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588-8B3A-4398-9648-8129663BC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65792-4813-436F-8C4E-6E76D0DD7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E42A4-8ABB-4664-908A-9A71767B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8C7-C727-4618-87BF-071B224F6C5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F0D1-9A91-4ECA-B0C8-4C4F456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12A7-BB74-4307-86CC-AC71E884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5F0-FFC4-4BE2-9FBE-76980D74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4A1B-8145-4700-BE7E-C0D4E732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ACF74-3954-48C3-A1BC-C49E3357D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DB2CA-36B6-4AC4-B97C-B297D23D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8C7-C727-4618-87BF-071B224F6C5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E1FC-9C03-41DB-8CC3-45D2B4C7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3660E-3B03-4056-B422-DA50E66A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5F0-FFC4-4BE2-9FBE-76980D74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3CC6B-8458-425A-A954-169DFCADE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843A5-91E1-436E-9BE5-44EDECD2E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6157B-283B-4B1F-BAFC-EC5230D5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8C7-C727-4618-87BF-071B224F6C5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B087C-941B-4865-A845-C04AE763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3FB6-786E-4443-BC98-688A901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5F0-FFC4-4BE2-9FBE-76980D74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FDCD-DF54-41EF-B4D1-4148A045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E404-F581-4466-A744-21C4105A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94F0-DBFD-435A-B695-A7B4D819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8C7-C727-4618-87BF-071B224F6C5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3ED5-140B-4E72-A921-2324F625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35DD3-02BB-4AA0-A9EB-5B20D088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5F0-FFC4-4BE2-9FBE-76980D74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4F44-595C-4C13-B972-509B6DC7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A26A-C4EC-4C6C-91D5-CE9B390F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6404C-0F31-4913-8766-F3387294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8C7-C727-4618-87BF-071B224F6C5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7BF34-AD6C-4C81-A4BE-A701BC25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C9FD-E590-4FAD-8B24-EF0D70DF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5F0-FFC4-4BE2-9FBE-76980D74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0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A424-1361-4C8F-9282-FEDF7007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9942-B356-4F85-8690-0ACC66C61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F9BBB-8B81-4CE5-B0CE-572871AF4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A9E18-8CF7-4914-AE97-32C424C7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8C7-C727-4618-87BF-071B224F6C5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7817F-03E0-47C2-82A1-C125E740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D8110-FBF6-443E-94A6-91770EE3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5F0-FFC4-4BE2-9FBE-76980D74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A7EB-FCFC-4283-B6D3-D53AA205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B6CCD-C0A3-4422-86F5-74C7FE20C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E6580-68AF-4574-8E0D-CE4845A11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DE805-7C7B-4C48-918F-95D0028F1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C7FF6-50D8-48EF-90AE-2C09060B5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1A4DF-7F1E-465E-969C-6F9D472B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8C7-C727-4618-87BF-071B224F6C5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164CC-A6A8-45D7-91DF-75FB2DDC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8D237-0D2E-437E-BC7C-324DA429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5F0-FFC4-4BE2-9FBE-76980D74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4E2B-BD8B-4095-AF2E-8837D0D6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A96DD-A7A9-4308-8EC5-2EF59315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8C7-C727-4618-87BF-071B224F6C5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DA8A8-9E73-4A32-ACD7-DD43B07F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4A874-9672-47A5-9EE2-7B51863A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5F0-FFC4-4BE2-9FBE-76980D74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3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770DC-6536-4664-84C0-E4858BC0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8C7-C727-4618-87BF-071B224F6C5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65598-0D0F-4FFE-A2E4-B4E72180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AC662-9ED2-4C55-8D1C-844C47F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5F0-FFC4-4BE2-9FBE-76980D74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D98B-9B76-41FA-933B-B61A74B1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C466-46E1-45CA-861A-E0AAAA7C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894C8-4F33-4A2F-86A1-080E07919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01EA4-DD5F-43C0-AA13-EB698128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8C7-C727-4618-87BF-071B224F6C5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0AA70-3E9D-4403-B082-D0463C5E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B45F0-0948-4A63-87ED-D522BEF6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5F0-FFC4-4BE2-9FBE-76980D74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6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FA60-6A30-4953-9C50-355CC8C9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BD013-2B1D-4FC9-BD34-B52E9C30F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34D39-B19E-4136-87B2-0A593195D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442F2-1F80-4C3B-A6F7-19A6415A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C8C7-C727-4618-87BF-071B224F6C5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4C4D2-94D6-410E-AD8A-8E907F08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4D7DD-F3F9-47E1-83A2-02DB84A4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5F0-FFC4-4BE2-9FBE-76980D74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2AE48-5D4E-4393-957F-B4A1C1D6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CDD95-9DF1-443C-B4CC-3AAF9282A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5EF22-AD17-4A0D-8035-4653B4EE8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C8C7-C727-4618-87BF-071B224F6C5D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5D723-CE4B-4AA2-AA4D-7A7362DBA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57600-91E7-4190-AAC4-7E9401475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A5F0-FFC4-4BE2-9FBE-76980D74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6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883E-9A6D-4229-9005-A050B29CA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226" y="247720"/>
            <a:ext cx="9144000" cy="613672"/>
          </a:xfrm>
        </p:spPr>
        <p:txBody>
          <a:bodyPr>
            <a:normAutofit fontScale="90000"/>
          </a:bodyPr>
          <a:lstStyle/>
          <a:p>
            <a:r>
              <a:rPr lang="en-US" dirty="0"/>
              <a:t>SOA Fault Policies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FB45B-D9B3-413B-AE59-6319B9212C4F}"/>
              </a:ext>
            </a:extLst>
          </p:cNvPr>
          <p:cNvSpPr txBox="1"/>
          <p:nvPr/>
        </p:nvSpPr>
        <p:spPr>
          <a:xfrm>
            <a:off x="1550504" y="2438400"/>
            <a:ext cx="74877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fault-policies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one or more fault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fault policy identifies a set of faults it will handle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fault has a name and a type and a set of tests, actions and alerts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fault-bindings file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Binds a composite, reference or service end point to a specific policy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A2902-217F-45E4-A232-EC640E2587A2}"/>
              </a:ext>
            </a:extLst>
          </p:cNvPr>
          <p:cNvSpPr txBox="1"/>
          <p:nvPr/>
        </p:nvSpPr>
        <p:spPr>
          <a:xfrm>
            <a:off x="1934817" y="1683026"/>
            <a:ext cx="6282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Generic fault handling framework. Applies to Mediator and BPEL.</a:t>
            </a:r>
          </a:p>
          <a:p>
            <a:r>
              <a:rPr lang="en-US" b="1" dirty="0">
                <a:solidFill>
                  <a:srgbClr val="FF0000"/>
                </a:solidFill>
              </a:rPr>
              <a:t>Only works for BPEL invokes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06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AACA-09E3-4928-A14E-4787BDFD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17"/>
            <a:ext cx="10515600" cy="1325563"/>
          </a:xfrm>
        </p:spPr>
        <p:txBody>
          <a:bodyPr/>
          <a:lstStyle/>
          <a:p>
            <a:r>
              <a:rPr lang="en-US" dirty="0"/>
              <a:t>Java Action – property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6870-1712-4932-B6FB-F875E19D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364974"/>
            <a:ext cx="5314121" cy="523460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/>
              <a:t>Property set defined in the fault-polices file, possibly different for each policy</a:t>
            </a:r>
          </a:p>
          <a:p>
            <a:pPr marL="0" indent="0">
              <a:buNone/>
            </a:pPr>
            <a:r>
              <a:rPr lang="en-US" dirty="0"/>
              <a:t>&lt;Properties&gt;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propertySet</a:t>
            </a:r>
            <a:r>
              <a:rPr lang="en-US" dirty="0"/>
              <a:t> name="</a:t>
            </a:r>
            <a:r>
              <a:rPr lang="en-US" dirty="0" err="1">
                <a:highlight>
                  <a:srgbClr val="00FFFF"/>
                </a:highlight>
              </a:rPr>
              <a:t>javaActionGeneral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        &lt;property name="NORETRIES"&gt;12899&lt;/property&gt;</a:t>
            </a:r>
          </a:p>
          <a:p>
            <a:pPr marL="0" indent="0">
              <a:buNone/>
            </a:pPr>
            <a:r>
              <a:rPr lang="en-US" dirty="0"/>
              <a:t>                &lt;property name="NORETRIES"&gt;1&lt;/property&gt;</a:t>
            </a:r>
          </a:p>
          <a:p>
            <a:pPr marL="0" indent="0">
              <a:buNone/>
            </a:pPr>
            <a:r>
              <a:rPr lang="en-US" dirty="0"/>
              <a:t>                &lt;property name="MINRETRIES"&gt;6575&lt;/property&gt;</a:t>
            </a:r>
          </a:p>
          <a:p>
            <a:pPr marL="0" indent="0">
              <a:buNone/>
            </a:pPr>
            <a:r>
              <a:rPr lang="en-US" dirty="0"/>
              <a:t>                &lt;property name="MINRETRIES"&gt;4063&lt;/property&gt;</a:t>
            </a:r>
          </a:p>
          <a:p>
            <a:pPr marL="0" indent="0">
              <a:buNone/>
            </a:pPr>
            <a:r>
              <a:rPr lang="en-US" dirty="0"/>
              <a:t>                &lt;property name="MAXRETRIES"&gt;0&lt;/property&gt;</a:t>
            </a:r>
          </a:p>
          <a:p>
            <a:pPr marL="0" indent="0">
              <a:buNone/>
            </a:pPr>
            <a:r>
              <a:rPr lang="en-US" dirty="0"/>
              <a:t>                &lt;property name="MAXRETRIES"&gt;27101&lt;/property&gt;</a:t>
            </a:r>
          </a:p>
          <a:p>
            <a:pPr marL="0" indent="0">
              <a:buNone/>
            </a:pPr>
            <a:r>
              <a:rPr lang="en-US" dirty="0"/>
              <a:t>                &lt;property name="MAXRETRIES"&gt;28001&lt;/property&gt;</a:t>
            </a:r>
          </a:p>
          <a:p>
            <a:pPr marL="0" indent="0">
              <a:buNone/>
            </a:pPr>
            <a:r>
              <a:rPr lang="en-US" dirty="0"/>
              <a:t>                &lt;property name="</a:t>
            </a:r>
            <a:r>
              <a:rPr lang="en-US" dirty="0">
                <a:highlight>
                  <a:srgbClr val="00FF00"/>
                </a:highlight>
              </a:rPr>
              <a:t>LAZYRETRIES</a:t>
            </a:r>
            <a:r>
              <a:rPr lang="en-US" dirty="0"/>
              <a:t>"&gt;1555&lt;/property&gt;</a:t>
            </a:r>
          </a:p>
          <a:p>
            <a:pPr marL="0" indent="0">
              <a:buNone/>
            </a:pPr>
            <a:r>
              <a:rPr lang="en-US" dirty="0"/>
              <a:t>                &lt;property name="MAXRETRIES"&gt;JMSExceptions:045103&lt;/property&gt;</a:t>
            </a:r>
          </a:p>
          <a:p>
            <a:pPr marL="0" indent="0">
              <a:buNone/>
            </a:pPr>
            <a:r>
              <a:rPr lang="en-US" dirty="0"/>
              <a:t>                &lt;property name="MAXRETRIES"&gt;JMSExceptions:045032&lt;/property&gt;</a:t>
            </a:r>
          </a:p>
          <a:p>
            <a:pPr marL="0" indent="0">
              <a:buNone/>
            </a:pPr>
            <a:r>
              <a:rPr lang="en-US" dirty="0"/>
              <a:t>                &lt;property name="MAXRETRIES"&gt;JMSExceptions:045068&lt;/property&gt;</a:t>
            </a:r>
          </a:p>
          <a:p>
            <a:pPr marL="0" indent="0">
              <a:buNone/>
            </a:pPr>
            <a:r>
              <a:rPr lang="en-US" dirty="0"/>
              <a:t>                &lt;property name="MAXRETRIES"&gt;ERRJMS_PROVIDER_ERR&lt;/property&gt;</a:t>
            </a:r>
          </a:p>
          <a:p>
            <a:pPr marL="0" indent="0">
              <a:buNone/>
            </a:pPr>
            <a:r>
              <a:rPr lang="en-US" dirty="0"/>
              <a:t>                &lt;property name=“MAXRETRIES"&gt;ERRJMS_ERR_CR_QUEUE_PROD&lt;/property&gt;</a:t>
            </a:r>
          </a:p>
          <a:p>
            <a:pPr marL="0" indent="0">
              <a:buNone/>
            </a:pPr>
            <a:r>
              <a:rPr lang="en-US" dirty="0"/>
              <a:t>                &lt;property name=“MAXRETRIES"&gt;ERRJMS_ERR_CR_TOPIC_PROD&lt;/property&gt;</a:t>
            </a:r>
          </a:p>
          <a:p>
            <a:pPr marL="0" indent="0">
              <a:buNone/>
            </a:pPr>
            <a:r>
              <a:rPr lang="en-US" dirty="0"/>
              <a:t>                &lt;property name="FEWRETRIES"&gt;</a:t>
            </a:r>
            <a:r>
              <a:rPr lang="en-US" dirty="0" err="1"/>
              <a:t>JMSExceptions</a:t>
            </a:r>
            <a:r>
              <a:rPr lang="en-US" dirty="0"/>
              <a:t>&lt;/property&gt;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propertySet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&lt;/Properties&gt;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6292E-12F0-4304-B585-A77E1F4200EC}"/>
              </a:ext>
            </a:extLst>
          </p:cNvPr>
          <p:cNvSpPr txBox="1"/>
          <p:nvPr/>
        </p:nvSpPr>
        <p:spPr>
          <a:xfrm>
            <a:off x="5539408" y="1364974"/>
            <a:ext cx="60197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Property Set specified in java Action</a:t>
            </a:r>
          </a:p>
          <a:p>
            <a:r>
              <a:rPr lang="en-US" sz="1400" dirty="0"/>
              <a:t> &lt;</a:t>
            </a:r>
            <a:r>
              <a:rPr lang="en-US" sz="1400" dirty="0" err="1"/>
              <a:t>javaAction</a:t>
            </a:r>
            <a:r>
              <a:rPr lang="en-US" sz="1400" dirty="0"/>
              <a:t> </a:t>
            </a:r>
            <a:r>
              <a:rPr lang="en-US" sz="1400" dirty="0" err="1"/>
              <a:t>className</a:t>
            </a:r>
            <a:r>
              <a:rPr lang="en-US" sz="1400" dirty="0"/>
              <a:t>="</a:t>
            </a:r>
            <a:r>
              <a:rPr lang="en-US" sz="1400" dirty="0" err="1"/>
              <a:t>com.exelon.genco.faultpolicies.GenericJavaAction</a:t>
            </a:r>
            <a:r>
              <a:rPr lang="en-US" sz="1400" dirty="0"/>
              <a:t>" </a:t>
            </a:r>
          </a:p>
          <a:p>
            <a:r>
              <a:rPr lang="en-US" sz="1400" dirty="0"/>
              <a:t>             </a:t>
            </a:r>
            <a:r>
              <a:rPr lang="en-US" sz="1400" dirty="0" err="1"/>
              <a:t>defaultAction</a:t>
            </a:r>
            <a:r>
              <a:rPr lang="en-US" sz="1400" dirty="0"/>
              <a:t>="default-rethrow" </a:t>
            </a:r>
            <a:r>
              <a:rPr lang="en-US" sz="1400" dirty="0" err="1"/>
              <a:t>propertySet</a:t>
            </a:r>
            <a:r>
              <a:rPr lang="en-US" sz="1400" dirty="0"/>
              <a:t>="</a:t>
            </a:r>
            <a:r>
              <a:rPr lang="en-US" sz="1400" dirty="0" err="1">
                <a:highlight>
                  <a:srgbClr val="00FFFF"/>
                </a:highlight>
              </a:rPr>
              <a:t>javaActionGeneral</a:t>
            </a:r>
            <a:r>
              <a:rPr lang="en-US" sz="1400" dirty="0"/>
              <a:t>"&gt;         </a:t>
            </a:r>
          </a:p>
          <a:p>
            <a:r>
              <a:rPr lang="en-US" sz="1400" dirty="0"/>
              <a:t>                 &lt;</a:t>
            </a:r>
            <a:r>
              <a:rPr lang="en-US" sz="1400" dirty="0" err="1"/>
              <a:t>returnValue</a:t>
            </a:r>
            <a:r>
              <a:rPr lang="en-US" sz="1400" dirty="0"/>
              <a:t> value="NOMATCH" ref="default-rethrow"/&gt;</a:t>
            </a:r>
          </a:p>
          <a:p>
            <a:r>
              <a:rPr lang="en-US" sz="1400" dirty="0"/>
              <a:t>                 &lt;</a:t>
            </a:r>
            <a:r>
              <a:rPr lang="en-US" sz="1400" dirty="0" err="1"/>
              <a:t>returnValue</a:t>
            </a:r>
            <a:r>
              <a:rPr lang="en-US" sz="1400" dirty="0"/>
              <a:t> value="NORETRIES" ref="default-rethrow"/&gt;</a:t>
            </a:r>
          </a:p>
          <a:p>
            <a:r>
              <a:rPr lang="en-US" sz="1400" dirty="0"/>
              <a:t>                 &lt;</a:t>
            </a:r>
            <a:r>
              <a:rPr lang="en-US" sz="1400" dirty="0" err="1"/>
              <a:t>returnValue</a:t>
            </a:r>
            <a:r>
              <a:rPr lang="en-US" sz="1400" dirty="0"/>
              <a:t> value="MINRETRIES" ref="custom-</a:t>
            </a:r>
            <a:r>
              <a:rPr lang="en-US" sz="1400" dirty="0" err="1"/>
              <a:t>minretries</a:t>
            </a:r>
            <a:r>
              <a:rPr lang="en-US" sz="1400" dirty="0"/>
              <a:t>"/&gt;</a:t>
            </a:r>
          </a:p>
          <a:p>
            <a:r>
              <a:rPr lang="en-US" sz="1400" dirty="0"/>
              <a:t>                 &lt;</a:t>
            </a:r>
            <a:r>
              <a:rPr lang="en-US" sz="1400" dirty="0" err="1"/>
              <a:t>returnValue</a:t>
            </a:r>
            <a:r>
              <a:rPr lang="en-US" sz="1400" dirty="0"/>
              <a:t> value="FEWRETRIES" ref="custom-</a:t>
            </a:r>
            <a:r>
              <a:rPr lang="en-US" sz="1400" dirty="0" err="1"/>
              <a:t>fewretries</a:t>
            </a:r>
            <a:r>
              <a:rPr lang="en-US" sz="1400" dirty="0"/>
              <a:t>"/&gt;</a:t>
            </a:r>
          </a:p>
          <a:p>
            <a:r>
              <a:rPr lang="en-US" sz="1400" dirty="0"/>
              <a:t>                 &lt;</a:t>
            </a:r>
            <a:r>
              <a:rPr lang="en-US" sz="1400" dirty="0" err="1"/>
              <a:t>returnValue</a:t>
            </a:r>
            <a:r>
              <a:rPr lang="en-US" sz="1400" dirty="0"/>
              <a:t> value="MAXRETRIES" ref="custom-</a:t>
            </a:r>
            <a:r>
              <a:rPr lang="en-US" sz="1400" dirty="0" err="1"/>
              <a:t>maxretries</a:t>
            </a:r>
            <a:r>
              <a:rPr lang="en-US" sz="1400" dirty="0"/>
              <a:t>"/&gt;</a:t>
            </a:r>
          </a:p>
          <a:p>
            <a:r>
              <a:rPr lang="en-US" sz="1400" dirty="0"/>
              <a:t>                 &lt;</a:t>
            </a:r>
            <a:r>
              <a:rPr lang="en-US" sz="1400" dirty="0" err="1"/>
              <a:t>returnValue</a:t>
            </a:r>
            <a:r>
              <a:rPr lang="en-US" sz="1400" dirty="0"/>
              <a:t> value="</a:t>
            </a:r>
            <a:r>
              <a:rPr lang="en-US" sz="1400" dirty="0">
                <a:highlight>
                  <a:srgbClr val="00FF00"/>
                </a:highlight>
              </a:rPr>
              <a:t>LAZYRETRIES</a:t>
            </a:r>
            <a:r>
              <a:rPr lang="en-US" sz="1400" dirty="0"/>
              <a:t>" ref="</a:t>
            </a:r>
            <a:r>
              <a:rPr lang="en-US" sz="1400" dirty="0">
                <a:highlight>
                  <a:srgbClr val="FF00FF"/>
                </a:highlight>
              </a:rPr>
              <a:t>custom-</a:t>
            </a:r>
            <a:r>
              <a:rPr lang="en-US" sz="1400" dirty="0" err="1">
                <a:highlight>
                  <a:srgbClr val="FF00FF"/>
                </a:highlight>
              </a:rPr>
              <a:t>lazyretries</a:t>
            </a:r>
            <a:r>
              <a:rPr lang="en-US" sz="1400" dirty="0"/>
              <a:t>"/&gt;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javaAction</a:t>
            </a:r>
            <a:r>
              <a:rPr lang="en-US" sz="14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D7BA4-798F-4457-B64D-0EB6B922F84B}"/>
              </a:ext>
            </a:extLst>
          </p:cNvPr>
          <p:cNvSpPr txBox="1"/>
          <p:nvPr/>
        </p:nvSpPr>
        <p:spPr>
          <a:xfrm>
            <a:off x="5872480" y="3702637"/>
            <a:ext cx="476726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&lt;Action id="</a:t>
            </a:r>
            <a:r>
              <a:rPr lang="en-US" sz="1600" dirty="0">
                <a:highlight>
                  <a:srgbClr val="FF00FF"/>
                </a:highlight>
              </a:rPr>
              <a:t>custom-</a:t>
            </a:r>
            <a:r>
              <a:rPr lang="en-US" sz="1600" dirty="0" err="1">
                <a:highlight>
                  <a:srgbClr val="FF00FF"/>
                </a:highlight>
              </a:rPr>
              <a:t>lazyretries</a:t>
            </a:r>
            <a:r>
              <a:rPr lang="en-US" sz="1600" dirty="0"/>
              <a:t>"&gt;</a:t>
            </a:r>
          </a:p>
          <a:p>
            <a:r>
              <a:rPr lang="en-US" sz="1600" dirty="0"/>
              <a:t>                &lt;retry&gt;</a:t>
            </a:r>
          </a:p>
          <a:p>
            <a:r>
              <a:rPr lang="en-US" sz="1600" dirty="0"/>
              <a:t>                    &lt;</a:t>
            </a:r>
            <a:r>
              <a:rPr lang="en-US" sz="1600" dirty="0" err="1"/>
              <a:t>retryCount</a:t>
            </a:r>
            <a:r>
              <a:rPr lang="en-US" sz="1600" dirty="0"/>
              <a:t>&gt;2&lt;/</a:t>
            </a:r>
            <a:r>
              <a:rPr lang="en-US" sz="1600" dirty="0" err="1"/>
              <a:t>retryCount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        &lt;</a:t>
            </a:r>
            <a:r>
              <a:rPr lang="en-US" sz="1600" dirty="0" err="1"/>
              <a:t>retryInterval</a:t>
            </a:r>
            <a:r>
              <a:rPr lang="en-US" sz="1600" dirty="0"/>
              <a:t>&gt;120&lt;/</a:t>
            </a:r>
            <a:r>
              <a:rPr lang="en-US" sz="1600" dirty="0" err="1"/>
              <a:t>retryInterval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        &lt;</a:t>
            </a:r>
            <a:r>
              <a:rPr lang="en-US" sz="1600" dirty="0" err="1"/>
              <a:t>retryFailureAction</a:t>
            </a:r>
            <a:r>
              <a:rPr lang="en-US" sz="1600" dirty="0"/>
              <a:t> ref="default-rethrow"/&gt;</a:t>
            </a:r>
          </a:p>
          <a:p>
            <a:r>
              <a:rPr lang="en-US" sz="1600" dirty="0"/>
              <a:t>                &lt;/retry&gt;</a:t>
            </a:r>
          </a:p>
          <a:p>
            <a:r>
              <a:rPr lang="en-US" sz="1600" dirty="0"/>
              <a:t>            &lt;/Action&gt;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1B7FC-70F0-404C-A406-45FCBC1D23E7}"/>
              </a:ext>
            </a:extLst>
          </p:cNvPr>
          <p:cNvSpPr txBox="1"/>
          <p:nvPr/>
        </p:nvSpPr>
        <p:spPr>
          <a:xfrm>
            <a:off x="1841991" y="5953252"/>
            <a:ext cx="5887317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Customizable set of error code/msg string and return strings.</a:t>
            </a:r>
          </a:p>
          <a:p>
            <a:r>
              <a:rPr lang="en-US" dirty="0"/>
              <a:t>No need to touch Java code</a:t>
            </a:r>
          </a:p>
        </p:txBody>
      </p:sp>
    </p:spTree>
    <p:extLst>
      <p:ext uri="{BB962C8B-B14F-4D97-AF65-F5344CB8AC3E}">
        <p14:creationId xmlns:p14="http://schemas.microsoft.com/office/powerpoint/2010/main" val="377152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775C-3C90-4D43-BCBD-FDC2191B9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675860"/>
            <a:ext cx="10515600" cy="59104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dirty="0"/>
              <a:t>fault-policies file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faultPolicies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faultPolicy</a:t>
            </a:r>
            <a:r>
              <a:rPr lang="en-US" dirty="0"/>
              <a:t> id="General"&gt;</a:t>
            </a:r>
          </a:p>
          <a:p>
            <a:pPr marL="0" indent="0">
              <a:buNone/>
            </a:pPr>
            <a:r>
              <a:rPr lang="en-US" dirty="0"/>
              <a:t>        &lt;Conditions&gt;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faultName</a:t>
            </a:r>
            <a:r>
              <a:rPr lang="en-US" dirty="0"/>
              <a:t> name="</a:t>
            </a:r>
            <a:r>
              <a:rPr lang="en-US" dirty="0" err="1"/>
              <a:t>bpelx:remoteFault</a:t>
            </a:r>
            <a:r>
              <a:rPr lang="en-US" dirty="0"/>
              <a:t>" </a:t>
            </a:r>
            <a:r>
              <a:rPr lang="en-US" dirty="0" err="1"/>
              <a:t>xmlns:bpelx</a:t>
            </a:r>
            <a:r>
              <a:rPr lang="en-US" dirty="0"/>
              <a:t>="http://schemas.oracle.com/</a:t>
            </a:r>
            <a:r>
              <a:rPr lang="en-US" dirty="0" err="1"/>
              <a:t>bpel</a:t>
            </a:r>
            <a:r>
              <a:rPr lang="en-US" dirty="0"/>
              <a:t>/extension"&gt;</a:t>
            </a:r>
          </a:p>
          <a:p>
            <a:pPr marL="0" indent="0">
              <a:buNone/>
            </a:pPr>
            <a:r>
              <a:rPr lang="en-US" dirty="0"/>
              <a:t>                &lt;condition&gt;</a:t>
            </a:r>
          </a:p>
          <a:p>
            <a:pPr marL="0" indent="0">
              <a:buNone/>
            </a:pPr>
            <a:r>
              <a:rPr lang="en-US" dirty="0"/>
              <a:t>                    &lt;test&gt;$</a:t>
            </a:r>
            <a:r>
              <a:rPr lang="en-US" dirty="0" err="1"/>
              <a:t>fault.code</a:t>
            </a:r>
            <a:r>
              <a:rPr lang="en-US" dirty="0"/>
              <a:t>/code="6102" or contains($</a:t>
            </a:r>
            <a:r>
              <a:rPr lang="en-US" dirty="0" err="1"/>
              <a:t>fault.summary</a:t>
            </a:r>
            <a:r>
              <a:rPr lang="en-US" dirty="0"/>
              <a:t>/</a:t>
            </a:r>
            <a:r>
              <a:rPr lang="en-US" dirty="0" err="1"/>
              <a:t>summary,"ABC</a:t>
            </a:r>
            <a:r>
              <a:rPr lang="en-US" dirty="0"/>
              <a:t>") &lt;/test&gt;</a:t>
            </a:r>
          </a:p>
          <a:p>
            <a:pPr marL="0" indent="0">
              <a:buNone/>
            </a:pPr>
            <a:r>
              <a:rPr lang="en-US" dirty="0"/>
              <a:t>                    &lt;</a:t>
            </a:r>
            <a:r>
              <a:rPr lang="en-US" dirty="0">
                <a:highlight>
                  <a:srgbClr val="FFFF00"/>
                </a:highlight>
              </a:rPr>
              <a:t>action</a:t>
            </a:r>
            <a:r>
              <a:rPr lang="en-US" dirty="0"/>
              <a:t> ref="default-termination"/&gt;</a:t>
            </a:r>
          </a:p>
          <a:p>
            <a:pPr marL="0" indent="0">
              <a:buNone/>
            </a:pPr>
            <a:r>
              <a:rPr lang="en-US" dirty="0"/>
              <a:t>                &lt;/condition&gt;</a:t>
            </a:r>
          </a:p>
          <a:p>
            <a:pPr marL="0" indent="0">
              <a:buNone/>
            </a:pPr>
            <a:r>
              <a:rPr lang="en-US" dirty="0"/>
              <a:t>                &lt;condition&gt;</a:t>
            </a:r>
          </a:p>
          <a:p>
            <a:pPr marL="0" indent="0">
              <a:buNone/>
            </a:pPr>
            <a:r>
              <a:rPr lang="en-US" dirty="0"/>
              <a:t>                    &lt;</a:t>
            </a:r>
            <a:r>
              <a:rPr lang="en-US" dirty="0">
                <a:highlight>
                  <a:srgbClr val="FFFF00"/>
                </a:highlight>
              </a:rPr>
              <a:t>action</a:t>
            </a:r>
            <a:r>
              <a:rPr lang="en-US" dirty="0"/>
              <a:t> ref="default-retry"/&gt;</a:t>
            </a:r>
          </a:p>
          <a:p>
            <a:pPr marL="0" indent="0">
              <a:buNone/>
            </a:pPr>
            <a:r>
              <a:rPr lang="en-US" dirty="0"/>
              <a:t>                &lt;/condition&gt;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faultName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&lt;</a:t>
            </a:r>
            <a:r>
              <a:rPr lang="en-US" dirty="0" err="1"/>
              <a:t>faultName</a:t>
            </a:r>
            <a:r>
              <a:rPr lang="en-US" dirty="0"/>
              <a:t> name="</a:t>
            </a:r>
            <a:r>
              <a:rPr lang="en-US" dirty="0" err="1"/>
              <a:t>bpelx:bindingFault</a:t>
            </a:r>
            <a:r>
              <a:rPr lang="en-US" dirty="0"/>
              <a:t>" </a:t>
            </a:r>
            <a:r>
              <a:rPr lang="en-US" dirty="0" err="1"/>
              <a:t>xmlns:bpelx</a:t>
            </a:r>
            <a:r>
              <a:rPr lang="en-US" dirty="0"/>
              <a:t>="http://schemas.oracle.com/</a:t>
            </a:r>
            <a:r>
              <a:rPr lang="en-US" dirty="0" err="1"/>
              <a:t>bpel</a:t>
            </a:r>
            <a:r>
              <a:rPr lang="en-US" dirty="0"/>
              <a:t>/extension"&gt;</a:t>
            </a:r>
          </a:p>
          <a:p>
            <a:pPr marL="0" indent="0">
              <a:buNone/>
            </a:pPr>
            <a:r>
              <a:rPr lang="en-US" dirty="0"/>
              <a:t>                &lt;condition&gt;                   </a:t>
            </a:r>
          </a:p>
          <a:p>
            <a:pPr marL="0" indent="0">
              <a:buNone/>
            </a:pPr>
            <a:r>
              <a:rPr lang="en-US" dirty="0"/>
              <a:t>                    &lt;</a:t>
            </a:r>
            <a:r>
              <a:rPr lang="en-US" dirty="0">
                <a:highlight>
                  <a:srgbClr val="FFFF00"/>
                </a:highlight>
              </a:rPr>
              <a:t>action</a:t>
            </a:r>
            <a:r>
              <a:rPr lang="en-US" dirty="0"/>
              <a:t> ref="default-java"/&gt;</a:t>
            </a:r>
          </a:p>
          <a:p>
            <a:pPr marL="0" indent="0">
              <a:buNone/>
            </a:pPr>
            <a:r>
              <a:rPr lang="en-US" dirty="0"/>
              <a:t>                &lt;/condition&gt;   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faultName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&lt;/Conditions&gt;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50FAF-3AB1-490A-BC2C-E1D396EAE236}"/>
              </a:ext>
            </a:extLst>
          </p:cNvPr>
          <p:cNvSpPr txBox="1"/>
          <p:nvPr/>
        </p:nvSpPr>
        <p:spPr>
          <a:xfrm>
            <a:off x="8464869" y="2210664"/>
            <a:ext cx="2478114" cy="20313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/>
              <a:t>Specify on of six actions:</a:t>
            </a:r>
          </a:p>
          <a:p>
            <a:pPr marL="342900" indent="-342900">
              <a:buAutoNum type="arabicPeriod"/>
            </a:pPr>
            <a:r>
              <a:rPr lang="en-US" dirty="0"/>
              <a:t>Abort</a:t>
            </a:r>
          </a:p>
          <a:p>
            <a:pPr marL="342900" indent="-342900">
              <a:buAutoNum type="arabicPeriod"/>
            </a:pPr>
            <a:r>
              <a:rPr lang="en-US" dirty="0"/>
              <a:t>Rethrow</a:t>
            </a:r>
          </a:p>
          <a:p>
            <a:pPr marL="342900" indent="-342900">
              <a:buAutoNum type="arabicPeriod"/>
            </a:pPr>
            <a:r>
              <a:rPr lang="en-US" dirty="0"/>
              <a:t>Retry</a:t>
            </a:r>
          </a:p>
          <a:p>
            <a:pPr marL="342900" indent="-342900">
              <a:buAutoNum type="arabicPeriod"/>
            </a:pPr>
            <a:r>
              <a:rPr lang="en-US" dirty="0"/>
              <a:t>Human Intervention</a:t>
            </a:r>
          </a:p>
          <a:p>
            <a:pPr marL="342900" indent="-342900">
              <a:buAutoNum type="arabicPeriod"/>
            </a:pPr>
            <a:r>
              <a:rPr lang="en-US" dirty="0"/>
              <a:t>Java Action</a:t>
            </a:r>
          </a:p>
          <a:p>
            <a:pPr marL="342900" indent="-342900">
              <a:buAutoNum type="arabicPeriod"/>
            </a:pPr>
            <a:r>
              <a:rPr lang="en-US" dirty="0"/>
              <a:t>Replay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7C76E-28D1-41B3-9882-E0679982DF44}"/>
              </a:ext>
            </a:extLst>
          </p:cNvPr>
          <p:cNvSpPr txBox="1"/>
          <p:nvPr/>
        </p:nvSpPr>
        <p:spPr>
          <a:xfrm>
            <a:off x="3207026" y="2117900"/>
            <a:ext cx="267438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/>
              <a:t>Test uses XPath expression</a:t>
            </a:r>
          </a:p>
        </p:txBody>
      </p:sp>
    </p:spTree>
    <p:extLst>
      <p:ext uri="{BB962C8B-B14F-4D97-AF65-F5344CB8AC3E}">
        <p14:creationId xmlns:p14="http://schemas.microsoft.com/office/powerpoint/2010/main" val="401179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FF1B4-7229-4729-BF88-E62D0A02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235363"/>
            <a:ext cx="11327296" cy="6258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fault-policies file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faultPolicy</a:t>
            </a:r>
            <a:r>
              <a:rPr lang="en-US" sz="1600" dirty="0"/>
              <a:t> id=“</a:t>
            </a:r>
            <a:r>
              <a:rPr lang="en-US" sz="1600" dirty="0" err="1"/>
              <a:t>dbFaultPolicy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/>
              <a:t>        &lt;Conditions&gt;</a:t>
            </a:r>
          </a:p>
          <a:p>
            <a:pPr marL="0" indent="0">
              <a:buNone/>
            </a:pPr>
            <a:r>
              <a:rPr lang="en-US" sz="1600" dirty="0"/>
              <a:t>            &lt;</a:t>
            </a:r>
            <a:r>
              <a:rPr lang="en-US" sz="1600" dirty="0" err="1"/>
              <a:t>faultName</a:t>
            </a:r>
            <a:r>
              <a:rPr lang="en-US" sz="1600" dirty="0"/>
              <a:t> name="</a:t>
            </a:r>
            <a:r>
              <a:rPr lang="en-US" sz="1600" dirty="0" err="1"/>
              <a:t>bpelx:bindingFault</a:t>
            </a:r>
            <a:r>
              <a:rPr lang="en-US" sz="1600" dirty="0"/>
              <a:t>" </a:t>
            </a:r>
            <a:r>
              <a:rPr lang="en-US" sz="1600" dirty="0" err="1"/>
              <a:t>xmlns:bpelx</a:t>
            </a:r>
            <a:r>
              <a:rPr lang="en-US" sz="1600" dirty="0"/>
              <a:t>="http://schemas.oracle.com/</a:t>
            </a:r>
            <a:r>
              <a:rPr lang="en-US" sz="1600" dirty="0" err="1"/>
              <a:t>bpel</a:t>
            </a:r>
            <a:r>
              <a:rPr lang="en-US" sz="1600" dirty="0"/>
              <a:t>/extension"&gt;</a:t>
            </a:r>
          </a:p>
          <a:p>
            <a:pPr marL="0" indent="0">
              <a:buNone/>
            </a:pPr>
            <a:r>
              <a:rPr lang="en-US" sz="1600" dirty="0"/>
              <a:t>               &lt;condition&gt;</a:t>
            </a:r>
          </a:p>
          <a:p>
            <a:pPr marL="0" indent="0">
              <a:buNone/>
            </a:pPr>
            <a:r>
              <a:rPr lang="en-US" sz="1600" dirty="0"/>
              <a:t>                    &lt;test&gt;contains($fault/text(),"6508") or ($</a:t>
            </a:r>
            <a:r>
              <a:rPr lang="en-US" sz="1600" dirty="0" err="1"/>
              <a:t>fault.code</a:t>
            </a:r>
            <a:r>
              <a:rPr lang="en-US" sz="1600" dirty="0"/>
              <a:t>/code="4063") &lt;/test&gt;</a:t>
            </a:r>
          </a:p>
          <a:p>
            <a:pPr marL="0" indent="0">
              <a:buNone/>
            </a:pPr>
            <a:r>
              <a:rPr lang="en-US" sz="1600" dirty="0"/>
              <a:t>                    &lt;action ref="retry10"/&gt;</a:t>
            </a:r>
          </a:p>
          <a:p>
            <a:pPr marL="0" indent="0">
              <a:buNone/>
            </a:pPr>
            <a:r>
              <a:rPr lang="en-US" sz="1600" dirty="0"/>
              <a:t>                &lt;/condition&gt; </a:t>
            </a:r>
          </a:p>
          <a:p>
            <a:pPr marL="0" indent="0">
              <a:buNone/>
            </a:pPr>
            <a:r>
              <a:rPr lang="en-US" sz="1600" dirty="0"/>
              <a:t>            &lt;/</a:t>
            </a:r>
            <a:r>
              <a:rPr lang="en-US" sz="1600" dirty="0" err="1"/>
              <a:t>faultName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   &lt;/Conditions&gt;</a:t>
            </a:r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faultPolicy</a:t>
            </a:r>
            <a:r>
              <a:rPr lang="en-US" sz="1600" dirty="0"/>
              <a:t> id=“</a:t>
            </a:r>
            <a:r>
              <a:rPr lang="en-US" sz="1600" dirty="0" err="1"/>
              <a:t>jmsFaultPolicy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/>
              <a:t>        &lt;Conditions&gt;</a:t>
            </a:r>
          </a:p>
          <a:p>
            <a:pPr marL="0" indent="0">
              <a:buNone/>
            </a:pPr>
            <a:r>
              <a:rPr lang="en-US" sz="1600" dirty="0"/>
              <a:t>            &lt;</a:t>
            </a:r>
            <a:r>
              <a:rPr lang="en-US" sz="1600" dirty="0" err="1"/>
              <a:t>faultName</a:t>
            </a:r>
            <a:r>
              <a:rPr lang="en-US" sz="1600" dirty="0"/>
              <a:t> name="</a:t>
            </a:r>
            <a:r>
              <a:rPr lang="en-US" sz="1600" dirty="0" err="1"/>
              <a:t>bpelx:bindingFault</a:t>
            </a:r>
            <a:r>
              <a:rPr lang="en-US" sz="1600" dirty="0"/>
              <a:t>" </a:t>
            </a:r>
            <a:r>
              <a:rPr lang="en-US" sz="1600" dirty="0" err="1"/>
              <a:t>xmlns:bpelx</a:t>
            </a:r>
            <a:r>
              <a:rPr lang="en-US" sz="1600" dirty="0"/>
              <a:t>="http://schemas.oracle.com/</a:t>
            </a:r>
            <a:r>
              <a:rPr lang="en-US" sz="1600" dirty="0" err="1"/>
              <a:t>bpel</a:t>
            </a:r>
            <a:r>
              <a:rPr lang="en-US" sz="1600" dirty="0"/>
              <a:t>/extension"&gt;</a:t>
            </a:r>
          </a:p>
          <a:p>
            <a:pPr marL="0" indent="0">
              <a:buNone/>
            </a:pPr>
            <a:r>
              <a:rPr lang="en-US" sz="1600" dirty="0"/>
              <a:t>               &lt;condition&gt;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D7E4E-0BFC-4426-8551-96E8999F5751}"/>
              </a:ext>
            </a:extLst>
          </p:cNvPr>
          <p:cNvSpPr/>
          <p:nvPr/>
        </p:nvSpPr>
        <p:spPr>
          <a:xfrm>
            <a:off x="1470991" y="2425148"/>
            <a:ext cx="9316279" cy="344556"/>
          </a:xfrm>
          <a:prstGeom prst="rect">
            <a:avLst/>
          </a:prstGeom>
          <a:gradFill>
            <a:gsLst>
              <a:gs pos="42000">
                <a:schemeClr val="accent1">
                  <a:lumMod val="5000"/>
                  <a:lumOff val="95000"/>
                  <a:alpha val="12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80483-6783-4DF8-BC66-632E2A529438}"/>
              </a:ext>
            </a:extLst>
          </p:cNvPr>
          <p:cNvSpPr txBox="1"/>
          <p:nvPr/>
        </p:nvSpPr>
        <p:spPr>
          <a:xfrm>
            <a:off x="7958226" y="2446538"/>
            <a:ext cx="2829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Does not work!</a:t>
            </a:r>
          </a:p>
          <a:p>
            <a:r>
              <a:rPr lang="en-US" dirty="0">
                <a:solidFill>
                  <a:srgbClr val="FF0000"/>
                </a:solidFill>
              </a:rPr>
              <a:t>Workaround: use </a:t>
            </a:r>
            <a:r>
              <a:rPr lang="en-US" dirty="0" err="1">
                <a:solidFill>
                  <a:srgbClr val="FF0000"/>
                </a:solidFill>
              </a:rPr>
              <a:t>javaAction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5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3B72-9C80-48F0-9D23-138ADD2D2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725695"/>
            <a:ext cx="10515600" cy="57546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/>
              <a:t>fault-bindings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faultPolicyBindings</a:t>
            </a:r>
            <a:r>
              <a:rPr lang="en-US" dirty="0"/>
              <a:t> version="2.0.1" </a:t>
            </a:r>
            <a:r>
              <a:rPr lang="en-US" dirty="0" err="1"/>
              <a:t>xmlns</a:t>
            </a:r>
            <a:r>
              <a:rPr lang="en-US" dirty="0"/>
              <a:t>="http://schemas.oracle.com/</a:t>
            </a:r>
            <a:r>
              <a:rPr lang="en-US" dirty="0" err="1"/>
              <a:t>bpel</a:t>
            </a:r>
            <a:r>
              <a:rPr lang="en-US" dirty="0"/>
              <a:t>/</a:t>
            </a:r>
            <a:r>
              <a:rPr lang="en-US" dirty="0" err="1"/>
              <a:t>faultpolicy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&lt;composite </a:t>
            </a:r>
            <a:r>
              <a:rPr lang="en-US" dirty="0" err="1"/>
              <a:t>faultPolicy</a:t>
            </a:r>
            <a:r>
              <a:rPr lang="en-US" dirty="0"/>
              <a:t>="</a:t>
            </a:r>
            <a:r>
              <a:rPr lang="en-US" dirty="0" err="1"/>
              <a:t>GencoSystemFault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   &lt;component </a:t>
            </a:r>
            <a:r>
              <a:rPr lang="en-US" dirty="0" err="1"/>
              <a:t>faultPolicy</a:t>
            </a:r>
            <a:r>
              <a:rPr lang="en-US" dirty="0"/>
              <a:t>="</a:t>
            </a:r>
            <a:r>
              <a:rPr lang="en-US" dirty="0" err="1"/>
              <a:t>GencoSystemFault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&lt;name&gt;</a:t>
            </a:r>
            <a:r>
              <a:rPr lang="en-US" dirty="0" err="1"/>
              <a:t>GenerateCBO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    &lt;/component&gt;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&lt;reference </a:t>
            </a:r>
            <a:r>
              <a:rPr lang="en-US" dirty="0" err="1"/>
              <a:t>faultPolicy</a:t>
            </a:r>
            <a:r>
              <a:rPr lang="en-US" dirty="0"/>
              <a:t>="</a:t>
            </a:r>
            <a:r>
              <a:rPr lang="en-US" dirty="0" err="1"/>
              <a:t>jmsFaultPolicy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&lt;name&gt;</a:t>
            </a:r>
            <a:r>
              <a:rPr lang="en-US" dirty="0" err="1"/>
              <a:t>jmsPublishCBO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    &lt;/reference&gt;</a:t>
            </a:r>
          </a:p>
          <a:p>
            <a:pPr marL="0" indent="0">
              <a:buNone/>
            </a:pPr>
            <a:r>
              <a:rPr lang="en-US" dirty="0"/>
              <a:t>    &lt;reference </a:t>
            </a:r>
            <a:r>
              <a:rPr lang="en-US" dirty="0" err="1"/>
              <a:t>faultPolicy</a:t>
            </a:r>
            <a:r>
              <a:rPr lang="en-US" dirty="0"/>
              <a:t>=“</a:t>
            </a:r>
            <a:r>
              <a:rPr lang="en-US" dirty="0" err="1"/>
              <a:t>dbFaultPolicy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&lt;name&gt;dbCallProcP1&lt;/name&gt;</a:t>
            </a:r>
          </a:p>
          <a:p>
            <a:pPr marL="0" indent="0">
              <a:buNone/>
            </a:pPr>
            <a:r>
              <a:rPr lang="en-US" dirty="0"/>
              <a:t>    &lt;/reference&gt;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faultPolicyBindings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7428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95BF-06B5-4FEC-988E-6179E0102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685938"/>
            <a:ext cx="10515600" cy="529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Suggestion for Multiple Policies in a Single Policy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 Policy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Remote Fault – currently implemented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Binding Fault – majority of faults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Policy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 Test for different error code or msg string; variable retries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JMS Policy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 Test for different msg string; variable retries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 Service Policy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Test for different msg string/codes;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File/FTP Policy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Test for different msg string/codes;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6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31CB-4722-48B5-BAA1-A7D36F98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Rejected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5C79-C882-49F7-A34D-F276486D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Service entry points like JMS subscribers/consumers reject a message if it is not of the proper type; for example, if XML is expected and the incoming payload is not well-formed XML.</a:t>
            </a:r>
          </a:p>
          <a:p>
            <a:pPr marL="0" indent="0">
              <a:buNone/>
            </a:pPr>
            <a:r>
              <a:rPr lang="en-US" dirty="0"/>
              <a:t>When a message is rejected no composite instance is created.</a:t>
            </a:r>
          </a:p>
          <a:p>
            <a:pPr marL="0" indent="0">
              <a:buNone/>
            </a:pPr>
            <a:r>
              <a:rPr lang="en-US" dirty="0"/>
              <a:t>The rejected message is available in the folder </a:t>
            </a:r>
            <a:r>
              <a:rPr lang="en-US" dirty="0" err="1"/>
              <a:t>rejmsgs</a:t>
            </a:r>
            <a:r>
              <a:rPr lang="en-US" dirty="0"/>
              <a:t> immediately below the domain root folder. In the sandbox, one location is shown below:</a:t>
            </a:r>
          </a:p>
          <a:p>
            <a:pPr marL="0" indent="0">
              <a:buNone/>
            </a:pPr>
            <a:r>
              <a:rPr lang="en-US" dirty="0"/>
              <a:t>/apps/</a:t>
            </a:r>
            <a:r>
              <a:rPr lang="en-US" dirty="0" err="1"/>
              <a:t>oramw</a:t>
            </a:r>
            <a:r>
              <a:rPr lang="en-US" dirty="0"/>
              <a:t>/config/</a:t>
            </a:r>
            <a:r>
              <a:rPr lang="en-US" dirty="0" err="1"/>
              <a:t>exc</a:t>
            </a:r>
            <a:r>
              <a:rPr lang="en-US" dirty="0"/>
              <a:t>/domains/</a:t>
            </a:r>
            <a:r>
              <a:rPr lang="en-US" dirty="0" err="1"/>
              <a:t>gencosb_soadomain</a:t>
            </a:r>
            <a:r>
              <a:rPr lang="en-US" dirty="0"/>
              <a:t>/</a:t>
            </a:r>
            <a:r>
              <a:rPr lang="en-US" dirty="0" err="1"/>
              <a:t>rejmsgs</a:t>
            </a:r>
            <a:r>
              <a:rPr lang="en-US" dirty="0"/>
              <a:t>/gencosb_mssoa1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3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AACA-09E3-4928-A14E-4787BDFD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Rejected Messages Fault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6870-1712-4932-B6FB-F875E19D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Rejected messages can be handled via a fault policy.</a:t>
            </a:r>
          </a:p>
          <a:p>
            <a:pPr marL="0" indent="0">
              <a:buNone/>
            </a:pPr>
            <a:r>
              <a:rPr lang="en-US" dirty="0"/>
              <a:t>One of three actions can be done: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to a file in a custom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Enqueue to a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Invoke a web service that has a prescribed interface.</a:t>
            </a:r>
          </a:p>
        </p:txBody>
      </p:sp>
    </p:spTree>
    <p:extLst>
      <p:ext uri="{BB962C8B-B14F-4D97-AF65-F5344CB8AC3E}">
        <p14:creationId xmlns:p14="http://schemas.microsoft.com/office/powerpoint/2010/main" val="409627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AACA-09E3-4928-A14E-4787BDFD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6870-1712-4932-B6FB-F875E19D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 class that implements </a:t>
            </a:r>
            <a:r>
              <a:rPr lang="en-US" dirty="0" err="1"/>
              <a:t>IFaultRecoveryJavaClass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Has two methods:</a:t>
            </a:r>
          </a:p>
          <a:p>
            <a:pPr marL="0" indent="0">
              <a:buNone/>
            </a:pPr>
            <a:r>
              <a:rPr lang="en-US" dirty="0"/>
              <a:t> public void </a:t>
            </a:r>
            <a:r>
              <a:rPr lang="en-US" dirty="0" err="1"/>
              <a:t>handleRetrySuccess</a:t>
            </a:r>
            <a:r>
              <a:rPr lang="en-US" dirty="0"/>
              <a:t>(</a:t>
            </a:r>
            <a:r>
              <a:rPr lang="en-US" dirty="0" err="1"/>
              <a:t>IFaultRecoveryContext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public String </a:t>
            </a:r>
            <a:r>
              <a:rPr lang="en-US" dirty="0" err="1"/>
              <a:t>handleFault</a:t>
            </a:r>
            <a:r>
              <a:rPr lang="en-US" dirty="0"/>
              <a:t>(</a:t>
            </a:r>
            <a:r>
              <a:rPr lang="en-US" dirty="0" err="1"/>
              <a:t>IFaultRecoveryContext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handleFault</a:t>
            </a:r>
            <a:r>
              <a:rPr lang="en-US" dirty="0"/>
              <a:t> is called when a fault occurs and on each retry.</a:t>
            </a:r>
          </a:p>
        </p:txBody>
      </p:sp>
    </p:spTree>
    <p:extLst>
      <p:ext uri="{BB962C8B-B14F-4D97-AF65-F5344CB8AC3E}">
        <p14:creationId xmlns:p14="http://schemas.microsoft.com/office/powerpoint/2010/main" val="79521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AACA-09E3-4928-A14E-4787BDFD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Action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6870-1712-4932-B6FB-F875E19D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handleFault</a:t>
            </a:r>
            <a:r>
              <a:rPr lang="en-US" dirty="0"/>
              <a:t> searches for a message string or error code and returns the corresponding string</a:t>
            </a:r>
          </a:p>
          <a:p>
            <a:pPr marL="0" indent="0">
              <a:buNone/>
            </a:pPr>
            <a:r>
              <a:rPr lang="en-US" dirty="0"/>
              <a:t>Error code/msg string and return string provided via property set</a:t>
            </a:r>
          </a:p>
          <a:p>
            <a:pPr marL="0" indent="0">
              <a:buNone/>
            </a:pPr>
            <a:r>
              <a:rPr lang="en-US" dirty="0"/>
              <a:t>Flexible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710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1128</Words>
  <Application>Microsoft Office PowerPoint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SOA Fault Policies</vt:lpstr>
      <vt:lpstr>PowerPoint Presentation</vt:lpstr>
      <vt:lpstr>PowerPoint Presentation</vt:lpstr>
      <vt:lpstr>PowerPoint Presentation</vt:lpstr>
      <vt:lpstr>PowerPoint Presentation</vt:lpstr>
      <vt:lpstr>Rejected Messages</vt:lpstr>
      <vt:lpstr>Rejected Messages Fault Policy</vt:lpstr>
      <vt:lpstr>Java Action</vt:lpstr>
      <vt:lpstr>Java Action - Implementation</vt:lpstr>
      <vt:lpstr>Java Action – property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Fault Policies</dc:title>
  <dc:creator>Islam, Taj-ul :(Contractor - BSC)</dc:creator>
  <cp:lastModifiedBy>Islam, Taj-ul :(Contractor - BSC)</cp:lastModifiedBy>
  <cp:revision>24</cp:revision>
  <dcterms:created xsi:type="dcterms:W3CDTF">2018-11-05T13:56:14Z</dcterms:created>
  <dcterms:modified xsi:type="dcterms:W3CDTF">2018-11-14T15:28:40Z</dcterms:modified>
</cp:coreProperties>
</file>