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6" r:id="rId11"/>
    <p:sldId id="265" r:id="rId12"/>
  </p:sldIdLst>
  <p:sldSz cx="18288000" cy="9144000"/>
  <p:notesSz cx="6858000" cy="9144000"/>
  <p:defaultTextStyle>
    <a:defPPr>
      <a:defRPr lang="en-US"/>
    </a:defPPr>
    <a:lvl1pPr marL="0" algn="l" defTabSz="1567464" rtl="0" eaLnBrk="1" latinLnBrk="0" hangingPunct="1">
      <a:defRPr sz="3100" kern="1200">
        <a:solidFill>
          <a:schemeClr val="tx1"/>
        </a:solidFill>
        <a:latin typeface="+mn-lt"/>
        <a:ea typeface="+mn-ea"/>
        <a:cs typeface="+mn-cs"/>
      </a:defRPr>
    </a:lvl1pPr>
    <a:lvl2pPr marL="783732" algn="l" defTabSz="1567464" rtl="0" eaLnBrk="1" latinLnBrk="0" hangingPunct="1">
      <a:defRPr sz="3100" kern="1200">
        <a:solidFill>
          <a:schemeClr val="tx1"/>
        </a:solidFill>
        <a:latin typeface="+mn-lt"/>
        <a:ea typeface="+mn-ea"/>
        <a:cs typeface="+mn-cs"/>
      </a:defRPr>
    </a:lvl2pPr>
    <a:lvl3pPr marL="1567464" algn="l" defTabSz="1567464" rtl="0" eaLnBrk="1" latinLnBrk="0" hangingPunct="1">
      <a:defRPr sz="3100" kern="1200">
        <a:solidFill>
          <a:schemeClr val="tx1"/>
        </a:solidFill>
        <a:latin typeface="+mn-lt"/>
        <a:ea typeface="+mn-ea"/>
        <a:cs typeface="+mn-cs"/>
      </a:defRPr>
    </a:lvl3pPr>
    <a:lvl4pPr marL="2351197" algn="l" defTabSz="1567464" rtl="0" eaLnBrk="1" latinLnBrk="0" hangingPunct="1">
      <a:defRPr sz="3100" kern="1200">
        <a:solidFill>
          <a:schemeClr val="tx1"/>
        </a:solidFill>
        <a:latin typeface="+mn-lt"/>
        <a:ea typeface="+mn-ea"/>
        <a:cs typeface="+mn-cs"/>
      </a:defRPr>
    </a:lvl4pPr>
    <a:lvl5pPr marL="3134929" algn="l" defTabSz="1567464" rtl="0" eaLnBrk="1" latinLnBrk="0" hangingPunct="1">
      <a:defRPr sz="3100" kern="1200">
        <a:solidFill>
          <a:schemeClr val="tx1"/>
        </a:solidFill>
        <a:latin typeface="+mn-lt"/>
        <a:ea typeface="+mn-ea"/>
        <a:cs typeface="+mn-cs"/>
      </a:defRPr>
    </a:lvl5pPr>
    <a:lvl6pPr marL="3918661" algn="l" defTabSz="1567464" rtl="0" eaLnBrk="1" latinLnBrk="0" hangingPunct="1">
      <a:defRPr sz="3100" kern="1200">
        <a:solidFill>
          <a:schemeClr val="tx1"/>
        </a:solidFill>
        <a:latin typeface="+mn-lt"/>
        <a:ea typeface="+mn-ea"/>
        <a:cs typeface="+mn-cs"/>
      </a:defRPr>
    </a:lvl6pPr>
    <a:lvl7pPr marL="4702393" algn="l" defTabSz="1567464" rtl="0" eaLnBrk="1" latinLnBrk="0" hangingPunct="1">
      <a:defRPr sz="3100" kern="1200">
        <a:solidFill>
          <a:schemeClr val="tx1"/>
        </a:solidFill>
        <a:latin typeface="+mn-lt"/>
        <a:ea typeface="+mn-ea"/>
        <a:cs typeface="+mn-cs"/>
      </a:defRPr>
    </a:lvl7pPr>
    <a:lvl8pPr marL="5486126" algn="l" defTabSz="1567464" rtl="0" eaLnBrk="1" latinLnBrk="0" hangingPunct="1">
      <a:defRPr sz="3100" kern="1200">
        <a:solidFill>
          <a:schemeClr val="tx1"/>
        </a:solidFill>
        <a:latin typeface="+mn-lt"/>
        <a:ea typeface="+mn-ea"/>
        <a:cs typeface="+mn-cs"/>
      </a:defRPr>
    </a:lvl8pPr>
    <a:lvl9pPr marL="6269858" algn="l" defTabSz="1567464" rtl="0" eaLnBrk="1" latinLnBrk="0" hangingPunct="1">
      <a:defRPr sz="3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1" d="100"/>
          <a:sy n="51" d="100"/>
        </p:scale>
        <p:origin x="-444" y="-102"/>
      </p:cViewPr>
      <p:guideLst>
        <p:guide orient="horz" pos="2880"/>
        <p:guide pos="57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840568"/>
            <a:ext cx="155448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5181600"/>
            <a:ext cx="12801600" cy="2336800"/>
          </a:xfrm>
        </p:spPr>
        <p:txBody>
          <a:bodyPr/>
          <a:lstStyle>
            <a:lvl1pPr marL="0" indent="0" algn="ctr">
              <a:buNone/>
              <a:defRPr>
                <a:solidFill>
                  <a:schemeClr val="tx1">
                    <a:tint val="75000"/>
                  </a:schemeClr>
                </a:solidFill>
              </a:defRPr>
            </a:lvl1pPr>
            <a:lvl2pPr marL="783732" indent="0" algn="ctr">
              <a:buNone/>
              <a:defRPr>
                <a:solidFill>
                  <a:schemeClr val="tx1">
                    <a:tint val="75000"/>
                  </a:schemeClr>
                </a:solidFill>
              </a:defRPr>
            </a:lvl2pPr>
            <a:lvl3pPr marL="1567464" indent="0" algn="ctr">
              <a:buNone/>
              <a:defRPr>
                <a:solidFill>
                  <a:schemeClr val="tx1">
                    <a:tint val="75000"/>
                  </a:schemeClr>
                </a:solidFill>
              </a:defRPr>
            </a:lvl3pPr>
            <a:lvl4pPr marL="2351197" indent="0" algn="ctr">
              <a:buNone/>
              <a:defRPr>
                <a:solidFill>
                  <a:schemeClr val="tx1">
                    <a:tint val="75000"/>
                  </a:schemeClr>
                </a:solidFill>
              </a:defRPr>
            </a:lvl4pPr>
            <a:lvl5pPr marL="3134929" indent="0" algn="ctr">
              <a:buNone/>
              <a:defRPr>
                <a:solidFill>
                  <a:schemeClr val="tx1">
                    <a:tint val="75000"/>
                  </a:schemeClr>
                </a:solidFill>
              </a:defRPr>
            </a:lvl5pPr>
            <a:lvl6pPr marL="3918661" indent="0" algn="ctr">
              <a:buNone/>
              <a:defRPr>
                <a:solidFill>
                  <a:schemeClr val="tx1">
                    <a:tint val="75000"/>
                  </a:schemeClr>
                </a:solidFill>
              </a:defRPr>
            </a:lvl6pPr>
            <a:lvl7pPr marL="4702393" indent="0" algn="ctr">
              <a:buNone/>
              <a:defRPr>
                <a:solidFill>
                  <a:schemeClr val="tx1">
                    <a:tint val="75000"/>
                  </a:schemeClr>
                </a:solidFill>
              </a:defRPr>
            </a:lvl7pPr>
            <a:lvl8pPr marL="5486126" indent="0" algn="ctr">
              <a:buNone/>
              <a:defRPr>
                <a:solidFill>
                  <a:schemeClr val="tx1">
                    <a:tint val="75000"/>
                  </a:schemeClr>
                </a:solidFill>
              </a:defRPr>
            </a:lvl8pPr>
            <a:lvl9pPr marL="626985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521C19-079D-4604-9C35-4EFFDD1929C4}" type="datetimeFigureOut">
              <a:rPr lang="en-US" smtClean="0"/>
              <a:t>13/11/2016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F0C60-8339-456C-ADA5-D7E7C5FE79EE}" type="slidenum">
              <a:rPr lang="en-US" smtClean="0"/>
              <a:t>‹#›</a:t>
            </a:fld>
            <a:endParaRPr lang="en-US"/>
          </a:p>
        </p:txBody>
      </p:sp>
    </p:spTree>
    <p:extLst>
      <p:ext uri="{BB962C8B-B14F-4D97-AF65-F5344CB8AC3E}">
        <p14:creationId xmlns:p14="http://schemas.microsoft.com/office/powerpoint/2010/main" val="3542595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21C19-079D-4604-9C35-4EFFDD1929C4}" type="datetimeFigureOut">
              <a:rPr lang="en-US" smtClean="0"/>
              <a:t>13/11/2016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F0C60-8339-456C-ADA5-D7E7C5FE79EE}" type="slidenum">
              <a:rPr lang="en-US" smtClean="0"/>
              <a:t>‹#›</a:t>
            </a:fld>
            <a:endParaRPr lang="en-US"/>
          </a:p>
        </p:txBody>
      </p:sp>
    </p:spTree>
    <p:extLst>
      <p:ext uri="{BB962C8B-B14F-4D97-AF65-F5344CB8AC3E}">
        <p14:creationId xmlns:p14="http://schemas.microsoft.com/office/powerpoint/2010/main" val="761341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366185"/>
            <a:ext cx="411480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366185"/>
            <a:ext cx="1203960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21C19-079D-4604-9C35-4EFFDD1929C4}" type="datetimeFigureOut">
              <a:rPr lang="en-US" smtClean="0"/>
              <a:t>13/11/2016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F0C60-8339-456C-ADA5-D7E7C5FE79EE}" type="slidenum">
              <a:rPr lang="en-US" smtClean="0"/>
              <a:t>‹#›</a:t>
            </a:fld>
            <a:endParaRPr lang="en-US"/>
          </a:p>
        </p:txBody>
      </p:sp>
    </p:spTree>
    <p:extLst>
      <p:ext uri="{BB962C8B-B14F-4D97-AF65-F5344CB8AC3E}">
        <p14:creationId xmlns:p14="http://schemas.microsoft.com/office/powerpoint/2010/main" val="391085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21C19-079D-4604-9C35-4EFFDD1929C4}" type="datetimeFigureOut">
              <a:rPr lang="en-US" smtClean="0"/>
              <a:t>13/11/2016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F0C60-8339-456C-ADA5-D7E7C5FE79EE}" type="slidenum">
              <a:rPr lang="en-US" smtClean="0"/>
              <a:t>‹#›</a:t>
            </a:fld>
            <a:endParaRPr lang="en-US"/>
          </a:p>
        </p:txBody>
      </p:sp>
    </p:spTree>
    <p:extLst>
      <p:ext uri="{BB962C8B-B14F-4D97-AF65-F5344CB8AC3E}">
        <p14:creationId xmlns:p14="http://schemas.microsoft.com/office/powerpoint/2010/main" val="47700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6" y="5875867"/>
            <a:ext cx="15544800" cy="1816100"/>
          </a:xfrm>
        </p:spPr>
        <p:txBody>
          <a:bodyPr anchor="t"/>
          <a:lstStyle>
            <a:lvl1pPr algn="l">
              <a:defRPr sz="69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6" y="3875618"/>
            <a:ext cx="15544800" cy="2000249"/>
          </a:xfrm>
        </p:spPr>
        <p:txBody>
          <a:bodyPr anchor="b"/>
          <a:lstStyle>
            <a:lvl1pPr marL="0" indent="0">
              <a:buNone/>
              <a:defRPr sz="3400">
                <a:solidFill>
                  <a:schemeClr val="tx1">
                    <a:tint val="75000"/>
                  </a:schemeClr>
                </a:solidFill>
              </a:defRPr>
            </a:lvl1pPr>
            <a:lvl2pPr marL="783732" indent="0">
              <a:buNone/>
              <a:defRPr sz="3100">
                <a:solidFill>
                  <a:schemeClr val="tx1">
                    <a:tint val="75000"/>
                  </a:schemeClr>
                </a:solidFill>
              </a:defRPr>
            </a:lvl2pPr>
            <a:lvl3pPr marL="1567464" indent="0">
              <a:buNone/>
              <a:defRPr sz="2700">
                <a:solidFill>
                  <a:schemeClr val="tx1">
                    <a:tint val="75000"/>
                  </a:schemeClr>
                </a:solidFill>
              </a:defRPr>
            </a:lvl3pPr>
            <a:lvl4pPr marL="2351197" indent="0">
              <a:buNone/>
              <a:defRPr sz="2400">
                <a:solidFill>
                  <a:schemeClr val="tx1">
                    <a:tint val="75000"/>
                  </a:schemeClr>
                </a:solidFill>
              </a:defRPr>
            </a:lvl4pPr>
            <a:lvl5pPr marL="3134929" indent="0">
              <a:buNone/>
              <a:defRPr sz="2400">
                <a:solidFill>
                  <a:schemeClr val="tx1">
                    <a:tint val="75000"/>
                  </a:schemeClr>
                </a:solidFill>
              </a:defRPr>
            </a:lvl5pPr>
            <a:lvl6pPr marL="3918661" indent="0">
              <a:buNone/>
              <a:defRPr sz="2400">
                <a:solidFill>
                  <a:schemeClr val="tx1">
                    <a:tint val="75000"/>
                  </a:schemeClr>
                </a:solidFill>
              </a:defRPr>
            </a:lvl6pPr>
            <a:lvl7pPr marL="4702393" indent="0">
              <a:buNone/>
              <a:defRPr sz="2400">
                <a:solidFill>
                  <a:schemeClr val="tx1">
                    <a:tint val="75000"/>
                  </a:schemeClr>
                </a:solidFill>
              </a:defRPr>
            </a:lvl7pPr>
            <a:lvl8pPr marL="5486126" indent="0">
              <a:buNone/>
              <a:defRPr sz="2400">
                <a:solidFill>
                  <a:schemeClr val="tx1">
                    <a:tint val="75000"/>
                  </a:schemeClr>
                </a:solidFill>
              </a:defRPr>
            </a:lvl8pPr>
            <a:lvl9pPr marL="6269858" indent="0">
              <a:buNone/>
              <a:defRPr sz="2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21C19-079D-4604-9C35-4EFFDD1929C4}" type="datetimeFigureOut">
              <a:rPr lang="en-US" smtClean="0"/>
              <a:t>13/11/2016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F0C60-8339-456C-ADA5-D7E7C5FE79EE}" type="slidenum">
              <a:rPr lang="en-US" smtClean="0"/>
              <a:t>‹#›</a:t>
            </a:fld>
            <a:endParaRPr lang="en-US"/>
          </a:p>
        </p:txBody>
      </p:sp>
    </p:spTree>
    <p:extLst>
      <p:ext uri="{BB962C8B-B14F-4D97-AF65-F5344CB8AC3E}">
        <p14:creationId xmlns:p14="http://schemas.microsoft.com/office/powerpoint/2010/main" val="2282639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133601"/>
            <a:ext cx="8077200" cy="6034617"/>
          </a:xfrm>
        </p:spPr>
        <p:txBody>
          <a:bodyPr/>
          <a:lstStyle>
            <a:lvl1pPr>
              <a:defRPr sz="4800"/>
            </a:lvl1pPr>
            <a:lvl2pPr>
              <a:defRPr sz="4100"/>
            </a:lvl2pPr>
            <a:lvl3pPr>
              <a:defRPr sz="34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96400" y="2133601"/>
            <a:ext cx="8077200" cy="6034617"/>
          </a:xfrm>
        </p:spPr>
        <p:txBody>
          <a:bodyPr/>
          <a:lstStyle>
            <a:lvl1pPr>
              <a:defRPr sz="4800"/>
            </a:lvl1pPr>
            <a:lvl2pPr>
              <a:defRPr sz="4100"/>
            </a:lvl2pPr>
            <a:lvl3pPr>
              <a:defRPr sz="34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521C19-079D-4604-9C35-4EFFDD1929C4}" type="datetimeFigureOut">
              <a:rPr lang="en-US" smtClean="0"/>
              <a:t>13/11/2016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F0C60-8339-456C-ADA5-D7E7C5FE79EE}" type="slidenum">
              <a:rPr lang="en-US" smtClean="0"/>
              <a:t>‹#›</a:t>
            </a:fld>
            <a:endParaRPr lang="en-US"/>
          </a:p>
        </p:txBody>
      </p:sp>
    </p:spTree>
    <p:extLst>
      <p:ext uri="{BB962C8B-B14F-4D97-AF65-F5344CB8AC3E}">
        <p14:creationId xmlns:p14="http://schemas.microsoft.com/office/powerpoint/2010/main" val="66652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2046817"/>
            <a:ext cx="8080376" cy="853016"/>
          </a:xfrm>
        </p:spPr>
        <p:txBody>
          <a:bodyPr anchor="b"/>
          <a:lstStyle>
            <a:lvl1pPr marL="0" indent="0">
              <a:buNone/>
              <a:defRPr sz="4100" b="1"/>
            </a:lvl1pPr>
            <a:lvl2pPr marL="783732" indent="0">
              <a:buNone/>
              <a:defRPr sz="3400" b="1"/>
            </a:lvl2pPr>
            <a:lvl3pPr marL="1567464" indent="0">
              <a:buNone/>
              <a:defRPr sz="3100" b="1"/>
            </a:lvl3pPr>
            <a:lvl4pPr marL="2351197" indent="0">
              <a:buNone/>
              <a:defRPr sz="2700" b="1"/>
            </a:lvl4pPr>
            <a:lvl5pPr marL="3134929" indent="0">
              <a:buNone/>
              <a:defRPr sz="2700" b="1"/>
            </a:lvl5pPr>
            <a:lvl6pPr marL="3918661" indent="0">
              <a:buNone/>
              <a:defRPr sz="2700" b="1"/>
            </a:lvl6pPr>
            <a:lvl7pPr marL="4702393" indent="0">
              <a:buNone/>
              <a:defRPr sz="2700" b="1"/>
            </a:lvl7pPr>
            <a:lvl8pPr marL="5486126" indent="0">
              <a:buNone/>
              <a:defRPr sz="2700" b="1"/>
            </a:lvl8pPr>
            <a:lvl9pPr marL="6269858" indent="0">
              <a:buNone/>
              <a:defRPr sz="2700" b="1"/>
            </a:lvl9pPr>
          </a:lstStyle>
          <a:p>
            <a:pPr lvl="0"/>
            <a:r>
              <a:rPr lang="en-US" smtClean="0"/>
              <a:t>Click to edit Master text styles</a:t>
            </a:r>
          </a:p>
        </p:txBody>
      </p:sp>
      <p:sp>
        <p:nvSpPr>
          <p:cNvPr id="4" name="Content Placeholder 3"/>
          <p:cNvSpPr>
            <a:spLocks noGrp="1"/>
          </p:cNvSpPr>
          <p:nvPr>
            <p:ph sz="half" idx="2"/>
          </p:nvPr>
        </p:nvSpPr>
        <p:spPr>
          <a:xfrm>
            <a:off x="914400" y="2899833"/>
            <a:ext cx="8080376" cy="5268384"/>
          </a:xfrm>
        </p:spPr>
        <p:txBody>
          <a:bodyPr/>
          <a:lstStyle>
            <a:lvl1pPr>
              <a:defRPr sz="4100"/>
            </a:lvl1pPr>
            <a:lvl2pPr>
              <a:defRPr sz="3400"/>
            </a:lvl2pPr>
            <a:lvl3pPr>
              <a:defRPr sz="31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1" y="2046817"/>
            <a:ext cx="8083550" cy="853016"/>
          </a:xfrm>
        </p:spPr>
        <p:txBody>
          <a:bodyPr anchor="b"/>
          <a:lstStyle>
            <a:lvl1pPr marL="0" indent="0">
              <a:buNone/>
              <a:defRPr sz="4100" b="1"/>
            </a:lvl1pPr>
            <a:lvl2pPr marL="783732" indent="0">
              <a:buNone/>
              <a:defRPr sz="3400" b="1"/>
            </a:lvl2pPr>
            <a:lvl3pPr marL="1567464" indent="0">
              <a:buNone/>
              <a:defRPr sz="3100" b="1"/>
            </a:lvl3pPr>
            <a:lvl4pPr marL="2351197" indent="0">
              <a:buNone/>
              <a:defRPr sz="2700" b="1"/>
            </a:lvl4pPr>
            <a:lvl5pPr marL="3134929" indent="0">
              <a:buNone/>
              <a:defRPr sz="2700" b="1"/>
            </a:lvl5pPr>
            <a:lvl6pPr marL="3918661" indent="0">
              <a:buNone/>
              <a:defRPr sz="2700" b="1"/>
            </a:lvl6pPr>
            <a:lvl7pPr marL="4702393" indent="0">
              <a:buNone/>
              <a:defRPr sz="2700" b="1"/>
            </a:lvl7pPr>
            <a:lvl8pPr marL="5486126" indent="0">
              <a:buNone/>
              <a:defRPr sz="2700" b="1"/>
            </a:lvl8pPr>
            <a:lvl9pPr marL="6269858" indent="0">
              <a:buNone/>
              <a:defRPr sz="2700" b="1"/>
            </a:lvl9pPr>
          </a:lstStyle>
          <a:p>
            <a:pPr lvl="0"/>
            <a:r>
              <a:rPr lang="en-US" smtClean="0"/>
              <a:t>Click to edit Master text styles</a:t>
            </a:r>
          </a:p>
        </p:txBody>
      </p:sp>
      <p:sp>
        <p:nvSpPr>
          <p:cNvPr id="6" name="Content Placeholder 5"/>
          <p:cNvSpPr>
            <a:spLocks noGrp="1"/>
          </p:cNvSpPr>
          <p:nvPr>
            <p:ph sz="quarter" idx="4"/>
          </p:nvPr>
        </p:nvSpPr>
        <p:spPr>
          <a:xfrm>
            <a:off x="9290051" y="2899833"/>
            <a:ext cx="8083550" cy="5268384"/>
          </a:xfrm>
        </p:spPr>
        <p:txBody>
          <a:bodyPr/>
          <a:lstStyle>
            <a:lvl1pPr>
              <a:defRPr sz="4100"/>
            </a:lvl1pPr>
            <a:lvl2pPr>
              <a:defRPr sz="3400"/>
            </a:lvl2pPr>
            <a:lvl3pPr>
              <a:defRPr sz="31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521C19-079D-4604-9C35-4EFFDD1929C4}" type="datetimeFigureOut">
              <a:rPr lang="en-US" smtClean="0"/>
              <a:t>13/11/2016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AF0C60-8339-456C-ADA5-D7E7C5FE79EE}" type="slidenum">
              <a:rPr lang="en-US" smtClean="0"/>
              <a:t>‹#›</a:t>
            </a:fld>
            <a:endParaRPr lang="en-US"/>
          </a:p>
        </p:txBody>
      </p:sp>
    </p:spTree>
    <p:extLst>
      <p:ext uri="{BB962C8B-B14F-4D97-AF65-F5344CB8AC3E}">
        <p14:creationId xmlns:p14="http://schemas.microsoft.com/office/powerpoint/2010/main" val="419178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521C19-079D-4604-9C35-4EFFDD1929C4}" type="datetimeFigureOut">
              <a:rPr lang="en-US" smtClean="0"/>
              <a:t>13/11/2016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AF0C60-8339-456C-ADA5-D7E7C5FE79EE}" type="slidenum">
              <a:rPr lang="en-US" smtClean="0"/>
              <a:t>‹#›</a:t>
            </a:fld>
            <a:endParaRPr lang="en-US"/>
          </a:p>
        </p:txBody>
      </p:sp>
    </p:spTree>
    <p:extLst>
      <p:ext uri="{BB962C8B-B14F-4D97-AF65-F5344CB8AC3E}">
        <p14:creationId xmlns:p14="http://schemas.microsoft.com/office/powerpoint/2010/main" val="1042855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21C19-079D-4604-9C35-4EFFDD1929C4}" type="datetimeFigureOut">
              <a:rPr lang="en-US" smtClean="0"/>
              <a:t>13/11/2016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AF0C60-8339-456C-ADA5-D7E7C5FE79EE}" type="slidenum">
              <a:rPr lang="en-US" smtClean="0"/>
              <a:t>‹#›</a:t>
            </a:fld>
            <a:endParaRPr lang="en-US"/>
          </a:p>
        </p:txBody>
      </p:sp>
    </p:spTree>
    <p:extLst>
      <p:ext uri="{BB962C8B-B14F-4D97-AF65-F5344CB8AC3E}">
        <p14:creationId xmlns:p14="http://schemas.microsoft.com/office/powerpoint/2010/main" val="290531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1" y="364067"/>
            <a:ext cx="6016626" cy="1549400"/>
          </a:xfrm>
        </p:spPr>
        <p:txBody>
          <a:bodyPr anchor="b"/>
          <a:lstStyle>
            <a:lvl1pPr algn="l">
              <a:defRPr sz="3400" b="1"/>
            </a:lvl1pPr>
          </a:lstStyle>
          <a:p>
            <a:r>
              <a:rPr lang="en-US" smtClean="0"/>
              <a:t>Click to edit Master title style</a:t>
            </a:r>
            <a:endParaRPr lang="en-US"/>
          </a:p>
        </p:txBody>
      </p:sp>
      <p:sp>
        <p:nvSpPr>
          <p:cNvPr id="3" name="Content Placeholder 2"/>
          <p:cNvSpPr>
            <a:spLocks noGrp="1"/>
          </p:cNvSpPr>
          <p:nvPr>
            <p:ph idx="1"/>
          </p:nvPr>
        </p:nvSpPr>
        <p:spPr>
          <a:xfrm>
            <a:off x="7150100" y="364067"/>
            <a:ext cx="10223500" cy="7804151"/>
          </a:xfrm>
        </p:spPr>
        <p:txBody>
          <a:bodyPr/>
          <a:lstStyle>
            <a:lvl1pPr>
              <a:defRPr sz="5500"/>
            </a:lvl1pPr>
            <a:lvl2pPr>
              <a:defRPr sz="4800"/>
            </a:lvl2pPr>
            <a:lvl3pPr>
              <a:defRPr sz="4100"/>
            </a:lvl3pPr>
            <a:lvl4pPr>
              <a:defRPr sz="3400"/>
            </a:lvl4pPr>
            <a:lvl5pPr>
              <a:defRPr sz="3400"/>
            </a:lvl5pPr>
            <a:lvl6pPr>
              <a:defRPr sz="3400"/>
            </a:lvl6pPr>
            <a:lvl7pPr>
              <a:defRPr sz="3400"/>
            </a:lvl7pPr>
            <a:lvl8pPr>
              <a:defRPr sz="3400"/>
            </a:lvl8pPr>
            <a:lvl9pPr>
              <a:defRPr sz="3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1" y="1913467"/>
            <a:ext cx="6016626" cy="6254751"/>
          </a:xfrm>
        </p:spPr>
        <p:txBody>
          <a:bodyPr/>
          <a:lstStyle>
            <a:lvl1pPr marL="0" indent="0">
              <a:buNone/>
              <a:defRPr sz="2400"/>
            </a:lvl1pPr>
            <a:lvl2pPr marL="783732" indent="0">
              <a:buNone/>
              <a:defRPr sz="2100"/>
            </a:lvl2pPr>
            <a:lvl3pPr marL="1567464" indent="0">
              <a:buNone/>
              <a:defRPr sz="1700"/>
            </a:lvl3pPr>
            <a:lvl4pPr marL="2351197" indent="0">
              <a:buNone/>
              <a:defRPr sz="1500"/>
            </a:lvl4pPr>
            <a:lvl5pPr marL="3134929" indent="0">
              <a:buNone/>
              <a:defRPr sz="1500"/>
            </a:lvl5pPr>
            <a:lvl6pPr marL="3918661" indent="0">
              <a:buNone/>
              <a:defRPr sz="1500"/>
            </a:lvl6pPr>
            <a:lvl7pPr marL="4702393" indent="0">
              <a:buNone/>
              <a:defRPr sz="1500"/>
            </a:lvl7pPr>
            <a:lvl8pPr marL="5486126" indent="0">
              <a:buNone/>
              <a:defRPr sz="1500"/>
            </a:lvl8pPr>
            <a:lvl9pPr marL="6269858" indent="0">
              <a:buNone/>
              <a:defRPr sz="1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21C19-079D-4604-9C35-4EFFDD1929C4}" type="datetimeFigureOut">
              <a:rPr lang="en-US" smtClean="0"/>
              <a:t>13/11/2016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F0C60-8339-456C-ADA5-D7E7C5FE79EE}" type="slidenum">
              <a:rPr lang="en-US" smtClean="0"/>
              <a:t>‹#›</a:t>
            </a:fld>
            <a:endParaRPr lang="en-US"/>
          </a:p>
        </p:txBody>
      </p:sp>
    </p:spTree>
    <p:extLst>
      <p:ext uri="{BB962C8B-B14F-4D97-AF65-F5344CB8AC3E}">
        <p14:creationId xmlns:p14="http://schemas.microsoft.com/office/powerpoint/2010/main" val="3629704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6" y="6400800"/>
            <a:ext cx="10972800" cy="755651"/>
          </a:xfrm>
        </p:spPr>
        <p:txBody>
          <a:bodyPr anchor="b"/>
          <a:lstStyle>
            <a:lvl1pPr algn="l">
              <a:defRPr sz="3400" b="1"/>
            </a:lvl1pPr>
          </a:lstStyle>
          <a:p>
            <a:r>
              <a:rPr lang="en-US" smtClean="0"/>
              <a:t>Click to edit Master title style</a:t>
            </a:r>
            <a:endParaRPr lang="en-US"/>
          </a:p>
        </p:txBody>
      </p:sp>
      <p:sp>
        <p:nvSpPr>
          <p:cNvPr id="3" name="Picture Placeholder 2"/>
          <p:cNvSpPr>
            <a:spLocks noGrp="1"/>
          </p:cNvSpPr>
          <p:nvPr>
            <p:ph type="pic" idx="1"/>
          </p:nvPr>
        </p:nvSpPr>
        <p:spPr>
          <a:xfrm>
            <a:off x="3584576" y="817033"/>
            <a:ext cx="10972800" cy="5486400"/>
          </a:xfrm>
        </p:spPr>
        <p:txBody>
          <a:bodyPr/>
          <a:lstStyle>
            <a:lvl1pPr marL="0" indent="0">
              <a:buNone/>
              <a:defRPr sz="5500"/>
            </a:lvl1pPr>
            <a:lvl2pPr marL="783732" indent="0">
              <a:buNone/>
              <a:defRPr sz="4800"/>
            </a:lvl2pPr>
            <a:lvl3pPr marL="1567464" indent="0">
              <a:buNone/>
              <a:defRPr sz="4100"/>
            </a:lvl3pPr>
            <a:lvl4pPr marL="2351197" indent="0">
              <a:buNone/>
              <a:defRPr sz="3400"/>
            </a:lvl4pPr>
            <a:lvl5pPr marL="3134929" indent="0">
              <a:buNone/>
              <a:defRPr sz="3400"/>
            </a:lvl5pPr>
            <a:lvl6pPr marL="3918661" indent="0">
              <a:buNone/>
              <a:defRPr sz="3400"/>
            </a:lvl6pPr>
            <a:lvl7pPr marL="4702393" indent="0">
              <a:buNone/>
              <a:defRPr sz="3400"/>
            </a:lvl7pPr>
            <a:lvl8pPr marL="5486126" indent="0">
              <a:buNone/>
              <a:defRPr sz="3400"/>
            </a:lvl8pPr>
            <a:lvl9pPr marL="6269858" indent="0">
              <a:buNone/>
              <a:defRPr sz="3400"/>
            </a:lvl9pPr>
          </a:lstStyle>
          <a:p>
            <a:endParaRPr lang="en-US"/>
          </a:p>
        </p:txBody>
      </p:sp>
      <p:sp>
        <p:nvSpPr>
          <p:cNvPr id="4" name="Text Placeholder 3"/>
          <p:cNvSpPr>
            <a:spLocks noGrp="1"/>
          </p:cNvSpPr>
          <p:nvPr>
            <p:ph type="body" sz="half" idx="2"/>
          </p:nvPr>
        </p:nvSpPr>
        <p:spPr>
          <a:xfrm>
            <a:off x="3584576" y="7156451"/>
            <a:ext cx="10972800" cy="1073149"/>
          </a:xfrm>
        </p:spPr>
        <p:txBody>
          <a:bodyPr/>
          <a:lstStyle>
            <a:lvl1pPr marL="0" indent="0">
              <a:buNone/>
              <a:defRPr sz="2400"/>
            </a:lvl1pPr>
            <a:lvl2pPr marL="783732" indent="0">
              <a:buNone/>
              <a:defRPr sz="2100"/>
            </a:lvl2pPr>
            <a:lvl3pPr marL="1567464" indent="0">
              <a:buNone/>
              <a:defRPr sz="1700"/>
            </a:lvl3pPr>
            <a:lvl4pPr marL="2351197" indent="0">
              <a:buNone/>
              <a:defRPr sz="1500"/>
            </a:lvl4pPr>
            <a:lvl5pPr marL="3134929" indent="0">
              <a:buNone/>
              <a:defRPr sz="1500"/>
            </a:lvl5pPr>
            <a:lvl6pPr marL="3918661" indent="0">
              <a:buNone/>
              <a:defRPr sz="1500"/>
            </a:lvl6pPr>
            <a:lvl7pPr marL="4702393" indent="0">
              <a:buNone/>
              <a:defRPr sz="1500"/>
            </a:lvl7pPr>
            <a:lvl8pPr marL="5486126" indent="0">
              <a:buNone/>
              <a:defRPr sz="1500"/>
            </a:lvl8pPr>
            <a:lvl9pPr marL="6269858" indent="0">
              <a:buNone/>
              <a:defRPr sz="1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21C19-079D-4604-9C35-4EFFDD1929C4}" type="datetimeFigureOut">
              <a:rPr lang="en-US" smtClean="0"/>
              <a:t>13/11/2016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F0C60-8339-456C-ADA5-D7E7C5FE79EE}" type="slidenum">
              <a:rPr lang="en-US" smtClean="0"/>
              <a:t>‹#›</a:t>
            </a:fld>
            <a:endParaRPr lang="en-US"/>
          </a:p>
        </p:txBody>
      </p:sp>
    </p:spTree>
    <p:extLst>
      <p:ext uri="{BB962C8B-B14F-4D97-AF65-F5344CB8AC3E}">
        <p14:creationId xmlns:p14="http://schemas.microsoft.com/office/powerpoint/2010/main" val="4198336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366184"/>
            <a:ext cx="16459200" cy="1524000"/>
          </a:xfrm>
          <a:prstGeom prst="rect">
            <a:avLst/>
          </a:prstGeom>
        </p:spPr>
        <p:txBody>
          <a:bodyPr vert="horz" lIns="156746" tIns="78373" rIns="156746" bIns="7837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2133601"/>
            <a:ext cx="16459200" cy="6034617"/>
          </a:xfrm>
          <a:prstGeom prst="rect">
            <a:avLst/>
          </a:prstGeom>
        </p:spPr>
        <p:txBody>
          <a:bodyPr vert="horz" lIns="156746" tIns="78373" rIns="156746" bIns="7837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8475134"/>
            <a:ext cx="4267200" cy="486833"/>
          </a:xfrm>
          <a:prstGeom prst="rect">
            <a:avLst/>
          </a:prstGeom>
        </p:spPr>
        <p:txBody>
          <a:bodyPr vert="horz" lIns="156746" tIns="78373" rIns="156746" bIns="78373" rtlCol="0" anchor="ctr"/>
          <a:lstStyle>
            <a:lvl1pPr algn="l">
              <a:defRPr sz="2100">
                <a:solidFill>
                  <a:schemeClr val="tx1">
                    <a:tint val="75000"/>
                  </a:schemeClr>
                </a:solidFill>
              </a:defRPr>
            </a:lvl1pPr>
          </a:lstStyle>
          <a:p>
            <a:fld id="{F3521C19-079D-4604-9C35-4EFFDD1929C4}" type="datetimeFigureOut">
              <a:rPr lang="en-US" smtClean="0"/>
              <a:t>13/11/2016</a:t>
            </a:fld>
            <a:endParaRPr lang="en-US"/>
          </a:p>
        </p:txBody>
      </p:sp>
      <p:sp>
        <p:nvSpPr>
          <p:cNvPr id="5" name="Footer Placeholder 4"/>
          <p:cNvSpPr>
            <a:spLocks noGrp="1"/>
          </p:cNvSpPr>
          <p:nvPr>
            <p:ph type="ftr" sz="quarter" idx="3"/>
          </p:nvPr>
        </p:nvSpPr>
        <p:spPr>
          <a:xfrm>
            <a:off x="6248400" y="8475134"/>
            <a:ext cx="5791200" cy="486833"/>
          </a:xfrm>
          <a:prstGeom prst="rect">
            <a:avLst/>
          </a:prstGeom>
        </p:spPr>
        <p:txBody>
          <a:bodyPr vert="horz" lIns="156746" tIns="78373" rIns="156746" bIns="78373" rtlCol="0" anchor="ctr"/>
          <a:lstStyle>
            <a:lvl1pPr algn="ctr">
              <a:defRPr sz="2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0" y="8475134"/>
            <a:ext cx="4267200" cy="486833"/>
          </a:xfrm>
          <a:prstGeom prst="rect">
            <a:avLst/>
          </a:prstGeom>
        </p:spPr>
        <p:txBody>
          <a:bodyPr vert="horz" lIns="156746" tIns="78373" rIns="156746" bIns="78373" rtlCol="0" anchor="ctr"/>
          <a:lstStyle>
            <a:lvl1pPr algn="r">
              <a:defRPr sz="2100">
                <a:solidFill>
                  <a:schemeClr val="tx1">
                    <a:tint val="75000"/>
                  </a:schemeClr>
                </a:solidFill>
              </a:defRPr>
            </a:lvl1pPr>
          </a:lstStyle>
          <a:p>
            <a:fld id="{70AF0C60-8339-456C-ADA5-D7E7C5FE79EE}" type="slidenum">
              <a:rPr lang="en-US" smtClean="0"/>
              <a:t>‹#›</a:t>
            </a:fld>
            <a:endParaRPr lang="en-US"/>
          </a:p>
        </p:txBody>
      </p:sp>
    </p:spTree>
    <p:extLst>
      <p:ext uri="{BB962C8B-B14F-4D97-AF65-F5344CB8AC3E}">
        <p14:creationId xmlns:p14="http://schemas.microsoft.com/office/powerpoint/2010/main" val="3226865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567464" rtl="0" eaLnBrk="1" latinLnBrk="0" hangingPunct="1">
        <a:spcBef>
          <a:spcPct val="0"/>
        </a:spcBef>
        <a:buNone/>
        <a:defRPr sz="7500" kern="1200">
          <a:solidFill>
            <a:schemeClr val="tx1"/>
          </a:solidFill>
          <a:latin typeface="+mj-lt"/>
          <a:ea typeface="+mj-ea"/>
          <a:cs typeface="+mj-cs"/>
        </a:defRPr>
      </a:lvl1pPr>
    </p:titleStyle>
    <p:bodyStyle>
      <a:lvl1pPr marL="587799" indent="-587799" algn="l" defTabSz="1567464" rtl="0" eaLnBrk="1" latinLnBrk="0" hangingPunct="1">
        <a:spcBef>
          <a:spcPct val="20000"/>
        </a:spcBef>
        <a:buFont typeface="Arial" pitchFamily="34" charset="0"/>
        <a:buChar char="•"/>
        <a:defRPr sz="5500" kern="1200">
          <a:solidFill>
            <a:schemeClr val="tx1"/>
          </a:solidFill>
          <a:latin typeface="+mn-lt"/>
          <a:ea typeface="+mn-ea"/>
          <a:cs typeface="+mn-cs"/>
        </a:defRPr>
      </a:lvl1pPr>
      <a:lvl2pPr marL="1273565" indent="-489833" algn="l" defTabSz="1567464" rtl="0" eaLnBrk="1" latinLnBrk="0" hangingPunct="1">
        <a:spcBef>
          <a:spcPct val="20000"/>
        </a:spcBef>
        <a:buFont typeface="Arial" pitchFamily="34" charset="0"/>
        <a:buChar char="–"/>
        <a:defRPr sz="4800" kern="1200">
          <a:solidFill>
            <a:schemeClr val="tx1"/>
          </a:solidFill>
          <a:latin typeface="+mn-lt"/>
          <a:ea typeface="+mn-ea"/>
          <a:cs typeface="+mn-cs"/>
        </a:defRPr>
      </a:lvl2pPr>
      <a:lvl3pPr marL="1959331" indent="-391866" algn="l" defTabSz="1567464" rtl="0" eaLnBrk="1" latinLnBrk="0" hangingPunct="1">
        <a:spcBef>
          <a:spcPct val="20000"/>
        </a:spcBef>
        <a:buFont typeface="Arial" pitchFamily="34" charset="0"/>
        <a:buChar char="•"/>
        <a:defRPr sz="4100" kern="1200">
          <a:solidFill>
            <a:schemeClr val="tx1"/>
          </a:solidFill>
          <a:latin typeface="+mn-lt"/>
          <a:ea typeface="+mn-ea"/>
          <a:cs typeface="+mn-cs"/>
        </a:defRPr>
      </a:lvl3pPr>
      <a:lvl4pPr marL="2743063" indent="-391866" algn="l" defTabSz="1567464" rtl="0" eaLnBrk="1" latinLnBrk="0" hangingPunct="1">
        <a:spcBef>
          <a:spcPct val="20000"/>
        </a:spcBef>
        <a:buFont typeface="Arial" pitchFamily="34" charset="0"/>
        <a:buChar char="–"/>
        <a:defRPr sz="3400" kern="1200">
          <a:solidFill>
            <a:schemeClr val="tx1"/>
          </a:solidFill>
          <a:latin typeface="+mn-lt"/>
          <a:ea typeface="+mn-ea"/>
          <a:cs typeface="+mn-cs"/>
        </a:defRPr>
      </a:lvl4pPr>
      <a:lvl5pPr marL="3526795" indent="-391866" algn="l" defTabSz="1567464" rtl="0" eaLnBrk="1" latinLnBrk="0" hangingPunct="1">
        <a:spcBef>
          <a:spcPct val="20000"/>
        </a:spcBef>
        <a:buFont typeface="Arial" pitchFamily="34" charset="0"/>
        <a:buChar char="»"/>
        <a:defRPr sz="3400" kern="1200">
          <a:solidFill>
            <a:schemeClr val="tx1"/>
          </a:solidFill>
          <a:latin typeface="+mn-lt"/>
          <a:ea typeface="+mn-ea"/>
          <a:cs typeface="+mn-cs"/>
        </a:defRPr>
      </a:lvl5pPr>
      <a:lvl6pPr marL="4310527" indent="-391866" algn="l" defTabSz="1567464" rtl="0" eaLnBrk="1" latinLnBrk="0" hangingPunct="1">
        <a:spcBef>
          <a:spcPct val="20000"/>
        </a:spcBef>
        <a:buFont typeface="Arial" pitchFamily="34" charset="0"/>
        <a:buChar char="•"/>
        <a:defRPr sz="3400" kern="1200">
          <a:solidFill>
            <a:schemeClr val="tx1"/>
          </a:solidFill>
          <a:latin typeface="+mn-lt"/>
          <a:ea typeface="+mn-ea"/>
          <a:cs typeface="+mn-cs"/>
        </a:defRPr>
      </a:lvl6pPr>
      <a:lvl7pPr marL="5094260" indent="-391866" algn="l" defTabSz="1567464" rtl="0" eaLnBrk="1" latinLnBrk="0" hangingPunct="1">
        <a:spcBef>
          <a:spcPct val="20000"/>
        </a:spcBef>
        <a:buFont typeface="Arial" pitchFamily="34" charset="0"/>
        <a:buChar char="•"/>
        <a:defRPr sz="3400" kern="1200">
          <a:solidFill>
            <a:schemeClr val="tx1"/>
          </a:solidFill>
          <a:latin typeface="+mn-lt"/>
          <a:ea typeface="+mn-ea"/>
          <a:cs typeface="+mn-cs"/>
        </a:defRPr>
      </a:lvl7pPr>
      <a:lvl8pPr marL="5877992" indent="-391866" algn="l" defTabSz="1567464" rtl="0" eaLnBrk="1" latinLnBrk="0" hangingPunct="1">
        <a:spcBef>
          <a:spcPct val="20000"/>
        </a:spcBef>
        <a:buFont typeface="Arial" pitchFamily="34" charset="0"/>
        <a:buChar char="•"/>
        <a:defRPr sz="3400" kern="1200">
          <a:solidFill>
            <a:schemeClr val="tx1"/>
          </a:solidFill>
          <a:latin typeface="+mn-lt"/>
          <a:ea typeface="+mn-ea"/>
          <a:cs typeface="+mn-cs"/>
        </a:defRPr>
      </a:lvl8pPr>
      <a:lvl9pPr marL="6661724" indent="-391866" algn="l" defTabSz="1567464" rtl="0" eaLnBrk="1" latinLnBrk="0" hangingPunct="1">
        <a:spcBef>
          <a:spcPct val="20000"/>
        </a:spcBef>
        <a:buFont typeface="Arial" pitchFamily="34" charset="0"/>
        <a:buChar char="•"/>
        <a:defRPr sz="3400" kern="1200">
          <a:solidFill>
            <a:schemeClr val="tx1"/>
          </a:solidFill>
          <a:latin typeface="+mn-lt"/>
          <a:ea typeface="+mn-ea"/>
          <a:cs typeface="+mn-cs"/>
        </a:defRPr>
      </a:lvl9pPr>
    </p:bodyStyle>
    <p:otherStyle>
      <a:defPPr>
        <a:defRPr lang="en-US"/>
      </a:defPPr>
      <a:lvl1pPr marL="0" algn="l" defTabSz="1567464" rtl="0" eaLnBrk="1" latinLnBrk="0" hangingPunct="1">
        <a:defRPr sz="3100" kern="1200">
          <a:solidFill>
            <a:schemeClr val="tx1"/>
          </a:solidFill>
          <a:latin typeface="+mn-lt"/>
          <a:ea typeface="+mn-ea"/>
          <a:cs typeface="+mn-cs"/>
        </a:defRPr>
      </a:lvl1pPr>
      <a:lvl2pPr marL="783732" algn="l" defTabSz="1567464" rtl="0" eaLnBrk="1" latinLnBrk="0" hangingPunct="1">
        <a:defRPr sz="3100" kern="1200">
          <a:solidFill>
            <a:schemeClr val="tx1"/>
          </a:solidFill>
          <a:latin typeface="+mn-lt"/>
          <a:ea typeface="+mn-ea"/>
          <a:cs typeface="+mn-cs"/>
        </a:defRPr>
      </a:lvl2pPr>
      <a:lvl3pPr marL="1567464" algn="l" defTabSz="1567464" rtl="0" eaLnBrk="1" latinLnBrk="0" hangingPunct="1">
        <a:defRPr sz="3100" kern="1200">
          <a:solidFill>
            <a:schemeClr val="tx1"/>
          </a:solidFill>
          <a:latin typeface="+mn-lt"/>
          <a:ea typeface="+mn-ea"/>
          <a:cs typeface="+mn-cs"/>
        </a:defRPr>
      </a:lvl3pPr>
      <a:lvl4pPr marL="2351197" algn="l" defTabSz="1567464" rtl="0" eaLnBrk="1" latinLnBrk="0" hangingPunct="1">
        <a:defRPr sz="3100" kern="1200">
          <a:solidFill>
            <a:schemeClr val="tx1"/>
          </a:solidFill>
          <a:latin typeface="+mn-lt"/>
          <a:ea typeface="+mn-ea"/>
          <a:cs typeface="+mn-cs"/>
        </a:defRPr>
      </a:lvl4pPr>
      <a:lvl5pPr marL="3134929" algn="l" defTabSz="1567464" rtl="0" eaLnBrk="1" latinLnBrk="0" hangingPunct="1">
        <a:defRPr sz="3100" kern="1200">
          <a:solidFill>
            <a:schemeClr val="tx1"/>
          </a:solidFill>
          <a:latin typeface="+mn-lt"/>
          <a:ea typeface="+mn-ea"/>
          <a:cs typeface="+mn-cs"/>
        </a:defRPr>
      </a:lvl5pPr>
      <a:lvl6pPr marL="3918661" algn="l" defTabSz="1567464" rtl="0" eaLnBrk="1" latinLnBrk="0" hangingPunct="1">
        <a:defRPr sz="3100" kern="1200">
          <a:solidFill>
            <a:schemeClr val="tx1"/>
          </a:solidFill>
          <a:latin typeface="+mn-lt"/>
          <a:ea typeface="+mn-ea"/>
          <a:cs typeface="+mn-cs"/>
        </a:defRPr>
      </a:lvl6pPr>
      <a:lvl7pPr marL="4702393" algn="l" defTabSz="1567464" rtl="0" eaLnBrk="1" latinLnBrk="0" hangingPunct="1">
        <a:defRPr sz="3100" kern="1200">
          <a:solidFill>
            <a:schemeClr val="tx1"/>
          </a:solidFill>
          <a:latin typeface="+mn-lt"/>
          <a:ea typeface="+mn-ea"/>
          <a:cs typeface="+mn-cs"/>
        </a:defRPr>
      </a:lvl7pPr>
      <a:lvl8pPr marL="5486126" algn="l" defTabSz="1567464" rtl="0" eaLnBrk="1" latinLnBrk="0" hangingPunct="1">
        <a:defRPr sz="3100" kern="1200">
          <a:solidFill>
            <a:schemeClr val="tx1"/>
          </a:solidFill>
          <a:latin typeface="+mn-lt"/>
          <a:ea typeface="+mn-ea"/>
          <a:cs typeface="+mn-cs"/>
        </a:defRPr>
      </a:lvl8pPr>
      <a:lvl9pPr marL="6269858" algn="l" defTabSz="1567464" rtl="0" eaLnBrk="1" latinLnBrk="0" hangingPunct="1">
        <a:defRPr sz="3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26841"/>
            <a:ext cx="8610600" cy="4648200"/>
          </a:xfrm>
        </p:spPr>
        <p:txBody>
          <a:bodyPr>
            <a:noAutofit/>
          </a:bodyPr>
          <a:lstStyle/>
          <a:p>
            <a:r>
              <a:rPr lang="en-US" sz="11300" dirty="0" err="1">
                <a:latin typeface="Baskerville Old Face" pitchFamily="18" charset="0"/>
              </a:rPr>
              <a:t>DriveSafety</a:t>
            </a:r>
            <a:r>
              <a:rPr lang="en-US" sz="11300" dirty="0">
                <a:latin typeface="Baskerville Old Face" pitchFamily="18" charset="0"/>
              </a:rPr>
              <a:t> </a:t>
            </a:r>
            <a:br>
              <a:rPr lang="en-US" sz="11300" dirty="0">
                <a:latin typeface="Baskerville Old Face" pitchFamily="18" charset="0"/>
              </a:rPr>
            </a:br>
            <a:r>
              <a:rPr lang="en-US" sz="11300" dirty="0">
                <a:latin typeface="Baskerville Old Face" pitchFamily="18" charset="0"/>
              </a:rPr>
              <a:t>Mobile Application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0" y="533400"/>
            <a:ext cx="9144000" cy="538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90600" y="6189346"/>
            <a:ext cx="5257800" cy="2477601"/>
          </a:xfrm>
          <a:prstGeom prst="rect">
            <a:avLst/>
          </a:prstGeom>
          <a:noFill/>
        </p:spPr>
        <p:txBody>
          <a:bodyPr wrap="square" rtlCol="0">
            <a:spAutoFit/>
          </a:bodyPr>
          <a:lstStyle/>
          <a:p>
            <a:r>
              <a:rPr lang="en-US" b="1" u="sng" dirty="0" smtClean="0"/>
              <a:t>Submitted To,</a:t>
            </a:r>
          </a:p>
          <a:p>
            <a:r>
              <a:rPr lang="en-US" dirty="0" smtClean="0"/>
              <a:t>Prof. </a:t>
            </a:r>
            <a:r>
              <a:rPr lang="en-US" dirty="0" err="1" smtClean="0"/>
              <a:t>Niloy</a:t>
            </a:r>
            <a:r>
              <a:rPr lang="en-US" dirty="0" smtClean="0"/>
              <a:t> </a:t>
            </a:r>
            <a:r>
              <a:rPr lang="en-US" dirty="0" err="1" smtClean="0"/>
              <a:t>Ganguli</a:t>
            </a:r>
            <a:r>
              <a:rPr lang="en-US" dirty="0" smtClean="0"/>
              <a:t>. </a:t>
            </a:r>
          </a:p>
          <a:p>
            <a:r>
              <a:rPr lang="en-US" dirty="0" smtClean="0"/>
              <a:t>Project Guide</a:t>
            </a:r>
          </a:p>
          <a:p>
            <a:r>
              <a:rPr lang="en-US" dirty="0" err="1" smtClean="0"/>
              <a:t>Suman</a:t>
            </a:r>
            <a:r>
              <a:rPr lang="en-US" dirty="0" smtClean="0"/>
              <a:t> </a:t>
            </a:r>
            <a:r>
              <a:rPr lang="en-US" dirty="0" err="1" smtClean="0"/>
              <a:t>Kalyan</a:t>
            </a:r>
            <a:r>
              <a:rPr lang="en-US" dirty="0" smtClean="0"/>
              <a:t> </a:t>
            </a:r>
            <a:r>
              <a:rPr lang="en-US" dirty="0" err="1" smtClean="0"/>
              <a:t>Maity</a:t>
            </a:r>
            <a:r>
              <a:rPr lang="en-US" dirty="0" smtClean="0"/>
              <a:t>.</a:t>
            </a:r>
          </a:p>
          <a:p>
            <a:r>
              <a:rPr lang="en-US" dirty="0" smtClean="0"/>
              <a:t>IIT </a:t>
            </a:r>
            <a:r>
              <a:rPr lang="en-US" dirty="0" err="1" smtClean="0"/>
              <a:t>kharagpur</a:t>
            </a:r>
            <a:r>
              <a:rPr lang="en-US" dirty="0" smtClean="0"/>
              <a:t>, CSE Dept.</a:t>
            </a:r>
          </a:p>
        </p:txBody>
      </p:sp>
      <p:sp>
        <p:nvSpPr>
          <p:cNvPr id="6" name="TextBox 5"/>
          <p:cNvSpPr txBox="1"/>
          <p:nvPr/>
        </p:nvSpPr>
        <p:spPr>
          <a:xfrm>
            <a:off x="10685106" y="6173277"/>
            <a:ext cx="6324600" cy="2477601"/>
          </a:xfrm>
          <a:prstGeom prst="rect">
            <a:avLst/>
          </a:prstGeom>
          <a:noFill/>
        </p:spPr>
        <p:txBody>
          <a:bodyPr wrap="square" rtlCol="0">
            <a:spAutoFit/>
          </a:bodyPr>
          <a:lstStyle/>
          <a:p>
            <a:r>
              <a:rPr lang="en-US" b="1" u="sng" dirty="0" smtClean="0"/>
              <a:t>Group Partners</a:t>
            </a:r>
          </a:p>
          <a:p>
            <a:pPr marL="571464" indent="-571464">
              <a:buFont typeface="Arial" pitchFamily="34" charset="0"/>
              <a:buChar char="•"/>
            </a:pPr>
            <a:r>
              <a:rPr lang="en-US" dirty="0" err="1" smtClean="0"/>
              <a:t>Nitish</a:t>
            </a:r>
            <a:r>
              <a:rPr lang="en-US" dirty="0" smtClean="0"/>
              <a:t> Kumar</a:t>
            </a:r>
          </a:p>
          <a:p>
            <a:pPr marL="571464" indent="-571464">
              <a:buFont typeface="Arial" pitchFamily="34" charset="0"/>
              <a:buChar char="•"/>
            </a:pPr>
            <a:r>
              <a:rPr lang="en-US" dirty="0" smtClean="0"/>
              <a:t>Shakti </a:t>
            </a:r>
            <a:r>
              <a:rPr lang="en-US" dirty="0" err="1" smtClean="0"/>
              <a:t>Papdeja</a:t>
            </a:r>
            <a:endParaRPr lang="en-US" dirty="0" smtClean="0"/>
          </a:p>
          <a:p>
            <a:pPr marL="571464" indent="-571464">
              <a:buFont typeface="Arial" pitchFamily="34" charset="0"/>
              <a:buChar char="•"/>
            </a:pPr>
            <a:r>
              <a:rPr lang="en-US" dirty="0" err="1" smtClean="0"/>
              <a:t>Sushovan</a:t>
            </a:r>
            <a:r>
              <a:rPr lang="en-US" dirty="0" smtClean="0"/>
              <a:t> </a:t>
            </a:r>
            <a:r>
              <a:rPr lang="en-US" dirty="0" err="1" smtClean="0"/>
              <a:t>Mandal</a:t>
            </a:r>
            <a:endParaRPr lang="en-US" dirty="0" smtClean="0"/>
          </a:p>
          <a:p>
            <a:pPr marL="571464" indent="-571464">
              <a:buFont typeface="Arial" pitchFamily="34" charset="0"/>
              <a:buChar char="•"/>
            </a:pPr>
            <a:r>
              <a:rPr lang="en-US" dirty="0" smtClean="0"/>
              <a:t>Swati </a:t>
            </a:r>
            <a:r>
              <a:rPr lang="en-US" dirty="0" err="1" smtClean="0"/>
              <a:t>Patil</a:t>
            </a:r>
            <a:endParaRPr lang="en-US" dirty="0" smtClean="0"/>
          </a:p>
        </p:txBody>
      </p:sp>
      <p:cxnSp>
        <p:nvCxnSpPr>
          <p:cNvPr id="8" name="Straight Connector 7"/>
          <p:cNvCxnSpPr/>
          <p:nvPr/>
        </p:nvCxnSpPr>
        <p:spPr>
          <a:xfrm flipV="1">
            <a:off x="990600" y="5778500"/>
            <a:ext cx="16230600" cy="1397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7153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0" y="2743199"/>
            <a:ext cx="10374021" cy="4401205"/>
          </a:xfrm>
          <a:prstGeom prst="rect">
            <a:avLst/>
          </a:prstGeom>
          <a:noFill/>
        </p:spPr>
        <p:txBody>
          <a:bodyPr wrap="square" rtlCol="0">
            <a:spAutoFit/>
          </a:bodyPr>
          <a:lstStyle/>
          <a:p>
            <a:r>
              <a:rPr lang="en-US" sz="4000" dirty="0" smtClean="0"/>
              <a:t>Since we have used the technique of detecting one hand, or two hand while operating the phone by the user of mobile, which does not give much accuracy by the sensors which are used. So it can be extended by using other sensors to collect the data, and preparing the model.</a:t>
            </a:r>
          </a:p>
          <a:p>
            <a:endParaRPr lang="en-US" sz="4000"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93639"/>
            <a:ext cx="2517775" cy="142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334000" y="1498436"/>
            <a:ext cx="4197220" cy="1004662"/>
          </a:xfrm>
          <a:prstGeom prst="rect">
            <a:avLst/>
          </a:prstGeom>
          <a:noFill/>
        </p:spPr>
        <p:txBody>
          <a:bodyPr wrap="square" lIns="156746" tIns="78373" rIns="156746" bIns="78373" rtlCol="0">
            <a:spAutoFit/>
          </a:bodyPr>
          <a:lstStyle/>
          <a:p>
            <a:r>
              <a:rPr lang="en-US" sz="5500" dirty="0" smtClean="0">
                <a:solidFill>
                  <a:schemeClr val="accent2">
                    <a:lumMod val="50000"/>
                  </a:schemeClr>
                </a:solidFill>
              </a:rPr>
              <a:t>Future Scope</a:t>
            </a:r>
            <a:endParaRPr lang="en-US" sz="3400" dirty="0">
              <a:solidFill>
                <a:schemeClr val="accent2">
                  <a:lumMod val="50000"/>
                </a:schemeClr>
              </a:solidFill>
            </a:endParaRPr>
          </a:p>
        </p:txBody>
      </p:sp>
    </p:spTree>
    <p:extLst>
      <p:ext uri="{BB962C8B-B14F-4D97-AF65-F5344CB8AC3E}">
        <p14:creationId xmlns:p14="http://schemas.microsoft.com/office/powerpoint/2010/main" val="5990315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3048000"/>
            <a:ext cx="7162800" cy="1446550"/>
          </a:xfrm>
          <a:prstGeom prst="rect">
            <a:avLst/>
          </a:prstGeom>
          <a:noFill/>
        </p:spPr>
        <p:txBody>
          <a:bodyPr wrap="square" rtlCol="0">
            <a:spAutoFit/>
          </a:bodyPr>
          <a:lstStyle/>
          <a:p>
            <a:r>
              <a:rPr lang="en-US" sz="8800" b="1" dirty="0" smtClean="0"/>
              <a:t>Thank You</a:t>
            </a:r>
            <a:endParaRPr lang="en-US" sz="8800" b="1" dirty="0"/>
          </a:p>
        </p:txBody>
      </p:sp>
    </p:spTree>
    <p:extLst>
      <p:ext uri="{BB962C8B-B14F-4D97-AF65-F5344CB8AC3E}">
        <p14:creationId xmlns:p14="http://schemas.microsoft.com/office/powerpoint/2010/main" val="459711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6400" y="1727200"/>
            <a:ext cx="822960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50229" y="384639"/>
            <a:ext cx="9448800" cy="1004662"/>
          </a:xfrm>
          <a:prstGeom prst="rect">
            <a:avLst/>
          </a:prstGeom>
          <a:noFill/>
        </p:spPr>
        <p:txBody>
          <a:bodyPr wrap="square" lIns="156746" tIns="78373" rIns="156746" bIns="78373" rtlCol="0">
            <a:spAutoFit/>
          </a:bodyPr>
          <a:lstStyle/>
          <a:p>
            <a:r>
              <a:rPr lang="en-US" sz="5500" dirty="0">
                <a:solidFill>
                  <a:schemeClr val="accent2">
                    <a:lumMod val="50000"/>
                  </a:schemeClr>
                </a:solidFill>
              </a:rPr>
              <a:t>Overview Of The Problem</a:t>
            </a:r>
            <a:endParaRPr lang="en-US" sz="3400" dirty="0">
              <a:solidFill>
                <a:schemeClr val="accent2">
                  <a:lumMod val="50000"/>
                </a:schemeClr>
              </a:solidFill>
            </a:endParaRPr>
          </a:p>
        </p:txBody>
      </p:sp>
      <p:sp>
        <p:nvSpPr>
          <p:cNvPr id="5" name="TextBox 4"/>
          <p:cNvSpPr txBox="1"/>
          <p:nvPr/>
        </p:nvSpPr>
        <p:spPr>
          <a:xfrm>
            <a:off x="309996" y="1389301"/>
            <a:ext cx="8986404" cy="5913698"/>
          </a:xfrm>
          <a:prstGeom prst="rect">
            <a:avLst/>
          </a:prstGeom>
          <a:noFill/>
        </p:spPr>
        <p:txBody>
          <a:bodyPr wrap="square" lIns="156746" tIns="78373" rIns="156746" bIns="78373" rtlCol="0">
            <a:spAutoFit/>
          </a:bodyPr>
          <a:lstStyle/>
          <a:p>
            <a:pPr marL="489833" indent="-489833">
              <a:buFont typeface="Wingdings" pitchFamily="2" charset="2"/>
              <a:buChar char="§"/>
            </a:pPr>
            <a:endParaRPr lang="en-US" sz="3400" dirty="0" smtClean="0"/>
          </a:p>
          <a:p>
            <a:pPr marL="489833" indent="-489833">
              <a:buFont typeface="Wingdings" pitchFamily="2" charset="2"/>
              <a:buChar char="§"/>
            </a:pPr>
            <a:endParaRPr lang="en-US" sz="3400" dirty="0"/>
          </a:p>
          <a:p>
            <a:pPr marL="489833" indent="-489833">
              <a:buFont typeface="Wingdings" pitchFamily="2" charset="2"/>
              <a:buChar char="§"/>
            </a:pPr>
            <a:r>
              <a:rPr lang="en-US" sz="3400" dirty="0" smtClean="0"/>
              <a:t>Smartphones </a:t>
            </a:r>
            <a:r>
              <a:rPr lang="en-US" sz="3400" dirty="0"/>
              <a:t>have made it easy for us to stay connected at all times. </a:t>
            </a:r>
            <a:r>
              <a:rPr lang="en-US" sz="3400" dirty="0"/>
              <a:t>But that can pose serious safety risks if someone decides to check his or her text messages, emails, phone calls, or any other mobile applications while driving.</a:t>
            </a:r>
          </a:p>
          <a:p>
            <a:pPr marL="489833" indent="-489833">
              <a:buFont typeface="Wingdings" pitchFamily="2" charset="2"/>
              <a:buChar char="§"/>
            </a:pPr>
            <a:r>
              <a:rPr lang="en-US" sz="3400" dirty="0"/>
              <a:t>Cell phone distraction rates are alarmingly high.</a:t>
            </a:r>
          </a:p>
          <a:p>
            <a:endParaRPr lang="en-US" sz="3400"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996" y="16416"/>
            <a:ext cx="2518488" cy="1420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572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727200"/>
            <a:ext cx="8229600" cy="5509200"/>
          </a:xfrm>
          <a:prstGeom prst="rect">
            <a:avLst/>
          </a:prstGeom>
        </p:spPr>
        <p:txBody>
          <a:bodyPr wrap="square">
            <a:spAutoFit/>
          </a:bodyPr>
          <a:lstStyle/>
          <a:p>
            <a:pPr marL="489833" indent="-489833">
              <a:buFont typeface="Wingdings" pitchFamily="2" charset="2"/>
              <a:buChar char="§"/>
            </a:pPr>
            <a:endParaRPr lang="en-US" sz="3200" dirty="0" smtClean="0"/>
          </a:p>
          <a:p>
            <a:pPr marL="489833" indent="-489833">
              <a:buFont typeface="Wingdings" pitchFamily="2" charset="2"/>
              <a:buChar char="§"/>
            </a:pPr>
            <a:endParaRPr lang="en-US" sz="3200" dirty="0"/>
          </a:p>
          <a:p>
            <a:endParaRPr lang="en-US" sz="3200" dirty="0" smtClean="0"/>
          </a:p>
          <a:p>
            <a:pPr marL="489833" indent="-489833">
              <a:buFont typeface="Wingdings" pitchFamily="2" charset="2"/>
              <a:buChar char="§"/>
            </a:pPr>
            <a:r>
              <a:rPr lang="en-US" sz="3200" dirty="0" smtClean="0"/>
              <a:t>Statistic Says, at any given time throughout the day, approximately </a:t>
            </a:r>
            <a:r>
              <a:rPr lang="en-US" sz="3200" b="1" dirty="0" smtClean="0"/>
              <a:t>660,000 drivers</a:t>
            </a:r>
            <a:r>
              <a:rPr lang="en-US" sz="3200" dirty="0" smtClean="0"/>
              <a:t> are attempting to use their phones while behind the wheel of an automobile.</a:t>
            </a:r>
          </a:p>
          <a:p>
            <a:pPr marL="457200" indent="-457200">
              <a:buFont typeface="Wingdings" pitchFamily="2" charset="2"/>
              <a:buChar char="§"/>
            </a:pPr>
            <a:r>
              <a:rPr lang="en-US" sz="3200" dirty="0" smtClean="0"/>
              <a:t>Texting while driving is </a:t>
            </a:r>
            <a:r>
              <a:rPr lang="en-US" sz="3200" b="1" dirty="0" smtClean="0"/>
              <a:t>6x more likely to cause an accident than driving drunk.</a:t>
            </a:r>
          </a:p>
          <a:p>
            <a:pPr marL="457200" indent="-457200">
              <a:buFont typeface="Wingdings" pitchFamily="2" charset="2"/>
              <a:buChar char="§"/>
            </a:pPr>
            <a:endParaRPr lang="en-US" sz="3200" b="1" dirty="0"/>
          </a:p>
          <a:p>
            <a:pPr marL="457200" indent="-457200">
              <a:buFont typeface="Wingdings" pitchFamily="2" charset="2"/>
              <a:buChar char="§"/>
            </a:pPr>
            <a:endParaRPr lang="en-US" sz="3200" b="1"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6400" y="2057400"/>
            <a:ext cx="822960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19127" y="715291"/>
            <a:ext cx="9448800" cy="1004662"/>
          </a:xfrm>
          <a:prstGeom prst="rect">
            <a:avLst/>
          </a:prstGeom>
          <a:noFill/>
        </p:spPr>
        <p:txBody>
          <a:bodyPr wrap="square" lIns="156746" tIns="78373" rIns="156746" bIns="78373" rtlCol="0">
            <a:spAutoFit/>
          </a:bodyPr>
          <a:lstStyle/>
          <a:p>
            <a:r>
              <a:rPr lang="en-US" sz="5500" dirty="0">
                <a:solidFill>
                  <a:schemeClr val="accent2">
                    <a:lumMod val="50000"/>
                  </a:schemeClr>
                </a:solidFill>
              </a:rPr>
              <a:t>Overview Of The Problem</a:t>
            </a:r>
            <a:endParaRPr lang="en-US" sz="3400" dirty="0">
              <a:solidFill>
                <a:schemeClr val="accent2">
                  <a:lumMod val="50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996" y="16416"/>
            <a:ext cx="2518488" cy="1420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622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
            <a:ext cx="2518488" cy="1420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572000" y="1981200"/>
            <a:ext cx="3429000" cy="1004662"/>
          </a:xfrm>
          <a:prstGeom prst="rect">
            <a:avLst/>
          </a:prstGeom>
          <a:noFill/>
        </p:spPr>
        <p:txBody>
          <a:bodyPr wrap="square" lIns="156746" tIns="78373" rIns="156746" bIns="78373" rtlCol="0">
            <a:spAutoFit/>
          </a:bodyPr>
          <a:lstStyle/>
          <a:p>
            <a:r>
              <a:rPr lang="en-US" sz="5500" dirty="0" smtClean="0">
                <a:solidFill>
                  <a:schemeClr val="accent2">
                    <a:lumMod val="50000"/>
                  </a:schemeClr>
                </a:solidFill>
              </a:rPr>
              <a:t>Challenges</a:t>
            </a:r>
            <a:endParaRPr lang="en-US" sz="3400" dirty="0">
              <a:solidFill>
                <a:schemeClr val="accent2">
                  <a:lumMod val="50000"/>
                </a:schemeClr>
              </a:solidFill>
            </a:endParaRPr>
          </a:p>
        </p:txBody>
      </p:sp>
      <p:sp>
        <p:nvSpPr>
          <p:cNvPr id="7" name="TextBox 6"/>
          <p:cNvSpPr txBox="1"/>
          <p:nvPr/>
        </p:nvSpPr>
        <p:spPr>
          <a:xfrm>
            <a:off x="1745991" y="2985862"/>
            <a:ext cx="10668000" cy="3170099"/>
          </a:xfrm>
          <a:prstGeom prst="rect">
            <a:avLst/>
          </a:prstGeom>
          <a:noFill/>
        </p:spPr>
        <p:txBody>
          <a:bodyPr wrap="square" rtlCol="0">
            <a:spAutoFit/>
          </a:bodyPr>
          <a:lstStyle/>
          <a:p>
            <a:r>
              <a:rPr lang="en-US" dirty="0"/>
              <a:t> </a:t>
            </a:r>
            <a:r>
              <a:rPr lang="en-US" sz="4000" dirty="0" smtClean="0"/>
              <a:t>We require to cover 2 Challenges :</a:t>
            </a:r>
          </a:p>
          <a:p>
            <a:pPr marL="514350" indent="-514350">
              <a:buFont typeface="+mj-lt"/>
              <a:buAutoNum type="arabicPeriod"/>
            </a:pPr>
            <a:r>
              <a:rPr lang="en-US" sz="4000" dirty="0" smtClean="0"/>
              <a:t>Detecting Speed of the person carrying Mobile.</a:t>
            </a:r>
          </a:p>
          <a:p>
            <a:pPr marL="514350" indent="-514350">
              <a:buFont typeface="+mj-lt"/>
              <a:buAutoNum type="arabicPeriod"/>
            </a:pPr>
            <a:r>
              <a:rPr lang="en-US" sz="4000" dirty="0" smtClean="0"/>
              <a:t>If the speed crosses the threshold of vehicle, then to detect whether the person is driving or not.</a:t>
            </a:r>
            <a:endParaRPr lang="en-US" sz="4000" dirty="0"/>
          </a:p>
        </p:txBody>
      </p:sp>
    </p:spTree>
    <p:extLst>
      <p:ext uri="{BB962C8B-B14F-4D97-AF65-F5344CB8AC3E}">
        <p14:creationId xmlns:p14="http://schemas.microsoft.com/office/powerpoint/2010/main" val="3342208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93639"/>
            <a:ext cx="2517775" cy="142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913081" y="1197300"/>
            <a:ext cx="3429000" cy="1004662"/>
          </a:xfrm>
          <a:prstGeom prst="rect">
            <a:avLst/>
          </a:prstGeom>
          <a:noFill/>
        </p:spPr>
        <p:txBody>
          <a:bodyPr wrap="square" lIns="156746" tIns="78373" rIns="156746" bIns="78373" rtlCol="0">
            <a:spAutoFit/>
          </a:bodyPr>
          <a:lstStyle/>
          <a:p>
            <a:r>
              <a:rPr lang="en-US" sz="5500" dirty="0" smtClean="0">
                <a:solidFill>
                  <a:schemeClr val="accent2">
                    <a:lumMod val="50000"/>
                  </a:schemeClr>
                </a:solidFill>
              </a:rPr>
              <a:t>Solutions</a:t>
            </a:r>
            <a:endParaRPr lang="en-US" sz="3400" dirty="0">
              <a:solidFill>
                <a:schemeClr val="accent2">
                  <a:lumMod val="50000"/>
                </a:schemeClr>
              </a:solidFill>
            </a:endParaRPr>
          </a:p>
        </p:txBody>
      </p:sp>
      <p:sp>
        <p:nvSpPr>
          <p:cNvPr id="5" name="TextBox 4"/>
          <p:cNvSpPr txBox="1"/>
          <p:nvPr/>
        </p:nvSpPr>
        <p:spPr>
          <a:xfrm>
            <a:off x="1767762" y="2201962"/>
            <a:ext cx="11719638" cy="5016758"/>
          </a:xfrm>
          <a:prstGeom prst="rect">
            <a:avLst/>
          </a:prstGeom>
          <a:noFill/>
        </p:spPr>
        <p:txBody>
          <a:bodyPr wrap="square" rtlCol="0">
            <a:spAutoFit/>
          </a:bodyPr>
          <a:lstStyle/>
          <a:p>
            <a:r>
              <a:rPr lang="en-US" sz="4000" dirty="0" smtClean="0"/>
              <a:t>First Challenge:</a:t>
            </a:r>
          </a:p>
          <a:p>
            <a:r>
              <a:rPr lang="en-US" sz="4000" dirty="0" smtClean="0"/>
              <a:t>Detecting Speed of the person carrying Mobile.</a:t>
            </a:r>
          </a:p>
          <a:p>
            <a:r>
              <a:rPr lang="en-US" sz="4000" dirty="0" smtClean="0"/>
              <a:t>Android proposes 2 Solutions to find Speed:</a:t>
            </a:r>
          </a:p>
          <a:p>
            <a:pPr marL="742950" indent="-742950">
              <a:buAutoNum type="arabicPeriod"/>
            </a:pPr>
            <a:r>
              <a:rPr lang="en-US" sz="4000" dirty="0" smtClean="0"/>
              <a:t>Accelerometer</a:t>
            </a:r>
          </a:p>
          <a:p>
            <a:pPr marL="742950" indent="-742950">
              <a:buAutoNum type="arabicPeriod"/>
            </a:pPr>
            <a:r>
              <a:rPr lang="en-US" sz="4000" dirty="0" smtClean="0"/>
              <a:t>GPS</a:t>
            </a:r>
          </a:p>
          <a:p>
            <a:r>
              <a:rPr lang="en-US" sz="4000" dirty="0" smtClean="0"/>
              <a:t>Due to some limitations of application of Accelerometer, we have used GPS to detect speed of vehicle.</a:t>
            </a:r>
            <a:endParaRPr lang="en-US" sz="4000" dirty="0"/>
          </a:p>
        </p:txBody>
      </p:sp>
    </p:spTree>
    <p:extLst>
      <p:ext uri="{BB962C8B-B14F-4D97-AF65-F5344CB8AC3E}">
        <p14:creationId xmlns:p14="http://schemas.microsoft.com/office/powerpoint/2010/main" val="1910909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93639"/>
            <a:ext cx="2517775" cy="142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913081" y="1197300"/>
            <a:ext cx="3429000" cy="1004662"/>
          </a:xfrm>
          <a:prstGeom prst="rect">
            <a:avLst/>
          </a:prstGeom>
          <a:noFill/>
        </p:spPr>
        <p:txBody>
          <a:bodyPr wrap="square" lIns="156746" tIns="78373" rIns="156746" bIns="78373" rtlCol="0">
            <a:spAutoFit/>
          </a:bodyPr>
          <a:lstStyle/>
          <a:p>
            <a:r>
              <a:rPr lang="en-US" sz="5500" dirty="0" smtClean="0">
                <a:solidFill>
                  <a:schemeClr val="accent2">
                    <a:lumMod val="50000"/>
                  </a:schemeClr>
                </a:solidFill>
              </a:rPr>
              <a:t>Solutions</a:t>
            </a:r>
            <a:endParaRPr lang="en-US" sz="3400" dirty="0">
              <a:solidFill>
                <a:schemeClr val="accent2">
                  <a:lumMod val="50000"/>
                </a:schemeClr>
              </a:solidFill>
            </a:endParaRPr>
          </a:p>
        </p:txBody>
      </p:sp>
      <p:sp>
        <p:nvSpPr>
          <p:cNvPr id="5" name="TextBox 4"/>
          <p:cNvSpPr txBox="1"/>
          <p:nvPr/>
        </p:nvSpPr>
        <p:spPr>
          <a:xfrm>
            <a:off x="1767762" y="2201962"/>
            <a:ext cx="11719638" cy="5632311"/>
          </a:xfrm>
          <a:prstGeom prst="rect">
            <a:avLst/>
          </a:prstGeom>
          <a:noFill/>
        </p:spPr>
        <p:txBody>
          <a:bodyPr wrap="square" rtlCol="0">
            <a:spAutoFit/>
          </a:bodyPr>
          <a:lstStyle/>
          <a:p>
            <a:r>
              <a:rPr lang="en-US" sz="4000" dirty="0" smtClean="0"/>
              <a:t>Second Challenge:</a:t>
            </a:r>
          </a:p>
          <a:p>
            <a:r>
              <a:rPr lang="en-US" sz="4000" dirty="0" smtClean="0"/>
              <a:t>Detecting whether person using mobile is driving or Not</a:t>
            </a:r>
          </a:p>
          <a:p>
            <a:pPr marL="742950" indent="-742950">
              <a:buAutoNum type="arabicPeriod"/>
            </a:pPr>
            <a:r>
              <a:rPr lang="en-US" sz="4000" dirty="0" smtClean="0"/>
              <a:t>We have used Machine learning concept.</a:t>
            </a:r>
          </a:p>
          <a:p>
            <a:pPr marL="742950" indent="-742950">
              <a:buAutoNum type="arabicPeriod"/>
            </a:pPr>
            <a:r>
              <a:rPr lang="en-US" sz="4000" dirty="0" smtClean="0"/>
              <a:t>The readings of </a:t>
            </a:r>
          </a:p>
          <a:p>
            <a:r>
              <a:rPr lang="en-US" sz="4000" dirty="0"/>
              <a:t> </a:t>
            </a:r>
            <a:r>
              <a:rPr lang="en-US" sz="4000" dirty="0" smtClean="0"/>
              <a:t>	a.  Accelerometer</a:t>
            </a:r>
          </a:p>
          <a:p>
            <a:r>
              <a:rPr lang="en-US" sz="4000" dirty="0"/>
              <a:t>	</a:t>
            </a:r>
            <a:r>
              <a:rPr lang="en-US" sz="4000" dirty="0" smtClean="0"/>
              <a:t>b.  </a:t>
            </a:r>
            <a:r>
              <a:rPr lang="en-US" sz="4000" dirty="0" err="1" smtClean="0"/>
              <a:t>Gyrometer</a:t>
            </a:r>
            <a:endParaRPr lang="en-US" sz="4000" dirty="0" smtClean="0"/>
          </a:p>
          <a:p>
            <a:r>
              <a:rPr lang="en-US" sz="4000" dirty="0"/>
              <a:t>	</a:t>
            </a:r>
            <a:r>
              <a:rPr lang="en-US" sz="4000" dirty="0" smtClean="0"/>
              <a:t>c.  Magnetic Field.</a:t>
            </a:r>
          </a:p>
          <a:p>
            <a:r>
              <a:rPr lang="en-US" sz="4000" dirty="0" smtClean="0"/>
              <a:t>              d. </a:t>
            </a:r>
            <a:r>
              <a:rPr lang="en-US" sz="4000" dirty="0"/>
              <a:t>G</a:t>
            </a:r>
            <a:r>
              <a:rPr lang="en-US" sz="4000" dirty="0" smtClean="0"/>
              <a:t>esture listener</a:t>
            </a:r>
          </a:p>
          <a:p>
            <a:r>
              <a:rPr lang="en-US" sz="4000" dirty="0"/>
              <a:t> </a:t>
            </a:r>
            <a:r>
              <a:rPr lang="en-US" sz="4000" dirty="0" smtClean="0"/>
              <a:t>      are recorded using Android Application.</a:t>
            </a:r>
            <a:endParaRPr lang="en-US" sz="4000" dirty="0"/>
          </a:p>
        </p:txBody>
      </p:sp>
    </p:spTree>
    <p:extLst>
      <p:ext uri="{BB962C8B-B14F-4D97-AF65-F5344CB8AC3E}">
        <p14:creationId xmlns:p14="http://schemas.microsoft.com/office/powerpoint/2010/main" val="34230426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0" y="293639"/>
            <a:ext cx="3429000" cy="1004662"/>
          </a:xfrm>
          <a:prstGeom prst="rect">
            <a:avLst/>
          </a:prstGeom>
          <a:noFill/>
        </p:spPr>
        <p:txBody>
          <a:bodyPr wrap="square" lIns="156746" tIns="78373" rIns="156746" bIns="78373" rtlCol="0">
            <a:spAutoFit/>
          </a:bodyPr>
          <a:lstStyle/>
          <a:p>
            <a:r>
              <a:rPr lang="en-US" sz="5500" dirty="0" smtClean="0">
                <a:solidFill>
                  <a:schemeClr val="accent2">
                    <a:lumMod val="50000"/>
                  </a:schemeClr>
                </a:solidFill>
              </a:rPr>
              <a:t>Solutions</a:t>
            </a:r>
            <a:endParaRPr lang="en-US" sz="3400" dirty="0">
              <a:solidFill>
                <a:schemeClr val="accent2">
                  <a:lumMod val="50000"/>
                </a:schemeClr>
              </a:solidFill>
            </a:endParaRPr>
          </a:p>
        </p:txBody>
      </p:sp>
      <p:sp>
        <p:nvSpPr>
          <p:cNvPr id="3" name="TextBox 2"/>
          <p:cNvSpPr txBox="1"/>
          <p:nvPr/>
        </p:nvSpPr>
        <p:spPr>
          <a:xfrm>
            <a:off x="1639887" y="1714452"/>
            <a:ext cx="10374021" cy="6863417"/>
          </a:xfrm>
          <a:prstGeom prst="rect">
            <a:avLst/>
          </a:prstGeom>
          <a:noFill/>
        </p:spPr>
        <p:txBody>
          <a:bodyPr wrap="square" rtlCol="0">
            <a:spAutoFit/>
          </a:bodyPr>
          <a:lstStyle/>
          <a:p>
            <a:r>
              <a:rPr lang="en-US" sz="4000" dirty="0" smtClean="0"/>
              <a:t>Second Challenge continued:</a:t>
            </a:r>
          </a:p>
          <a:p>
            <a:r>
              <a:rPr lang="en-US" sz="4000" dirty="0" err="1" smtClean="0"/>
              <a:t>Weka</a:t>
            </a:r>
            <a:r>
              <a:rPr lang="en-US" sz="4000" dirty="0" smtClean="0"/>
              <a:t> Software</a:t>
            </a:r>
          </a:p>
          <a:p>
            <a:pPr marL="742950" indent="-742950">
              <a:buAutoNum type="arabicPeriod"/>
            </a:pPr>
            <a:r>
              <a:rPr lang="en-US" sz="4000" dirty="0" smtClean="0"/>
              <a:t>It is android application, used for training the model with the dataset.</a:t>
            </a:r>
          </a:p>
          <a:p>
            <a:pPr marL="742950" indent="-742950">
              <a:buAutoNum type="arabicPeriod"/>
            </a:pPr>
            <a:r>
              <a:rPr lang="en-US" sz="4000" dirty="0" smtClean="0"/>
              <a:t>And gives feature to use the model for testing on the real time feature-set.</a:t>
            </a:r>
          </a:p>
          <a:p>
            <a:pPr marL="742950" indent="-742950">
              <a:buAutoNum type="arabicPeriod"/>
            </a:pPr>
            <a:r>
              <a:rPr lang="en-US" sz="4000" dirty="0" smtClean="0"/>
              <a:t>It supports different classifiers, like:</a:t>
            </a:r>
          </a:p>
          <a:p>
            <a:pPr marL="1526682" lvl="1" indent="-742950">
              <a:buAutoNum type="arabicPeriod"/>
            </a:pPr>
            <a:r>
              <a:rPr lang="en-US" sz="4000" dirty="0" err="1" smtClean="0"/>
              <a:t>BaysianNetwork</a:t>
            </a:r>
            <a:endParaRPr lang="en-US" sz="4000" dirty="0" smtClean="0"/>
          </a:p>
          <a:p>
            <a:pPr marL="1526682" lvl="1" indent="-742950">
              <a:buAutoNum type="arabicPeriod"/>
            </a:pPr>
            <a:r>
              <a:rPr lang="en-US" sz="4000" dirty="0" smtClean="0"/>
              <a:t>Logistic Regression</a:t>
            </a:r>
          </a:p>
          <a:p>
            <a:pPr marL="1526682" lvl="1" indent="-742950">
              <a:buAutoNum type="arabicPeriod"/>
            </a:pPr>
            <a:endParaRPr lang="en-US" sz="4000" dirty="0" smtClean="0"/>
          </a:p>
          <a:p>
            <a:pPr marL="1526682" lvl="1" indent="-742950">
              <a:buAutoNum type="arabicPeriod"/>
            </a:pPr>
            <a:endParaRPr lang="en-US" sz="4000"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93639"/>
            <a:ext cx="2517775" cy="142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46090" y="2590800"/>
            <a:ext cx="4419600" cy="3869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1801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3310" y="501714"/>
            <a:ext cx="3429000" cy="1004662"/>
          </a:xfrm>
          <a:prstGeom prst="rect">
            <a:avLst/>
          </a:prstGeom>
          <a:noFill/>
        </p:spPr>
        <p:txBody>
          <a:bodyPr wrap="square" lIns="156746" tIns="78373" rIns="156746" bIns="78373" rtlCol="0">
            <a:spAutoFit/>
          </a:bodyPr>
          <a:lstStyle/>
          <a:p>
            <a:r>
              <a:rPr lang="en-US" sz="5500" dirty="0" smtClean="0">
                <a:solidFill>
                  <a:schemeClr val="accent2">
                    <a:lumMod val="50000"/>
                  </a:schemeClr>
                </a:solidFill>
              </a:rPr>
              <a:t>Solutions</a:t>
            </a:r>
            <a:endParaRPr lang="en-US" sz="3400" dirty="0">
              <a:solidFill>
                <a:schemeClr val="accent2">
                  <a:lumMod val="50000"/>
                </a:schemeClr>
              </a:solidFill>
            </a:endParaRPr>
          </a:p>
        </p:txBody>
      </p:sp>
      <p:sp>
        <p:nvSpPr>
          <p:cNvPr id="3" name="TextBox 2"/>
          <p:cNvSpPr txBox="1"/>
          <p:nvPr/>
        </p:nvSpPr>
        <p:spPr>
          <a:xfrm>
            <a:off x="2590800" y="1714452"/>
            <a:ext cx="10374021" cy="6863417"/>
          </a:xfrm>
          <a:prstGeom prst="rect">
            <a:avLst/>
          </a:prstGeom>
          <a:noFill/>
        </p:spPr>
        <p:txBody>
          <a:bodyPr wrap="square" rtlCol="0">
            <a:spAutoFit/>
          </a:bodyPr>
          <a:lstStyle/>
          <a:p>
            <a:r>
              <a:rPr lang="en-US" sz="4000" dirty="0" smtClean="0"/>
              <a:t>Second Challenge continued:</a:t>
            </a:r>
          </a:p>
          <a:p>
            <a:pPr marL="571500" indent="-571500">
              <a:buFont typeface="Wingdings" pitchFamily="2" charset="2"/>
              <a:buChar char="§"/>
            </a:pPr>
            <a:r>
              <a:rPr lang="en-US" sz="4000" dirty="0" smtClean="0"/>
              <a:t>Data Set on </a:t>
            </a:r>
            <a:r>
              <a:rPr lang="en-US" sz="4000" dirty="0" err="1" smtClean="0"/>
              <a:t>Weka</a:t>
            </a:r>
            <a:endParaRPr lang="en-US" sz="4000" dirty="0" smtClean="0"/>
          </a:p>
          <a:p>
            <a:pPr marL="571500" indent="-571500">
              <a:buFont typeface="Wingdings" pitchFamily="2" charset="2"/>
              <a:buChar char="§"/>
            </a:pPr>
            <a:r>
              <a:rPr lang="en-US" sz="4000" dirty="0"/>
              <a:t>dataset </a:t>
            </a:r>
            <a:r>
              <a:rPr lang="en-US" sz="4000" dirty="0" err="1"/>
              <a:t>discription</a:t>
            </a:r>
            <a:r>
              <a:rPr lang="en-US" sz="4000" dirty="0"/>
              <a:t/>
            </a:r>
            <a:br>
              <a:rPr lang="en-US" sz="4000" dirty="0"/>
            </a:br>
            <a:r>
              <a:rPr lang="en-US" sz="4000" dirty="0"/>
              <a:t>one hand 13745 (label 1)</a:t>
            </a:r>
            <a:br>
              <a:rPr lang="en-US" sz="4000" dirty="0"/>
            </a:br>
            <a:r>
              <a:rPr lang="en-US" sz="4000" dirty="0"/>
              <a:t>two hand 13077 (label 0)</a:t>
            </a:r>
            <a:br>
              <a:rPr lang="en-US" sz="4000" dirty="0"/>
            </a:br>
            <a:endParaRPr lang="en-US" sz="4000" dirty="0" smtClean="0"/>
          </a:p>
          <a:p>
            <a:pPr marL="571500" indent="-571500">
              <a:buFont typeface="Wingdings" pitchFamily="2" charset="2"/>
              <a:buChar char="§"/>
            </a:pPr>
            <a:r>
              <a:rPr lang="en-US" sz="4000" b="1" u="sng" dirty="0" smtClean="0"/>
              <a:t>Classification accuracy</a:t>
            </a:r>
            <a:endParaRPr lang="en-US" sz="4000" b="1" u="sng" dirty="0"/>
          </a:p>
          <a:p>
            <a:r>
              <a:rPr lang="en-US" sz="4000" dirty="0" err="1"/>
              <a:t>BayesianLogisticRegression</a:t>
            </a:r>
            <a:r>
              <a:rPr lang="en-US" sz="4000" dirty="0"/>
              <a:t> accuracy </a:t>
            </a:r>
            <a:r>
              <a:rPr lang="en-US" sz="4000" dirty="0" smtClean="0"/>
              <a:t>69.5474%</a:t>
            </a:r>
            <a:r>
              <a:rPr lang="en-US" sz="4000" dirty="0"/>
              <a:t/>
            </a:r>
            <a:br>
              <a:rPr lang="en-US" sz="4000" dirty="0"/>
            </a:br>
            <a:r>
              <a:rPr lang="en-US" sz="4000" dirty="0" err="1" smtClean="0"/>
              <a:t>DMNBtext</a:t>
            </a:r>
            <a:r>
              <a:rPr lang="en-US" sz="4000" dirty="0"/>
              <a:t> </a:t>
            </a:r>
            <a:r>
              <a:rPr lang="en-US" sz="4000" dirty="0" smtClean="0"/>
              <a:t>  66.8407%</a:t>
            </a:r>
          </a:p>
          <a:p>
            <a:r>
              <a:rPr lang="en-US" sz="4000" dirty="0" err="1"/>
              <a:t>NaiveBayes</a:t>
            </a:r>
            <a:r>
              <a:rPr lang="en-US" sz="4000" dirty="0"/>
              <a:t> </a:t>
            </a:r>
            <a:r>
              <a:rPr lang="en-US" sz="4000" dirty="0" smtClean="0"/>
              <a:t> 67.7504%</a:t>
            </a:r>
          </a:p>
          <a:p>
            <a:r>
              <a:rPr lang="en-US" sz="4000" dirty="0" err="1" smtClean="0"/>
              <a:t>MultilayerPerceptron</a:t>
            </a:r>
            <a:r>
              <a:rPr lang="en-US" sz="4000" dirty="0"/>
              <a:t>	</a:t>
            </a:r>
            <a:r>
              <a:rPr lang="en-US" sz="4000" dirty="0" smtClean="0"/>
              <a:t>85.2248%</a:t>
            </a:r>
            <a:endParaRPr lang="en-US" sz="4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93639"/>
            <a:ext cx="2517775" cy="142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8800" y="1401828"/>
            <a:ext cx="4419600" cy="3869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9017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67400" y="1522898"/>
            <a:ext cx="3429000" cy="1004662"/>
          </a:xfrm>
          <a:prstGeom prst="rect">
            <a:avLst/>
          </a:prstGeom>
          <a:noFill/>
        </p:spPr>
        <p:txBody>
          <a:bodyPr wrap="square" lIns="156746" tIns="78373" rIns="156746" bIns="78373" rtlCol="0">
            <a:spAutoFit/>
          </a:bodyPr>
          <a:lstStyle/>
          <a:p>
            <a:r>
              <a:rPr lang="en-US" sz="5500" dirty="0" smtClean="0">
                <a:solidFill>
                  <a:schemeClr val="accent2">
                    <a:lumMod val="50000"/>
                  </a:schemeClr>
                </a:solidFill>
              </a:rPr>
              <a:t>Solutions</a:t>
            </a:r>
            <a:endParaRPr lang="en-US" sz="3400" dirty="0">
              <a:solidFill>
                <a:schemeClr val="accent2">
                  <a:lumMod val="50000"/>
                </a:schemeClr>
              </a:solidFill>
            </a:endParaRPr>
          </a:p>
        </p:txBody>
      </p:sp>
      <p:sp>
        <p:nvSpPr>
          <p:cNvPr id="3" name="TextBox 2"/>
          <p:cNvSpPr txBox="1"/>
          <p:nvPr/>
        </p:nvSpPr>
        <p:spPr>
          <a:xfrm>
            <a:off x="2609461" y="2572658"/>
            <a:ext cx="10374021" cy="3170099"/>
          </a:xfrm>
          <a:prstGeom prst="rect">
            <a:avLst/>
          </a:prstGeom>
          <a:noFill/>
        </p:spPr>
        <p:txBody>
          <a:bodyPr wrap="square" rtlCol="0">
            <a:spAutoFit/>
          </a:bodyPr>
          <a:lstStyle/>
          <a:p>
            <a:r>
              <a:rPr lang="en-US" sz="4000" dirty="0" smtClean="0"/>
              <a:t>Second Challenge continued:</a:t>
            </a:r>
            <a:endParaRPr lang="en-US" sz="4000" dirty="0"/>
          </a:p>
          <a:p>
            <a:r>
              <a:rPr lang="en-US" sz="4000" dirty="0" smtClean="0"/>
              <a:t>Android gives feature of using </a:t>
            </a:r>
            <a:r>
              <a:rPr lang="en-US" sz="4000" dirty="0" err="1" smtClean="0"/>
              <a:t>weka</a:t>
            </a:r>
            <a:r>
              <a:rPr lang="en-US" sz="4000" dirty="0"/>
              <a:t>-</a:t>
            </a:r>
            <a:r>
              <a:rPr lang="en-US" sz="4000" dirty="0" smtClean="0"/>
              <a:t>library</a:t>
            </a:r>
          </a:p>
          <a:p>
            <a:r>
              <a:rPr lang="en-US" sz="4000" dirty="0" smtClean="0"/>
              <a:t>Where we can classify the real time </a:t>
            </a:r>
            <a:r>
              <a:rPr lang="en-US" sz="4000" dirty="0" err="1" smtClean="0"/>
              <a:t>featureset</a:t>
            </a:r>
            <a:endParaRPr lang="en-US" sz="4000" dirty="0" smtClean="0"/>
          </a:p>
          <a:p>
            <a:r>
              <a:rPr lang="en-US" sz="4000" dirty="0"/>
              <a:t> </a:t>
            </a:r>
            <a:r>
              <a:rPr lang="en-US" sz="4000" dirty="0" smtClean="0"/>
              <a:t>into </a:t>
            </a:r>
            <a:r>
              <a:rPr lang="en-US" sz="4000" dirty="0" err="1" smtClean="0"/>
              <a:t>weka</a:t>
            </a:r>
            <a:r>
              <a:rPr lang="en-US" sz="4000" dirty="0" smtClean="0"/>
              <a:t> classification model.</a:t>
            </a:r>
          </a:p>
          <a:p>
            <a:r>
              <a:rPr lang="en-US" sz="4000" dirty="0" smtClean="0"/>
              <a:t>And we can get the prediction values.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93639"/>
            <a:ext cx="2517775" cy="142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2221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356</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DriveSafety  Mobile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DriveSafety Application</dc:title>
  <dc:creator>DELL</dc:creator>
  <cp:lastModifiedBy>DELL</cp:lastModifiedBy>
  <cp:revision>40</cp:revision>
  <dcterms:created xsi:type="dcterms:W3CDTF">2016-11-13T05:28:50Z</dcterms:created>
  <dcterms:modified xsi:type="dcterms:W3CDTF">2016-11-13T07:48:07Z</dcterms:modified>
</cp:coreProperties>
</file>