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5"/>
  </p:notesMasterIdLst>
  <p:handoutMasterIdLst>
    <p:handoutMasterId r:id="rId26"/>
  </p:handoutMasterIdLst>
  <p:sldIdLst>
    <p:sldId id="256" r:id="rId2"/>
    <p:sldId id="291" r:id="rId3"/>
    <p:sldId id="292" r:id="rId4"/>
    <p:sldId id="294" r:id="rId5"/>
    <p:sldId id="293" r:id="rId6"/>
    <p:sldId id="298" r:id="rId7"/>
    <p:sldId id="299" r:id="rId8"/>
    <p:sldId id="300" r:id="rId9"/>
    <p:sldId id="301" r:id="rId10"/>
    <p:sldId id="263" r:id="rId11"/>
    <p:sldId id="295" r:id="rId12"/>
    <p:sldId id="296" r:id="rId13"/>
    <p:sldId id="297" r:id="rId14"/>
    <p:sldId id="286" r:id="rId15"/>
    <p:sldId id="302" r:id="rId16"/>
    <p:sldId id="287" r:id="rId17"/>
    <p:sldId id="288" r:id="rId18"/>
    <p:sldId id="303" r:id="rId19"/>
    <p:sldId id="289" r:id="rId20"/>
    <p:sldId id="290" r:id="rId21"/>
    <p:sldId id="281" r:id="rId22"/>
    <p:sldId id="275" r:id="rId23"/>
    <p:sldId id="285" r:id="rId24"/>
  </p:sldIdLst>
  <p:sldSz cx="22860000" cy="10972800"/>
  <p:notesSz cx="7559675" cy="10691813"/>
  <p:defaultTextStyle>
    <a:defPPr>
      <a:defRPr lang="en-US"/>
    </a:defPPr>
    <a:lvl1pPr marL="0" algn="l" defTabSz="1257574" rtl="0" eaLnBrk="1" latinLnBrk="0" hangingPunct="1">
      <a:defRPr sz="2500" kern="1200">
        <a:solidFill>
          <a:schemeClr val="tx1"/>
        </a:solidFill>
        <a:latin typeface="+mn-lt"/>
        <a:ea typeface="+mn-ea"/>
        <a:cs typeface="+mn-cs"/>
      </a:defRPr>
    </a:lvl1pPr>
    <a:lvl2pPr marL="628787" algn="l" defTabSz="1257574" rtl="0" eaLnBrk="1" latinLnBrk="0" hangingPunct="1">
      <a:defRPr sz="2500" kern="1200">
        <a:solidFill>
          <a:schemeClr val="tx1"/>
        </a:solidFill>
        <a:latin typeface="+mn-lt"/>
        <a:ea typeface="+mn-ea"/>
        <a:cs typeface="+mn-cs"/>
      </a:defRPr>
    </a:lvl2pPr>
    <a:lvl3pPr marL="1257574" algn="l" defTabSz="1257574" rtl="0" eaLnBrk="1" latinLnBrk="0" hangingPunct="1">
      <a:defRPr sz="2500" kern="1200">
        <a:solidFill>
          <a:schemeClr val="tx1"/>
        </a:solidFill>
        <a:latin typeface="+mn-lt"/>
        <a:ea typeface="+mn-ea"/>
        <a:cs typeface="+mn-cs"/>
      </a:defRPr>
    </a:lvl3pPr>
    <a:lvl4pPr marL="1886361" algn="l" defTabSz="1257574" rtl="0" eaLnBrk="1" latinLnBrk="0" hangingPunct="1">
      <a:defRPr sz="2500" kern="1200">
        <a:solidFill>
          <a:schemeClr val="tx1"/>
        </a:solidFill>
        <a:latin typeface="+mn-lt"/>
        <a:ea typeface="+mn-ea"/>
        <a:cs typeface="+mn-cs"/>
      </a:defRPr>
    </a:lvl4pPr>
    <a:lvl5pPr marL="2515149" algn="l" defTabSz="1257574" rtl="0" eaLnBrk="1" latinLnBrk="0" hangingPunct="1">
      <a:defRPr sz="2500" kern="1200">
        <a:solidFill>
          <a:schemeClr val="tx1"/>
        </a:solidFill>
        <a:latin typeface="+mn-lt"/>
        <a:ea typeface="+mn-ea"/>
        <a:cs typeface="+mn-cs"/>
      </a:defRPr>
    </a:lvl5pPr>
    <a:lvl6pPr marL="3143936" algn="l" defTabSz="1257574" rtl="0" eaLnBrk="1" latinLnBrk="0" hangingPunct="1">
      <a:defRPr sz="2500" kern="1200">
        <a:solidFill>
          <a:schemeClr val="tx1"/>
        </a:solidFill>
        <a:latin typeface="+mn-lt"/>
        <a:ea typeface="+mn-ea"/>
        <a:cs typeface="+mn-cs"/>
      </a:defRPr>
    </a:lvl6pPr>
    <a:lvl7pPr marL="3772723" algn="l" defTabSz="1257574" rtl="0" eaLnBrk="1" latinLnBrk="0" hangingPunct="1">
      <a:defRPr sz="2500" kern="1200">
        <a:solidFill>
          <a:schemeClr val="tx1"/>
        </a:solidFill>
        <a:latin typeface="+mn-lt"/>
        <a:ea typeface="+mn-ea"/>
        <a:cs typeface="+mn-cs"/>
      </a:defRPr>
    </a:lvl7pPr>
    <a:lvl8pPr marL="4401510" algn="l" defTabSz="1257574" rtl="0" eaLnBrk="1" latinLnBrk="0" hangingPunct="1">
      <a:defRPr sz="2500" kern="1200">
        <a:solidFill>
          <a:schemeClr val="tx1"/>
        </a:solidFill>
        <a:latin typeface="+mn-lt"/>
        <a:ea typeface="+mn-ea"/>
        <a:cs typeface="+mn-cs"/>
      </a:defRPr>
    </a:lvl8pPr>
    <a:lvl9pPr marL="5030297" algn="l" defTabSz="1257574"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2" d="100"/>
          <a:sy n="42" d="100"/>
        </p:scale>
        <p:origin x="-384" y="-120"/>
      </p:cViewPr>
      <p:guideLst>
        <p:guide orient="horz" pos="3456"/>
        <p:guide pos="720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Noto Sans CJK SC Regular" pitchFamily="2"/>
              <a:cs typeface="FreeSans"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Noto Sans CJK SC Regular" pitchFamily="2"/>
              <a:cs typeface="FreeSans"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Noto Sans CJK SC Regular" pitchFamily="2"/>
              <a:cs typeface="FreeSans"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44555B15-1B8A-4EC3-987F-A5F32F44C3D1}" type="slidenum">
              <a:rPr/>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t>‹#›</a:t>
            </a:fld>
            <a:endParaRPr lang="en-IN" sz="1400" b="0" i="0" u="none" strike="noStrike" kern="1200" cap="none" spc="0" baseline="0">
              <a:solidFill>
                <a:srgbClr val="000000"/>
              </a:solidFill>
              <a:uFillTx/>
              <a:latin typeface="Liberation Sans" pitchFamily="18"/>
              <a:ea typeface="Noto Sans CJK SC Regular" pitchFamily="2"/>
              <a:cs typeface="FreeSans" pitchFamily="2"/>
            </a:endParaRPr>
          </a:p>
        </p:txBody>
      </p:sp>
    </p:spTree>
    <p:extLst>
      <p:ext uri="{BB962C8B-B14F-4D97-AF65-F5344CB8AC3E}">
        <p14:creationId xmlns="" xmlns:p14="http://schemas.microsoft.com/office/powerpoint/2010/main" val="3104718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95288" y="812800"/>
            <a:ext cx="8348663" cy="400843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1A21C8B7-82EF-4F30-B22E-6F8D66662BD3}" type="slidenum">
              <a:rPr/>
              <a:pPr lvl="0"/>
              <a:t>‹#›</a:t>
            </a:fld>
            <a:endParaRPr lang="en-IN"/>
          </a:p>
        </p:txBody>
      </p:sp>
    </p:spTree>
    <p:extLst>
      <p:ext uri="{BB962C8B-B14F-4D97-AF65-F5344CB8AC3E}">
        <p14:creationId xmlns="" xmlns:p14="http://schemas.microsoft.com/office/powerpoint/2010/main" val="39716813"/>
      </p:ext>
    </p:extLst>
  </p:cSld>
  <p:clrMap bg1="lt1" tx1="dk1" bg2="lt2" tx2="dk2" accent1="accent1" accent2="accent2" accent3="accent3" accent4="accent4" accent5="accent5" accent6="accent6" hlink="hlink" folHlink="folHlink"/>
  <p:notesStyle>
    <a:lvl1pPr marL="297063" marR="0" lvl="0" indent="-297063" defTabSz="1257574" rtl="0" fontAlgn="auto" hangingPunct="0">
      <a:lnSpc>
        <a:spcPct val="100000"/>
      </a:lnSpc>
      <a:spcBef>
        <a:spcPts val="0"/>
      </a:spcBef>
      <a:spcAft>
        <a:spcPts val="0"/>
      </a:spcAft>
      <a:buNone/>
      <a:tabLst/>
      <a:defRPr lang="en-IN" sz="2800" b="0" i="0" u="none" strike="noStrike" kern="1200" cap="none" spc="0" baseline="0">
        <a:solidFill>
          <a:srgbClr val="000000"/>
        </a:solidFill>
        <a:highlight>
          <a:scrgbClr r="0" g="0" b="0">
            <a:alpha val="0"/>
          </a:scrgbClr>
        </a:highlight>
        <a:uFillTx/>
        <a:latin typeface="Liberation Sans" pitchFamily="18"/>
      </a:defRPr>
    </a:lvl1pPr>
    <a:lvl2pPr marL="628787" algn="l" defTabSz="1257574" rtl="0" eaLnBrk="1" latinLnBrk="0" hangingPunct="1">
      <a:defRPr sz="1700" kern="1200">
        <a:solidFill>
          <a:schemeClr val="tx1"/>
        </a:solidFill>
        <a:latin typeface="+mn-lt"/>
        <a:ea typeface="+mn-ea"/>
        <a:cs typeface="+mn-cs"/>
      </a:defRPr>
    </a:lvl2pPr>
    <a:lvl3pPr marL="1257574" algn="l" defTabSz="1257574" rtl="0" eaLnBrk="1" latinLnBrk="0" hangingPunct="1">
      <a:defRPr sz="1700" kern="1200">
        <a:solidFill>
          <a:schemeClr val="tx1"/>
        </a:solidFill>
        <a:latin typeface="+mn-lt"/>
        <a:ea typeface="+mn-ea"/>
        <a:cs typeface="+mn-cs"/>
      </a:defRPr>
    </a:lvl3pPr>
    <a:lvl4pPr marL="1886361" algn="l" defTabSz="1257574" rtl="0" eaLnBrk="1" latinLnBrk="0" hangingPunct="1">
      <a:defRPr sz="1700" kern="1200">
        <a:solidFill>
          <a:schemeClr val="tx1"/>
        </a:solidFill>
        <a:latin typeface="+mn-lt"/>
        <a:ea typeface="+mn-ea"/>
        <a:cs typeface="+mn-cs"/>
      </a:defRPr>
    </a:lvl4pPr>
    <a:lvl5pPr marL="2515149" algn="l" defTabSz="1257574" rtl="0" eaLnBrk="1" latinLnBrk="0" hangingPunct="1">
      <a:defRPr sz="1700" kern="1200">
        <a:solidFill>
          <a:schemeClr val="tx1"/>
        </a:solidFill>
        <a:latin typeface="+mn-lt"/>
        <a:ea typeface="+mn-ea"/>
        <a:cs typeface="+mn-cs"/>
      </a:defRPr>
    </a:lvl5pPr>
    <a:lvl6pPr marL="3143936" algn="l" defTabSz="1257574" rtl="0" eaLnBrk="1" latinLnBrk="0" hangingPunct="1">
      <a:defRPr sz="1700" kern="1200">
        <a:solidFill>
          <a:schemeClr val="tx1"/>
        </a:solidFill>
        <a:latin typeface="+mn-lt"/>
        <a:ea typeface="+mn-ea"/>
        <a:cs typeface="+mn-cs"/>
      </a:defRPr>
    </a:lvl6pPr>
    <a:lvl7pPr marL="3772723" algn="l" defTabSz="1257574" rtl="0" eaLnBrk="1" latinLnBrk="0" hangingPunct="1">
      <a:defRPr sz="1700" kern="1200">
        <a:solidFill>
          <a:schemeClr val="tx1"/>
        </a:solidFill>
        <a:latin typeface="+mn-lt"/>
        <a:ea typeface="+mn-ea"/>
        <a:cs typeface="+mn-cs"/>
      </a:defRPr>
    </a:lvl7pPr>
    <a:lvl8pPr marL="4401510" algn="l" defTabSz="1257574" rtl="0" eaLnBrk="1" latinLnBrk="0" hangingPunct="1">
      <a:defRPr sz="1700" kern="1200">
        <a:solidFill>
          <a:schemeClr val="tx1"/>
        </a:solidFill>
        <a:latin typeface="+mn-lt"/>
        <a:ea typeface="+mn-ea"/>
        <a:cs typeface="+mn-cs"/>
      </a:defRPr>
    </a:lvl8pPr>
    <a:lvl9pPr marL="5030297" algn="l" defTabSz="1257574"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140FA0F-A4B4-40EB-AEA7-A3BC8652D23E}" type="slidenum">
              <a:rPr/>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0</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395288" y="812800"/>
            <a:ext cx="8348663"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 xmlns:p14="http://schemas.microsoft.com/office/powerpoint/2010/main" val="2204127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8F4EC4A-BBC7-473E-806B-88F9BEE0A7A2}" type="slidenum">
              <a:rPr/>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9</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395288" y="812800"/>
            <a:ext cx="8348663"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 xmlns:p14="http://schemas.microsoft.com/office/powerpoint/2010/main" val="197489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863009-30B7-4597-AC8F-A20DBB3BAE00}" type="slidenum">
              <a:rPr/>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20</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395288" y="812800"/>
            <a:ext cx="8348663"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 xmlns:p14="http://schemas.microsoft.com/office/powerpoint/2010/main" val="4069531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4FE57F-3BF3-4061-948C-5EFA4B1ABE5B}" type="slidenum">
              <a:rPr/>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t>21</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395288" y="812800"/>
            <a:ext cx="8348663"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 xmlns:p14="http://schemas.microsoft.com/office/powerpoint/2010/main" val="370946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6"/>
          <p:cNvSpPr/>
          <p:nvPr/>
        </p:nvSpPr>
        <p:spPr>
          <a:xfrm>
            <a:off x="5955" y="10241275"/>
            <a:ext cx="22854035" cy="731522"/>
          </a:xfrm>
          <a:prstGeom prst="rect">
            <a:avLst/>
          </a:prstGeom>
          <a:solidFill>
            <a:srgbClr val="2683C6"/>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3" name="Rectangle 7"/>
          <p:cNvSpPr/>
          <p:nvPr/>
        </p:nvSpPr>
        <p:spPr>
          <a:xfrm>
            <a:off x="45" y="10134912"/>
            <a:ext cx="22854035" cy="102410"/>
          </a:xfrm>
          <a:prstGeom prst="rect">
            <a:avLst/>
          </a:prstGeom>
          <a:solidFill>
            <a:srgbClr val="1CADE4"/>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4" name="Title 1"/>
          <p:cNvSpPr txBox="1">
            <a:spLocks noGrp="1"/>
          </p:cNvSpPr>
          <p:nvPr>
            <p:ph type="ctrTitle"/>
          </p:nvPr>
        </p:nvSpPr>
        <p:spPr>
          <a:xfrm>
            <a:off x="2057407" y="1214323"/>
            <a:ext cx="18859494" cy="5705859"/>
          </a:xfrm>
        </p:spPr>
        <p:txBody>
          <a:bodyPr/>
          <a:lstStyle>
            <a:lvl1pPr>
              <a:defRPr sz="12100">
                <a:solidFill>
                  <a:srgbClr val="262626"/>
                </a:solidFill>
              </a:defRPr>
            </a:lvl1pPr>
          </a:lstStyle>
          <a:p>
            <a:pPr lvl="0"/>
            <a:r>
              <a:rPr lang="en-US"/>
              <a:t>Click to edit Master title style</a:t>
            </a:r>
          </a:p>
        </p:txBody>
      </p:sp>
      <p:sp>
        <p:nvSpPr>
          <p:cNvPr id="5" name="Subtitle 2"/>
          <p:cNvSpPr txBox="1">
            <a:spLocks noGrp="1"/>
          </p:cNvSpPr>
          <p:nvPr>
            <p:ph type="subTitle" idx="1"/>
          </p:nvPr>
        </p:nvSpPr>
        <p:spPr>
          <a:xfrm>
            <a:off x="2062593" y="7128995"/>
            <a:ext cx="18859494" cy="1828794"/>
          </a:xfrm>
        </p:spPr>
        <p:txBody>
          <a:bodyPr lIns="125757" rIns="125757"/>
          <a:lstStyle>
            <a:lvl1pPr marL="0" indent="0">
              <a:buNone/>
              <a:defRPr sz="3600" cap="all" spc="303">
                <a:solidFill>
                  <a:srgbClr val="344068"/>
                </a:solidFill>
                <a:latin typeface="Calibri Light"/>
              </a:defRPr>
            </a:lvl1pPr>
          </a:lstStyle>
          <a:p>
            <a:pPr lvl="0"/>
            <a:r>
              <a:rPr lang="en-US"/>
              <a:t>Click to edit Master subtitle style</a:t>
            </a:r>
          </a:p>
        </p:txBody>
      </p:sp>
      <p:sp>
        <p:nvSpPr>
          <p:cNvPr id="6" name="Date Placeholder 3"/>
          <p:cNvSpPr txBox="1">
            <a:spLocks noGrp="1"/>
          </p:cNvSpPr>
          <p:nvPr>
            <p:ph type="dt" sz="half" idx="7"/>
          </p:nvPr>
        </p:nvSpPr>
        <p:spPr/>
        <p:txBody>
          <a:bodyPr/>
          <a:lstStyle>
            <a:lvl1pPr>
              <a:defRPr/>
            </a:lvl1pPr>
          </a:lstStyle>
          <a:p>
            <a:pPr lvl="0"/>
            <a:endParaRPr lang="en-IN"/>
          </a:p>
        </p:txBody>
      </p:sp>
      <p:sp>
        <p:nvSpPr>
          <p:cNvPr id="7" name="Footer Placeholder 4"/>
          <p:cNvSpPr txBox="1">
            <a:spLocks noGrp="1"/>
          </p:cNvSpPr>
          <p:nvPr>
            <p:ph type="ftr" sz="quarter" idx="9"/>
          </p:nvPr>
        </p:nvSpPr>
        <p:spPr/>
        <p:txBody>
          <a:bodyPr/>
          <a:lstStyle>
            <a:lvl1pPr>
              <a:defRPr/>
            </a:lvl1pPr>
          </a:lstStyle>
          <a:p>
            <a:pPr lvl="0"/>
            <a:endParaRPr lang="en-IN"/>
          </a:p>
        </p:txBody>
      </p:sp>
      <p:sp>
        <p:nvSpPr>
          <p:cNvPr id="8" name="Slide Number Placeholder 5"/>
          <p:cNvSpPr txBox="1">
            <a:spLocks noGrp="1"/>
          </p:cNvSpPr>
          <p:nvPr>
            <p:ph type="sldNum" sz="quarter" idx="8"/>
          </p:nvPr>
        </p:nvSpPr>
        <p:spPr/>
        <p:txBody>
          <a:bodyPr/>
          <a:lstStyle>
            <a:lvl1pPr>
              <a:defRPr/>
            </a:lvl1pPr>
          </a:lstStyle>
          <a:p>
            <a:pPr lvl="0"/>
            <a:fld id="{E060AC2F-F3C7-49D7-9E74-3349B5914DCA}" type="slidenum">
              <a:rPr/>
              <a:pPr lvl="0"/>
              <a:t>‹#›</a:t>
            </a:fld>
            <a:endParaRPr lang="en-IN"/>
          </a:p>
        </p:txBody>
      </p:sp>
      <p:cxnSp>
        <p:nvCxnSpPr>
          <p:cNvPr id="9" name="Straight Connector 8"/>
          <p:cNvCxnSpPr/>
          <p:nvPr/>
        </p:nvCxnSpPr>
        <p:spPr>
          <a:xfrm>
            <a:off x="2264351" y="6949446"/>
            <a:ext cx="18516606" cy="0"/>
          </a:xfrm>
          <a:prstGeom prst="straightConnector1">
            <a:avLst/>
          </a:prstGeom>
          <a:noFill/>
          <a:ln w="6345" cap="flat">
            <a:solidFill>
              <a:srgbClr val="7F7F7F"/>
            </a:solidFill>
            <a:prstDash val="solid"/>
            <a:miter/>
          </a:ln>
        </p:spPr>
      </p:cxnSp>
    </p:spTree>
    <p:extLst>
      <p:ext uri="{BB962C8B-B14F-4D97-AF65-F5344CB8AC3E}">
        <p14:creationId xmlns="" xmlns:p14="http://schemas.microsoft.com/office/powerpoint/2010/main" val="15534918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lIns="62879" tIns="0" rIns="62879"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CC2652DD-733B-427E-B8A0-E8269E563C58}" type="slidenum">
              <a:rPr/>
              <a:pPr lvl="0"/>
              <a:t>‹#›</a:t>
            </a:fld>
            <a:endParaRPr lang="en-IN"/>
          </a:p>
        </p:txBody>
      </p:sp>
    </p:spTree>
    <p:extLst>
      <p:ext uri="{BB962C8B-B14F-4D97-AF65-F5344CB8AC3E}">
        <p14:creationId xmlns="" xmlns:p14="http://schemas.microsoft.com/office/powerpoint/2010/main" val="293333399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Rectangle 6"/>
          <p:cNvSpPr/>
          <p:nvPr/>
        </p:nvSpPr>
        <p:spPr>
          <a:xfrm>
            <a:off x="5955" y="10241275"/>
            <a:ext cx="22854035" cy="731522"/>
          </a:xfrm>
          <a:prstGeom prst="rect">
            <a:avLst/>
          </a:prstGeom>
          <a:solidFill>
            <a:srgbClr val="2683C6"/>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3" name="Rectangle 7"/>
          <p:cNvSpPr/>
          <p:nvPr/>
        </p:nvSpPr>
        <p:spPr>
          <a:xfrm>
            <a:off x="45" y="10134912"/>
            <a:ext cx="22854035" cy="102410"/>
          </a:xfrm>
          <a:prstGeom prst="rect">
            <a:avLst/>
          </a:prstGeom>
          <a:solidFill>
            <a:srgbClr val="1CADE4"/>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4" name="Vertical Title 1"/>
          <p:cNvSpPr txBox="1">
            <a:spLocks noGrp="1"/>
          </p:cNvSpPr>
          <p:nvPr>
            <p:ph type="title" orient="vert"/>
          </p:nvPr>
        </p:nvSpPr>
        <p:spPr>
          <a:xfrm>
            <a:off x="16359187" y="659680"/>
            <a:ext cx="4929196" cy="9215833"/>
          </a:xfrm>
        </p:spPr>
        <p:txBody>
          <a:bodyPr vert="eaVert"/>
          <a:lstStyle>
            <a:lvl1pPr>
              <a:defRPr/>
            </a:lvl1pPr>
          </a:lstStyle>
          <a:p>
            <a:pPr lvl="0"/>
            <a:r>
              <a:rPr lang="en-US"/>
              <a:t>Click to edit Master title style</a:t>
            </a:r>
          </a:p>
        </p:txBody>
      </p:sp>
      <p:sp>
        <p:nvSpPr>
          <p:cNvPr id="5" name="Vertical Text Placeholder 2"/>
          <p:cNvSpPr txBox="1">
            <a:spLocks noGrp="1"/>
          </p:cNvSpPr>
          <p:nvPr>
            <p:ph type="body" orient="vert" idx="1"/>
          </p:nvPr>
        </p:nvSpPr>
        <p:spPr>
          <a:xfrm>
            <a:off x="1571626" y="659680"/>
            <a:ext cx="14501802" cy="9215833"/>
          </a:xfrm>
        </p:spPr>
        <p:txBody>
          <a:bodyPr vert="eaVert" lIns="62879" tIns="0" rIns="62879"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txBox="1">
            <a:spLocks noGrp="1"/>
          </p:cNvSpPr>
          <p:nvPr>
            <p:ph type="dt" sz="half" idx="7"/>
          </p:nvPr>
        </p:nvSpPr>
        <p:spPr/>
        <p:txBody>
          <a:bodyPr/>
          <a:lstStyle>
            <a:lvl1pPr>
              <a:defRPr/>
            </a:lvl1pPr>
          </a:lstStyle>
          <a:p>
            <a:pPr lvl="0"/>
            <a:endParaRPr lang="en-IN"/>
          </a:p>
        </p:txBody>
      </p:sp>
      <p:sp>
        <p:nvSpPr>
          <p:cNvPr id="7" name="Footer Placeholder 4"/>
          <p:cNvSpPr txBox="1">
            <a:spLocks noGrp="1"/>
          </p:cNvSpPr>
          <p:nvPr>
            <p:ph type="ftr" sz="quarter" idx="9"/>
          </p:nvPr>
        </p:nvSpPr>
        <p:spPr/>
        <p:txBody>
          <a:bodyPr/>
          <a:lstStyle>
            <a:lvl1pPr>
              <a:defRPr/>
            </a:lvl1pPr>
          </a:lstStyle>
          <a:p>
            <a:pPr lvl="0"/>
            <a:endParaRPr lang="en-IN"/>
          </a:p>
        </p:txBody>
      </p:sp>
      <p:sp>
        <p:nvSpPr>
          <p:cNvPr id="8" name="Slide Number Placeholder 5"/>
          <p:cNvSpPr txBox="1">
            <a:spLocks noGrp="1"/>
          </p:cNvSpPr>
          <p:nvPr>
            <p:ph type="sldNum" sz="quarter" idx="8"/>
          </p:nvPr>
        </p:nvSpPr>
        <p:spPr/>
        <p:txBody>
          <a:bodyPr/>
          <a:lstStyle>
            <a:lvl1pPr>
              <a:defRPr/>
            </a:lvl1pPr>
          </a:lstStyle>
          <a:p>
            <a:pPr lvl="0"/>
            <a:fld id="{01D59883-E5B5-4AEF-AA92-56F8BFD3D266}" type="slidenum">
              <a:rPr/>
              <a:pPr lvl="0"/>
              <a:t>‹#›</a:t>
            </a:fld>
            <a:endParaRPr lang="en-IN"/>
          </a:p>
        </p:txBody>
      </p:sp>
    </p:spTree>
    <p:extLst>
      <p:ext uri="{BB962C8B-B14F-4D97-AF65-F5344CB8AC3E}">
        <p14:creationId xmlns="" xmlns:p14="http://schemas.microsoft.com/office/powerpoint/2010/main" val="29209967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D261AAD1-F34C-4EEE-85D0-251EBFD8F06A}" type="slidenum">
              <a:rPr/>
              <a:pPr lvl="0"/>
              <a:t>‹#›</a:t>
            </a:fld>
            <a:endParaRPr lang="en-IN"/>
          </a:p>
        </p:txBody>
      </p:sp>
    </p:spTree>
    <p:extLst>
      <p:ext uri="{BB962C8B-B14F-4D97-AF65-F5344CB8AC3E}">
        <p14:creationId xmlns="" xmlns:p14="http://schemas.microsoft.com/office/powerpoint/2010/main" val="429111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5955" y="10241275"/>
            <a:ext cx="22854035" cy="731522"/>
          </a:xfrm>
          <a:prstGeom prst="rect">
            <a:avLst/>
          </a:prstGeom>
          <a:solidFill>
            <a:srgbClr val="2683C6"/>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3" name="Rectangle 7"/>
          <p:cNvSpPr/>
          <p:nvPr/>
        </p:nvSpPr>
        <p:spPr>
          <a:xfrm>
            <a:off x="45" y="10134912"/>
            <a:ext cx="22854035" cy="102410"/>
          </a:xfrm>
          <a:prstGeom prst="rect">
            <a:avLst/>
          </a:prstGeom>
          <a:solidFill>
            <a:srgbClr val="1CADE4"/>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4" name="Title 1"/>
          <p:cNvSpPr txBox="1">
            <a:spLocks noGrp="1"/>
          </p:cNvSpPr>
          <p:nvPr>
            <p:ph type="title"/>
          </p:nvPr>
        </p:nvSpPr>
        <p:spPr>
          <a:xfrm>
            <a:off x="2057407" y="1214323"/>
            <a:ext cx="18859494" cy="5705859"/>
          </a:xfrm>
        </p:spPr>
        <p:txBody>
          <a:bodyPr/>
          <a:lstStyle>
            <a:lvl1pPr>
              <a:defRPr sz="12100">
                <a:solidFill>
                  <a:srgbClr val="262626"/>
                </a:solidFill>
              </a:defRPr>
            </a:lvl1pPr>
          </a:lstStyle>
          <a:p>
            <a:pPr lvl="0"/>
            <a:r>
              <a:rPr lang="en-US"/>
              <a:t>Click to edit Master title style</a:t>
            </a:r>
          </a:p>
        </p:txBody>
      </p:sp>
      <p:sp>
        <p:nvSpPr>
          <p:cNvPr id="5" name="Text Placeholder 2"/>
          <p:cNvSpPr txBox="1">
            <a:spLocks noGrp="1"/>
          </p:cNvSpPr>
          <p:nvPr>
            <p:ph type="body" idx="1"/>
          </p:nvPr>
        </p:nvSpPr>
        <p:spPr>
          <a:xfrm>
            <a:off x="2057407" y="7125001"/>
            <a:ext cx="18859494" cy="1828794"/>
          </a:xfrm>
        </p:spPr>
        <p:txBody>
          <a:bodyPr lIns="125757" rIns="125757"/>
          <a:lstStyle>
            <a:lvl1pPr marL="0" indent="0">
              <a:buNone/>
              <a:defRPr sz="3600" cap="all" spc="303">
                <a:solidFill>
                  <a:srgbClr val="344068"/>
                </a:solidFill>
                <a:latin typeface="Calibri Light"/>
              </a:defRPr>
            </a:lvl1pPr>
          </a:lstStyle>
          <a:p>
            <a:pPr lvl="0"/>
            <a:r>
              <a:rPr lang="en-US"/>
              <a:t>Click to edit Master text styles</a:t>
            </a:r>
          </a:p>
        </p:txBody>
      </p:sp>
      <p:sp>
        <p:nvSpPr>
          <p:cNvPr id="6" name="Date Placeholder 3"/>
          <p:cNvSpPr txBox="1">
            <a:spLocks noGrp="1"/>
          </p:cNvSpPr>
          <p:nvPr>
            <p:ph type="dt" sz="half" idx="7"/>
          </p:nvPr>
        </p:nvSpPr>
        <p:spPr/>
        <p:txBody>
          <a:bodyPr/>
          <a:lstStyle>
            <a:lvl1pPr>
              <a:defRPr/>
            </a:lvl1pPr>
          </a:lstStyle>
          <a:p>
            <a:pPr lvl="0"/>
            <a:endParaRPr lang="en-IN"/>
          </a:p>
        </p:txBody>
      </p:sp>
      <p:sp>
        <p:nvSpPr>
          <p:cNvPr id="7" name="Footer Placeholder 4"/>
          <p:cNvSpPr txBox="1">
            <a:spLocks noGrp="1"/>
          </p:cNvSpPr>
          <p:nvPr>
            <p:ph type="ftr" sz="quarter" idx="9"/>
          </p:nvPr>
        </p:nvSpPr>
        <p:spPr/>
        <p:txBody>
          <a:bodyPr/>
          <a:lstStyle>
            <a:lvl1pPr>
              <a:defRPr/>
            </a:lvl1pPr>
          </a:lstStyle>
          <a:p>
            <a:pPr lvl="0"/>
            <a:endParaRPr lang="en-IN"/>
          </a:p>
        </p:txBody>
      </p:sp>
      <p:sp>
        <p:nvSpPr>
          <p:cNvPr id="8" name="Slide Number Placeholder 5"/>
          <p:cNvSpPr txBox="1">
            <a:spLocks noGrp="1"/>
          </p:cNvSpPr>
          <p:nvPr>
            <p:ph type="sldNum" sz="quarter" idx="8"/>
          </p:nvPr>
        </p:nvSpPr>
        <p:spPr/>
        <p:txBody>
          <a:bodyPr/>
          <a:lstStyle>
            <a:lvl1pPr>
              <a:defRPr/>
            </a:lvl1pPr>
          </a:lstStyle>
          <a:p>
            <a:pPr lvl="0"/>
            <a:fld id="{37CEFA2D-DCE6-4D8E-98CC-E9F744C558A4}" type="slidenum">
              <a:rPr/>
              <a:pPr lvl="0"/>
              <a:t>‹#›</a:t>
            </a:fld>
            <a:endParaRPr lang="en-IN"/>
          </a:p>
        </p:txBody>
      </p:sp>
      <p:cxnSp>
        <p:nvCxnSpPr>
          <p:cNvPr id="9" name="Straight Connector 8"/>
          <p:cNvCxnSpPr/>
          <p:nvPr/>
        </p:nvCxnSpPr>
        <p:spPr>
          <a:xfrm>
            <a:off x="2264351" y="6949446"/>
            <a:ext cx="18516606" cy="0"/>
          </a:xfrm>
          <a:prstGeom prst="straightConnector1">
            <a:avLst/>
          </a:prstGeom>
          <a:noFill/>
          <a:ln w="6345" cap="flat">
            <a:solidFill>
              <a:srgbClr val="7F7F7F"/>
            </a:solidFill>
            <a:prstDash val="solid"/>
            <a:miter/>
          </a:ln>
        </p:spPr>
      </p:cxnSp>
    </p:spTree>
    <p:extLst>
      <p:ext uri="{BB962C8B-B14F-4D97-AF65-F5344CB8AC3E}">
        <p14:creationId xmlns="" xmlns:p14="http://schemas.microsoft.com/office/powerpoint/2010/main" val="11768925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7"/>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2057407" y="2953182"/>
            <a:ext cx="9258290" cy="643736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11658609" y="2953169"/>
            <a:ext cx="9258290" cy="643736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02B1C69A-6A32-4000-9734-8A7B51795EA0}" type="slidenum">
              <a:rPr/>
              <a:pPr lvl="0"/>
              <a:t>‹#›</a:t>
            </a:fld>
            <a:endParaRPr lang="en-IN"/>
          </a:p>
        </p:txBody>
      </p:sp>
    </p:spTree>
    <p:extLst>
      <p:ext uri="{BB962C8B-B14F-4D97-AF65-F5344CB8AC3E}">
        <p14:creationId xmlns="" xmlns:p14="http://schemas.microsoft.com/office/powerpoint/2010/main" val="39399500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9"/>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2057407" y="2953687"/>
            <a:ext cx="9258290" cy="1178047"/>
          </a:xfrm>
        </p:spPr>
        <p:txBody>
          <a:bodyPr lIns="125757" rIns="125757" anchor="ctr"/>
          <a:lstStyle>
            <a:lvl1pPr marL="0" indent="0">
              <a:buNone/>
              <a:defRPr cap="all">
                <a:solidFill>
                  <a:srgbClr val="344068"/>
                </a:solidFill>
              </a:defRPr>
            </a:lvl1pPr>
          </a:lstStyle>
          <a:p>
            <a:pPr lvl="0"/>
            <a:r>
              <a:rPr lang="en-US"/>
              <a:t>Click to edit Master text styles</a:t>
            </a:r>
          </a:p>
        </p:txBody>
      </p:sp>
      <p:sp>
        <p:nvSpPr>
          <p:cNvPr id="4" name="Content Placeholder 3"/>
          <p:cNvSpPr txBox="1">
            <a:spLocks noGrp="1"/>
          </p:cNvSpPr>
          <p:nvPr>
            <p:ph idx="2"/>
          </p:nvPr>
        </p:nvSpPr>
        <p:spPr>
          <a:xfrm>
            <a:off x="2057407" y="4131735"/>
            <a:ext cx="9258290" cy="52588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11658609" y="2953687"/>
            <a:ext cx="9258290" cy="1178047"/>
          </a:xfrm>
        </p:spPr>
        <p:txBody>
          <a:bodyPr lIns="125757" rIns="125757" anchor="ctr"/>
          <a:lstStyle>
            <a:lvl1pPr marL="0" indent="0">
              <a:buNone/>
              <a:defRPr cap="all">
                <a:solidFill>
                  <a:srgbClr val="344068"/>
                </a:solidFill>
              </a:defRPr>
            </a:lvl1pPr>
          </a:lstStyle>
          <a:p>
            <a:pPr lvl="0"/>
            <a:r>
              <a:rPr lang="en-US"/>
              <a:t>Click to edit Master text styles</a:t>
            </a:r>
          </a:p>
        </p:txBody>
      </p:sp>
      <p:sp>
        <p:nvSpPr>
          <p:cNvPr id="6" name="Content Placeholder 5"/>
          <p:cNvSpPr txBox="1">
            <a:spLocks noGrp="1"/>
          </p:cNvSpPr>
          <p:nvPr>
            <p:ph idx="4"/>
          </p:nvPr>
        </p:nvSpPr>
        <p:spPr>
          <a:xfrm>
            <a:off x="11658609" y="4131735"/>
            <a:ext cx="9258290" cy="52588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IN"/>
          </a:p>
        </p:txBody>
      </p:sp>
      <p:sp>
        <p:nvSpPr>
          <p:cNvPr id="8" name="Footer Placeholder 7"/>
          <p:cNvSpPr txBox="1">
            <a:spLocks noGrp="1"/>
          </p:cNvSpPr>
          <p:nvPr>
            <p:ph type="ftr" sz="quarter" idx="9"/>
          </p:nvPr>
        </p:nvSpPr>
        <p:spPr/>
        <p:txBody>
          <a:bodyPr/>
          <a:lstStyle>
            <a:lvl1pPr>
              <a:defRPr/>
            </a:lvl1pPr>
          </a:lstStyle>
          <a:p>
            <a:pPr lvl="0"/>
            <a:endParaRPr lang="en-IN"/>
          </a:p>
        </p:txBody>
      </p:sp>
      <p:sp>
        <p:nvSpPr>
          <p:cNvPr id="9" name="Slide Number Placeholder 8"/>
          <p:cNvSpPr txBox="1">
            <a:spLocks noGrp="1"/>
          </p:cNvSpPr>
          <p:nvPr>
            <p:ph type="sldNum" sz="quarter" idx="8"/>
          </p:nvPr>
        </p:nvSpPr>
        <p:spPr/>
        <p:txBody>
          <a:bodyPr/>
          <a:lstStyle>
            <a:lvl1pPr>
              <a:defRPr/>
            </a:lvl1pPr>
          </a:lstStyle>
          <a:p>
            <a:pPr lvl="0"/>
            <a:fld id="{BD8424D1-3E49-4DC3-9869-2F7911CEC947}" type="slidenum">
              <a:rPr/>
              <a:pPr lvl="0"/>
              <a:t>‹#›</a:t>
            </a:fld>
            <a:endParaRPr lang="en-IN"/>
          </a:p>
        </p:txBody>
      </p:sp>
    </p:spTree>
    <p:extLst>
      <p:ext uri="{BB962C8B-B14F-4D97-AF65-F5344CB8AC3E}">
        <p14:creationId xmlns="" xmlns:p14="http://schemas.microsoft.com/office/powerpoint/2010/main" val="12227307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IN"/>
          </a:p>
        </p:txBody>
      </p:sp>
      <p:sp>
        <p:nvSpPr>
          <p:cNvPr id="4" name="Footer Placeholder 3"/>
          <p:cNvSpPr txBox="1">
            <a:spLocks noGrp="1"/>
          </p:cNvSpPr>
          <p:nvPr>
            <p:ph type="ftr" sz="quarter" idx="9"/>
          </p:nvPr>
        </p:nvSpPr>
        <p:spPr/>
        <p:txBody>
          <a:bodyPr/>
          <a:lstStyle>
            <a:lvl1pPr>
              <a:defRPr/>
            </a:lvl1pPr>
          </a:lstStyle>
          <a:p>
            <a:pPr lvl="0"/>
            <a:endParaRPr lang="en-IN"/>
          </a:p>
        </p:txBody>
      </p:sp>
      <p:sp>
        <p:nvSpPr>
          <p:cNvPr id="5" name="Slide Number Placeholder 4"/>
          <p:cNvSpPr txBox="1">
            <a:spLocks noGrp="1"/>
          </p:cNvSpPr>
          <p:nvPr>
            <p:ph type="sldNum" sz="quarter" idx="8"/>
          </p:nvPr>
        </p:nvSpPr>
        <p:spPr/>
        <p:txBody>
          <a:bodyPr/>
          <a:lstStyle>
            <a:lvl1pPr>
              <a:defRPr/>
            </a:lvl1pPr>
          </a:lstStyle>
          <a:p>
            <a:pPr lvl="0"/>
            <a:fld id="{48405A79-2E85-41FD-8267-C5C4CE38F071}" type="slidenum">
              <a:rPr/>
              <a:pPr lvl="0"/>
              <a:t>‹#›</a:t>
            </a:fld>
            <a:endParaRPr lang="en-IN"/>
          </a:p>
        </p:txBody>
      </p:sp>
    </p:spTree>
    <p:extLst>
      <p:ext uri="{BB962C8B-B14F-4D97-AF65-F5344CB8AC3E}">
        <p14:creationId xmlns="" xmlns:p14="http://schemas.microsoft.com/office/powerpoint/2010/main" val="392280290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5955" y="10241275"/>
            <a:ext cx="22854035" cy="731522"/>
          </a:xfrm>
          <a:prstGeom prst="rect">
            <a:avLst/>
          </a:prstGeom>
          <a:solidFill>
            <a:srgbClr val="2683C6"/>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3" name="Rectangle 5"/>
          <p:cNvSpPr/>
          <p:nvPr/>
        </p:nvSpPr>
        <p:spPr>
          <a:xfrm>
            <a:off x="45" y="10134912"/>
            <a:ext cx="22854035" cy="102410"/>
          </a:xfrm>
          <a:prstGeom prst="rect">
            <a:avLst/>
          </a:prstGeom>
          <a:solidFill>
            <a:srgbClr val="1CADE4"/>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4" name="Date Placeholder 6"/>
          <p:cNvSpPr txBox="1">
            <a:spLocks noGrp="1"/>
          </p:cNvSpPr>
          <p:nvPr>
            <p:ph type="dt" sz="half" idx="7"/>
          </p:nvPr>
        </p:nvSpPr>
        <p:spPr/>
        <p:txBody>
          <a:bodyPr/>
          <a:lstStyle>
            <a:lvl1pPr>
              <a:defRPr/>
            </a:lvl1pPr>
          </a:lstStyle>
          <a:p>
            <a:pPr lvl="0"/>
            <a:endParaRPr lang="en-IN"/>
          </a:p>
        </p:txBody>
      </p:sp>
      <p:sp>
        <p:nvSpPr>
          <p:cNvPr id="5" name="Footer Placeholder 7"/>
          <p:cNvSpPr txBox="1">
            <a:spLocks noGrp="1"/>
          </p:cNvSpPr>
          <p:nvPr>
            <p:ph type="ftr" sz="quarter" idx="9"/>
          </p:nvPr>
        </p:nvSpPr>
        <p:spPr/>
        <p:txBody>
          <a:bodyPr/>
          <a:lstStyle>
            <a:lvl1pPr>
              <a:defRPr/>
            </a:lvl1pPr>
          </a:lstStyle>
          <a:p>
            <a:pPr lvl="0"/>
            <a:endParaRPr lang="en-IN"/>
          </a:p>
        </p:txBody>
      </p:sp>
      <p:sp>
        <p:nvSpPr>
          <p:cNvPr id="6" name="Slide Number Placeholder 8"/>
          <p:cNvSpPr txBox="1">
            <a:spLocks noGrp="1"/>
          </p:cNvSpPr>
          <p:nvPr>
            <p:ph type="sldNum" sz="quarter" idx="8"/>
          </p:nvPr>
        </p:nvSpPr>
        <p:spPr/>
        <p:txBody>
          <a:bodyPr/>
          <a:lstStyle>
            <a:lvl1pPr>
              <a:defRPr/>
            </a:lvl1pPr>
          </a:lstStyle>
          <a:p>
            <a:pPr lvl="0"/>
            <a:fld id="{91A1DEBE-8587-4B8C-848A-5F63F4D1DA69}" type="slidenum">
              <a:rPr/>
              <a:pPr lvl="0"/>
              <a:t>‹#›</a:t>
            </a:fld>
            <a:endParaRPr lang="en-IN"/>
          </a:p>
        </p:txBody>
      </p:sp>
    </p:spTree>
    <p:extLst>
      <p:ext uri="{BB962C8B-B14F-4D97-AF65-F5344CB8AC3E}">
        <p14:creationId xmlns="" xmlns:p14="http://schemas.microsoft.com/office/powerpoint/2010/main" val="22957070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7"/>
          <p:cNvSpPr/>
          <p:nvPr/>
        </p:nvSpPr>
        <p:spPr>
          <a:xfrm>
            <a:off x="44" y="3"/>
            <a:ext cx="7595221" cy="10972797"/>
          </a:xfrm>
          <a:prstGeom prst="rect">
            <a:avLst/>
          </a:prstGeom>
          <a:solidFill>
            <a:srgbClr val="2683C6"/>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3" name="Rectangle 8"/>
          <p:cNvSpPr/>
          <p:nvPr/>
        </p:nvSpPr>
        <p:spPr>
          <a:xfrm>
            <a:off x="7575134" y="3"/>
            <a:ext cx="120019" cy="10972797"/>
          </a:xfrm>
          <a:prstGeom prst="rect">
            <a:avLst/>
          </a:prstGeom>
          <a:solidFill>
            <a:srgbClr val="1CADE4"/>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4" name="Title 1"/>
          <p:cNvSpPr txBox="1">
            <a:spLocks noGrp="1"/>
          </p:cNvSpPr>
          <p:nvPr>
            <p:ph type="title"/>
          </p:nvPr>
        </p:nvSpPr>
        <p:spPr>
          <a:xfrm>
            <a:off x="857251" y="950970"/>
            <a:ext cx="6000748" cy="3657603"/>
          </a:xfrm>
        </p:spPr>
        <p:txBody>
          <a:bodyPr/>
          <a:lstStyle>
            <a:lvl1pPr>
              <a:defRPr sz="5500">
                <a:solidFill>
                  <a:srgbClr val="FFFFFF"/>
                </a:solidFill>
              </a:defRPr>
            </a:lvl1pPr>
          </a:lstStyle>
          <a:p>
            <a:pPr lvl="0"/>
            <a:r>
              <a:rPr lang="en-US"/>
              <a:t>Click to edit Master title style</a:t>
            </a:r>
          </a:p>
        </p:txBody>
      </p:sp>
      <p:sp>
        <p:nvSpPr>
          <p:cNvPr id="5" name="Content Placeholder 2"/>
          <p:cNvSpPr txBox="1">
            <a:spLocks noGrp="1"/>
          </p:cNvSpPr>
          <p:nvPr>
            <p:ph idx="1"/>
          </p:nvPr>
        </p:nvSpPr>
        <p:spPr>
          <a:xfrm>
            <a:off x="9001126" y="1170430"/>
            <a:ext cx="12172944" cy="841247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txBox="1">
            <a:spLocks noGrp="1"/>
          </p:cNvSpPr>
          <p:nvPr>
            <p:ph type="body" idx="2"/>
          </p:nvPr>
        </p:nvSpPr>
        <p:spPr>
          <a:xfrm>
            <a:off x="857251" y="4681730"/>
            <a:ext cx="6000748" cy="5406592"/>
          </a:xfrm>
        </p:spPr>
        <p:txBody>
          <a:bodyPr lIns="125757" rIns="125757"/>
          <a:lstStyle>
            <a:lvl1pPr marL="0" indent="0">
              <a:buNone/>
              <a:defRPr sz="2300">
                <a:solidFill>
                  <a:srgbClr val="FFFFFF"/>
                </a:solidFill>
              </a:defRPr>
            </a:lvl1pPr>
          </a:lstStyle>
          <a:p>
            <a:pPr lvl="0"/>
            <a:r>
              <a:rPr lang="en-US"/>
              <a:t>Click to edit Master text styles</a:t>
            </a:r>
          </a:p>
        </p:txBody>
      </p:sp>
      <p:sp>
        <p:nvSpPr>
          <p:cNvPr id="7" name="Date Placeholder 4"/>
          <p:cNvSpPr txBox="1">
            <a:spLocks noGrp="1"/>
          </p:cNvSpPr>
          <p:nvPr>
            <p:ph type="dt" sz="half" idx="7"/>
          </p:nvPr>
        </p:nvSpPr>
        <p:spPr>
          <a:xfrm>
            <a:off x="872842" y="10335656"/>
            <a:ext cx="4909704" cy="584199"/>
          </a:xfrm>
        </p:spPr>
        <p:txBody>
          <a:bodyPr/>
          <a:lstStyle>
            <a:lvl1pPr>
              <a:defRPr/>
            </a:lvl1pPr>
          </a:lstStyle>
          <a:p>
            <a:pPr lvl="0"/>
            <a:endParaRPr lang="en-IN"/>
          </a:p>
        </p:txBody>
      </p:sp>
      <p:sp>
        <p:nvSpPr>
          <p:cNvPr id="8" name="Footer Placeholder 5"/>
          <p:cNvSpPr txBox="1">
            <a:spLocks noGrp="1"/>
          </p:cNvSpPr>
          <p:nvPr>
            <p:ph type="ftr" sz="quarter" idx="9"/>
          </p:nvPr>
        </p:nvSpPr>
        <p:spPr>
          <a:xfrm>
            <a:off x="9001126" y="10335656"/>
            <a:ext cx="8715381" cy="584199"/>
          </a:xfrm>
        </p:spPr>
        <p:txBody>
          <a:bodyPr anchorCtr="0"/>
          <a:lstStyle>
            <a:lvl1pPr algn="l">
              <a:defRPr>
                <a:solidFill>
                  <a:srgbClr val="344068"/>
                </a:solidFill>
              </a:defRPr>
            </a:lvl1pPr>
          </a:lstStyle>
          <a:p>
            <a:pPr lvl="0"/>
            <a:endParaRPr lang="en-IN"/>
          </a:p>
        </p:txBody>
      </p:sp>
      <p:sp>
        <p:nvSpPr>
          <p:cNvPr id="9" name="Slide Number Placeholder 6"/>
          <p:cNvSpPr txBox="1">
            <a:spLocks noGrp="1"/>
          </p:cNvSpPr>
          <p:nvPr>
            <p:ph type="sldNum" sz="quarter" idx="8"/>
          </p:nvPr>
        </p:nvSpPr>
        <p:spPr/>
        <p:txBody>
          <a:bodyPr/>
          <a:lstStyle>
            <a:lvl1pPr>
              <a:defRPr>
                <a:solidFill>
                  <a:srgbClr val="344068"/>
                </a:solidFill>
              </a:defRPr>
            </a:lvl1pPr>
          </a:lstStyle>
          <a:p>
            <a:pPr lvl="0"/>
            <a:fld id="{872FDE95-B5CE-4A8D-9DCF-D6378EC785DE}" type="slidenum">
              <a:rPr/>
              <a:pPr lvl="0"/>
              <a:t>‹#›</a:t>
            </a:fld>
            <a:endParaRPr lang="en-IN"/>
          </a:p>
        </p:txBody>
      </p:sp>
    </p:spTree>
    <p:extLst>
      <p:ext uri="{BB962C8B-B14F-4D97-AF65-F5344CB8AC3E}">
        <p14:creationId xmlns="" xmlns:p14="http://schemas.microsoft.com/office/powerpoint/2010/main" val="402787551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7"/>
          <p:cNvSpPr/>
          <p:nvPr/>
        </p:nvSpPr>
        <p:spPr>
          <a:xfrm>
            <a:off x="3" y="7924797"/>
            <a:ext cx="22854035" cy="3048000"/>
          </a:xfrm>
          <a:prstGeom prst="rect">
            <a:avLst/>
          </a:prstGeom>
          <a:solidFill>
            <a:srgbClr val="2683C6"/>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3" name="Rectangle 8"/>
          <p:cNvSpPr/>
          <p:nvPr/>
        </p:nvSpPr>
        <p:spPr>
          <a:xfrm>
            <a:off x="45" y="7864119"/>
            <a:ext cx="22854035" cy="102410"/>
          </a:xfrm>
          <a:prstGeom prst="rect">
            <a:avLst/>
          </a:prstGeom>
          <a:solidFill>
            <a:srgbClr val="1CADE4"/>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4" name="Title 1"/>
          <p:cNvSpPr txBox="1">
            <a:spLocks noGrp="1"/>
          </p:cNvSpPr>
          <p:nvPr>
            <p:ph type="title"/>
          </p:nvPr>
        </p:nvSpPr>
        <p:spPr>
          <a:xfrm>
            <a:off x="2057406" y="8119878"/>
            <a:ext cx="18973792" cy="1316730"/>
          </a:xfrm>
        </p:spPr>
        <p:txBody>
          <a:bodyPr tIns="0" bIns="0">
            <a:noAutofit/>
          </a:bodyPr>
          <a:lstStyle>
            <a:lvl1pPr>
              <a:defRPr sz="5500">
                <a:solidFill>
                  <a:srgbClr val="FFFFFF"/>
                </a:solidFill>
              </a:defRPr>
            </a:lvl1pPr>
          </a:lstStyle>
          <a:p>
            <a:pPr lvl="0"/>
            <a:r>
              <a:rPr lang="en-US"/>
              <a:t>Click to edit Master title style</a:t>
            </a:r>
          </a:p>
        </p:txBody>
      </p:sp>
      <p:sp>
        <p:nvSpPr>
          <p:cNvPr id="5" name="Picture Placeholder 2"/>
          <p:cNvSpPr txBox="1">
            <a:spLocks noGrp="1"/>
          </p:cNvSpPr>
          <p:nvPr>
            <p:ph type="pic" idx="1"/>
          </p:nvPr>
        </p:nvSpPr>
        <p:spPr>
          <a:xfrm>
            <a:off x="39" y="2"/>
            <a:ext cx="22859967" cy="7864116"/>
          </a:xfrm>
          <a:solidFill>
            <a:srgbClr val="BECAD4"/>
          </a:solidFill>
        </p:spPr>
        <p:txBody>
          <a:bodyPr lIns="628787" tIns="628787"/>
          <a:lstStyle>
            <a:lvl1pPr marL="0" indent="0">
              <a:buNone/>
              <a:defRPr sz="4900"/>
            </a:lvl1pPr>
          </a:lstStyle>
          <a:p>
            <a:pPr lvl="0"/>
            <a:r>
              <a:rPr lang="en-US"/>
              <a:t>Click icon to add picture</a:t>
            </a:r>
          </a:p>
        </p:txBody>
      </p:sp>
      <p:sp>
        <p:nvSpPr>
          <p:cNvPr id="6" name="Text Placeholder 3"/>
          <p:cNvSpPr txBox="1">
            <a:spLocks noGrp="1"/>
          </p:cNvSpPr>
          <p:nvPr>
            <p:ph type="body" idx="2"/>
          </p:nvPr>
        </p:nvSpPr>
        <p:spPr>
          <a:xfrm>
            <a:off x="2057406" y="9451235"/>
            <a:ext cx="18973792" cy="950969"/>
          </a:xfrm>
        </p:spPr>
        <p:txBody>
          <a:bodyPr lIns="125757" tIns="0" rIns="125757" bIns="0"/>
          <a:lstStyle>
            <a:lvl1pPr marL="0" indent="0">
              <a:spcBef>
                <a:spcPts val="0"/>
              </a:spcBef>
              <a:spcAft>
                <a:spcPts val="908"/>
              </a:spcAft>
              <a:buNone/>
              <a:defRPr sz="2300">
                <a:solidFill>
                  <a:srgbClr val="FFFFFF"/>
                </a:solidFill>
              </a:defRPr>
            </a:lvl1pPr>
          </a:lstStyle>
          <a:p>
            <a:pPr lvl="0"/>
            <a:r>
              <a:rPr lang="en-US"/>
              <a:t>Click to edit Master text styles</a:t>
            </a:r>
          </a:p>
        </p:txBody>
      </p:sp>
      <p:sp>
        <p:nvSpPr>
          <p:cNvPr id="7" name="Date Placeholder 4"/>
          <p:cNvSpPr txBox="1">
            <a:spLocks noGrp="1"/>
          </p:cNvSpPr>
          <p:nvPr>
            <p:ph type="dt" sz="half" idx="7"/>
          </p:nvPr>
        </p:nvSpPr>
        <p:spPr/>
        <p:txBody>
          <a:bodyPr/>
          <a:lstStyle>
            <a:lvl1pPr>
              <a:defRPr/>
            </a:lvl1pPr>
          </a:lstStyle>
          <a:p>
            <a:pPr lvl="0"/>
            <a:endParaRPr lang="en-IN"/>
          </a:p>
        </p:txBody>
      </p:sp>
      <p:sp>
        <p:nvSpPr>
          <p:cNvPr id="8" name="Footer Placeholder 5"/>
          <p:cNvSpPr txBox="1">
            <a:spLocks noGrp="1"/>
          </p:cNvSpPr>
          <p:nvPr>
            <p:ph type="ftr" sz="quarter" idx="9"/>
          </p:nvPr>
        </p:nvSpPr>
        <p:spPr/>
        <p:txBody>
          <a:bodyPr/>
          <a:lstStyle>
            <a:lvl1pPr>
              <a:defRPr/>
            </a:lvl1pPr>
          </a:lstStyle>
          <a:p>
            <a:pPr lvl="0"/>
            <a:endParaRPr lang="en-IN"/>
          </a:p>
        </p:txBody>
      </p:sp>
      <p:sp>
        <p:nvSpPr>
          <p:cNvPr id="9" name="Slide Number Placeholder 6"/>
          <p:cNvSpPr txBox="1">
            <a:spLocks noGrp="1"/>
          </p:cNvSpPr>
          <p:nvPr>
            <p:ph type="sldNum" sz="quarter" idx="8"/>
          </p:nvPr>
        </p:nvSpPr>
        <p:spPr/>
        <p:txBody>
          <a:bodyPr/>
          <a:lstStyle>
            <a:lvl1pPr>
              <a:defRPr/>
            </a:lvl1pPr>
          </a:lstStyle>
          <a:p>
            <a:pPr lvl="0"/>
            <a:fld id="{2F149DBC-632A-4707-BA66-0A3326EE8696}" type="slidenum">
              <a:rPr/>
              <a:pPr lvl="0"/>
              <a:t>‹#›</a:t>
            </a:fld>
            <a:endParaRPr lang="en-IN"/>
          </a:p>
        </p:txBody>
      </p:sp>
    </p:spTree>
    <p:extLst>
      <p:ext uri="{BB962C8B-B14F-4D97-AF65-F5344CB8AC3E}">
        <p14:creationId xmlns="" xmlns:p14="http://schemas.microsoft.com/office/powerpoint/2010/main" val="76226764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4" y="10241275"/>
            <a:ext cx="22860008" cy="731522"/>
          </a:xfrm>
          <a:prstGeom prst="rect">
            <a:avLst/>
          </a:prstGeom>
          <a:solidFill>
            <a:srgbClr val="2683C6"/>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3" name="Rectangle 8"/>
          <p:cNvSpPr/>
          <p:nvPr/>
        </p:nvSpPr>
        <p:spPr>
          <a:xfrm>
            <a:off x="4" y="10134912"/>
            <a:ext cx="22860008" cy="106378"/>
          </a:xfrm>
          <a:prstGeom prst="rect">
            <a:avLst/>
          </a:prstGeom>
          <a:solidFill>
            <a:srgbClr val="1CADE4"/>
          </a:solidFill>
          <a:ln cap="flat">
            <a:noFill/>
            <a:prstDash val="solid"/>
          </a:ln>
        </p:spPr>
        <p:txBody>
          <a:bodyPr vert="horz" wrap="square" lIns="0" tIns="0" rIns="0" bIns="0" anchor="t" anchorCtr="0" compatLnSpc="1">
            <a:noAutofit/>
          </a:bodyPr>
          <a:lstStyle/>
          <a:p>
            <a:pPr marL="0" marR="0" lvl="0" indent="0" algn="l" defTabSz="125757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500" b="0" i="0" u="none" strike="noStrike" kern="1200" cap="none" spc="0" baseline="0">
              <a:solidFill>
                <a:srgbClr val="000000"/>
              </a:solidFill>
              <a:uFillTx/>
              <a:latin typeface="Calibri"/>
            </a:endParaRPr>
          </a:p>
        </p:txBody>
      </p:sp>
      <p:sp>
        <p:nvSpPr>
          <p:cNvPr id="4" name="Title Placeholder 1"/>
          <p:cNvSpPr txBox="1">
            <a:spLocks noGrp="1"/>
          </p:cNvSpPr>
          <p:nvPr>
            <p:ph type="title"/>
          </p:nvPr>
        </p:nvSpPr>
        <p:spPr>
          <a:xfrm>
            <a:off x="2057407" y="458562"/>
            <a:ext cx="18859494" cy="2321216"/>
          </a:xfrm>
          <a:prstGeom prst="rect">
            <a:avLst/>
          </a:prstGeom>
          <a:noFill/>
          <a:ln>
            <a:noFill/>
          </a:ln>
        </p:spPr>
        <p:txBody>
          <a:bodyPr vert="horz" wrap="square" lIns="125757" tIns="62879" rIns="125757" bIns="62879" anchor="b" anchorCtr="0" compatLnSpc="1">
            <a:normAutofit/>
          </a:bodyPr>
          <a:lstStyle/>
          <a:p>
            <a:pPr lvl="0"/>
            <a:r>
              <a:rPr lang="en-US"/>
              <a:t>Click to edit Master title style</a:t>
            </a:r>
          </a:p>
        </p:txBody>
      </p:sp>
      <p:sp>
        <p:nvSpPr>
          <p:cNvPr id="5" name="Text Placeholder 2"/>
          <p:cNvSpPr txBox="1">
            <a:spLocks noGrp="1"/>
          </p:cNvSpPr>
          <p:nvPr>
            <p:ph type="body" idx="1"/>
          </p:nvPr>
        </p:nvSpPr>
        <p:spPr>
          <a:xfrm>
            <a:off x="2057407" y="2953169"/>
            <a:ext cx="18859494" cy="6437368"/>
          </a:xfrm>
          <a:prstGeom prst="rect">
            <a:avLst/>
          </a:prstGeom>
          <a:noFill/>
          <a:ln>
            <a:noFill/>
          </a:ln>
        </p:spPr>
        <p:txBody>
          <a:bodyPr vert="horz" wrap="square" lIns="0" tIns="62879" rIns="0" bIns="62879"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txBox="1">
            <a:spLocks noGrp="1"/>
          </p:cNvSpPr>
          <p:nvPr>
            <p:ph type="dt" sz="half" idx="2"/>
          </p:nvPr>
        </p:nvSpPr>
        <p:spPr>
          <a:xfrm>
            <a:off x="2057408" y="10335656"/>
            <a:ext cx="4635510" cy="584199"/>
          </a:xfrm>
          <a:prstGeom prst="rect">
            <a:avLst/>
          </a:prstGeom>
          <a:noFill/>
          <a:ln>
            <a:noFill/>
          </a:ln>
        </p:spPr>
        <p:txBody>
          <a:bodyPr vert="horz" wrap="square" lIns="125757" tIns="62879" rIns="125757" bIns="62879" anchor="ctr" anchorCtr="0" compatLnSpc="1">
            <a:noAutofit/>
          </a:bodyPr>
          <a:lstStyle>
            <a:lvl1pPr marL="0" marR="0" lvl="0" indent="0" algn="l" defTabSz="1257574" rtl="0" fontAlgn="auto" hangingPunct="1">
              <a:lnSpc>
                <a:spcPct val="100000"/>
              </a:lnSpc>
              <a:spcBef>
                <a:spcPts val="0"/>
              </a:spcBef>
              <a:spcAft>
                <a:spcPts val="0"/>
              </a:spcAft>
              <a:buNone/>
              <a:tabLst/>
              <a:defRPr lang="en-IN" sz="1400" b="0" i="0" u="none" strike="noStrike" kern="1200" cap="none" spc="0" baseline="0">
                <a:solidFill>
                  <a:srgbClr val="FFFFFF"/>
                </a:solidFill>
                <a:uFillTx/>
                <a:latin typeface="Calibri"/>
              </a:defRPr>
            </a:lvl1pPr>
          </a:lstStyle>
          <a:p>
            <a:pPr lvl="0"/>
            <a:endParaRPr lang="en-IN"/>
          </a:p>
        </p:txBody>
      </p:sp>
      <p:sp>
        <p:nvSpPr>
          <p:cNvPr id="7" name="Footer Placeholder 4"/>
          <p:cNvSpPr txBox="1">
            <a:spLocks noGrp="1"/>
          </p:cNvSpPr>
          <p:nvPr>
            <p:ph type="ftr" sz="quarter" idx="3"/>
          </p:nvPr>
        </p:nvSpPr>
        <p:spPr>
          <a:xfrm>
            <a:off x="6911599" y="10335656"/>
            <a:ext cx="9042760" cy="584199"/>
          </a:xfrm>
          <a:prstGeom prst="rect">
            <a:avLst/>
          </a:prstGeom>
          <a:noFill/>
          <a:ln>
            <a:noFill/>
          </a:ln>
        </p:spPr>
        <p:txBody>
          <a:bodyPr vert="horz" wrap="square" lIns="125757" tIns="62879" rIns="125757" bIns="62879" anchor="ctr" anchorCtr="1" compatLnSpc="1">
            <a:noAutofit/>
          </a:bodyPr>
          <a:lstStyle>
            <a:lvl1pPr marL="0" marR="0" lvl="0" indent="0" algn="ctr" defTabSz="1257574" rtl="0" fontAlgn="auto" hangingPunct="1">
              <a:lnSpc>
                <a:spcPct val="100000"/>
              </a:lnSpc>
              <a:spcBef>
                <a:spcPts val="0"/>
              </a:spcBef>
              <a:spcAft>
                <a:spcPts val="0"/>
              </a:spcAft>
              <a:buNone/>
              <a:tabLst/>
              <a:defRPr lang="en-IN" sz="1400" b="0" i="0" u="none" strike="noStrike" kern="1200" cap="all" spc="0" baseline="0">
                <a:solidFill>
                  <a:srgbClr val="FFFFFF"/>
                </a:solidFill>
                <a:uFillTx/>
                <a:latin typeface="Calibri"/>
              </a:defRPr>
            </a:lvl1pPr>
          </a:lstStyle>
          <a:p>
            <a:pPr lvl="0"/>
            <a:endParaRPr lang="en-IN"/>
          </a:p>
        </p:txBody>
      </p:sp>
      <p:sp>
        <p:nvSpPr>
          <p:cNvPr id="8" name="Slide Number Placeholder 5"/>
          <p:cNvSpPr txBox="1">
            <a:spLocks noGrp="1"/>
          </p:cNvSpPr>
          <p:nvPr>
            <p:ph type="sldNum" sz="quarter" idx="4"/>
          </p:nvPr>
        </p:nvSpPr>
        <p:spPr>
          <a:xfrm>
            <a:off x="18563367" y="10335656"/>
            <a:ext cx="2460054" cy="584199"/>
          </a:xfrm>
          <a:prstGeom prst="rect">
            <a:avLst/>
          </a:prstGeom>
          <a:noFill/>
          <a:ln>
            <a:noFill/>
          </a:ln>
        </p:spPr>
        <p:txBody>
          <a:bodyPr vert="horz" wrap="square" lIns="125757" tIns="62879" rIns="125757" bIns="62879" anchor="ctr" anchorCtr="0" compatLnSpc="1">
            <a:noAutofit/>
          </a:bodyPr>
          <a:lstStyle>
            <a:lvl1pPr marL="0" marR="0" lvl="0" indent="0" algn="r" defTabSz="1257574" rtl="0" fontAlgn="auto" hangingPunct="1">
              <a:lnSpc>
                <a:spcPct val="100000"/>
              </a:lnSpc>
              <a:spcBef>
                <a:spcPts val="0"/>
              </a:spcBef>
              <a:spcAft>
                <a:spcPts val="0"/>
              </a:spcAft>
              <a:buNone/>
              <a:tabLst/>
              <a:defRPr lang="en-IN" sz="1600" b="0" i="0" u="none" strike="noStrike" kern="1200" cap="none" spc="0" baseline="0">
                <a:solidFill>
                  <a:srgbClr val="FFFFFF"/>
                </a:solidFill>
                <a:uFillTx/>
                <a:latin typeface="Calibri"/>
              </a:defRPr>
            </a:lvl1pPr>
          </a:lstStyle>
          <a:p>
            <a:pPr lvl="0"/>
            <a:fld id="{B820761C-C436-4421-B295-C2DC1724FF5F}" type="slidenum">
              <a:rPr/>
              <a:pPr lvl="0"/>
              <a:t>‹#›</a:t>
            </a:fld>
            <a:endParaRPr lang="en-IN"/>
          </a:p>
        </p:txBody>
      </p:sp>
      <p:cxnSp>
        <p:nvCxnSpPr>
          <p:cNvPr id="9" name="Straight Connector 9"/>
          <p:cNvCxnSpPr/>
          <p:nvPr/>
        </p:nvCxnSpPr>
        <p:spPr>
          <a:xfrm>
            <a:off x="2237871" y="2780547"/>
            <a:ext cx="18688050" cy="0"/>
          </a:xfrm>
          <a:prstGeom prst="straightConnector1">
            <a:avLst/>
          </a:prstGeom>
          <a:noFill/>
          <a:ln w="6345" cap="flat">
            <a:solidFill>
              <a:srgbClr val="7F7F7F"/>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lvl="0" indent="0" algn="l" defTabSz="1386224" rtl="0" fontAlgn="auto" hangingPunct="1">
        <a:lnSpc>
          <a:spcPct val="85000"/>
        </a:lnSpc>
        <a:spcBef>
          <a:spcPts val="0"/>
        </a:spcBef>
        <a:spcAft>
          <a:spcPts val="0"/>
        </a:spcAft>
        <a:buNone/>
        <a:tabLst/>
        <a:defRPr lang="en-US" sz="7300" b="0" i="0" u="none" strike="noStrike" kern="1200" cap="none" spc="-76" baseline="0">
          <a:solidFill>
            <a:srgbClr val="404040"/>
          </a:solidFill>
          <a:uFillTx/>
          <a:latin typeface="Calibri Light"/>
        </a:defRPr>
      </a:lvl1pPr>
    </p:titleStyle>
    <p:bodyStyle>
      <a:lvl1pPr marL="138622" marR="0" lvl="0" indent="-138622" algn="l" defTabSz="1386224" rtl="0" fontAlgn="auto" hangingPunct="1">
        <a:lnSpc>
          <a:spcPct val="90000"/>
        </a:lnSpc>
        <a:spcBef>
          <a:spcPts val="1822"/>
        </a:spcBef>
        <a:spcAft>
          <a:spcPts val="303"/>
        </a:spcAft>
        <a:buClr>
          <a:srgbClr val="1CADE4"/>
        </a:buClr>
        <a:buSzPct val="100000"/>
        <a:buFont typeface="Calibri" pitchFamily="34"/>
        <a:buChar char=" "/>
        <a:tabLst/>
        <a:defRPr lang="en-US" sz="3000" b="0" i="0" u="none" strike="noStrike" kern="1200" cap="none" spc="0" baseline="0">
          <a:solidFill>
            <a:srgbClr val="404040"/>
          </a:solidFill>
          <a:uFillTx/>
          <a:latin typeface="Calibri"/>
        </a:defRPr>
      </a:lvl1pPr>
      <a:lvl2pPr marL="582218" marR="0" lvl="1" indent="-277244" algn="l" defTabSz="1386224" rtl="0" fontAlgn="auto" hangingPunct="1">
        <a:lnSpc>
          <a:spcPct val="90000"/>
        </a:lnSpc>
        <a:spcBef>
          <a:spcPts val="303"/>
        </a:spcBef>
        <a:spcAft>
          <a:spcPts val="605"/>
        </a:spcAft>
        <a:buClr>
          <a:srgbClr val="1CADE4"/>
        </a:buClr>
        <a:buSzPct val="100000"/>
        <a:buFont typeface="Calibri" pitchFamily="34"/>
        <a:buChar char="◦"/>
        <a:tabLst/>
        <a:defRPr lang="en-US" sz="2700" b="0" i="0" u="none" strike="noStrike" kern="1200" cap="none" spc="0" baseline="0">
          <a:solidFill>
            <a:srgbClr val="404040"/>
          </a:solidFill>
          <a:uFillTx/>
          <a:latin typeface="Calibri"/>
        </a:defRPr>
      </a:lvl2pPr>
      <a:lvl3pPr marL="859463" marR="0" lvl="2" indent="-277244" algn="l" defTabSz="1386224" rtl="0" fontAlgn="auto" hangingPunct="1">
        <a:lnSpc>
          <a:spcPct val="90000"/>
        </a:lnSpc>
        <a:spcBef>
          <a:spcPts val="303"/>
        </a:spcBef>
        <a:spcAft>
          <a:spcPts val="605"/>
        </a:spcAft>
        <a:buClr>
          <a:srgbClr val="1CADE4"/>
        </a:buClr>
        <a:buSzPct val="100000"/>
        <a:buFont typeface="Calibri" pitchFamily="34"/>
        <a:buChar char="◦"/>
        <a:tabLst/>
        <a:defRPr lang="en-US" sz="2100" b="0" i="0" u="none" strike="noStrike" kern="1200" cap="none" spc="0" baseline="0">
          <a:solidFill>
            <a:srgbClr val="404040"/>
          </a:solidFill>
          <a:uFillTx/>
          <a:latin typeface="Calibri"/>
        </a:defRPr>
      </a:lvl3pPr>
      <a:lvl4pPr marL="1136709" marR="0" lvl="3" indent="-277244" algn="l" defTabSz="1386224" rtl="0" fontAlgn="auto" hangingPunct="1">
        <a:lnSpc>
          <a:spcPct val="90000"/>
        </a:lnSpc>
        <a:spcBef>
          <a:spcPts val="303"/>
        </a:spcBef>
        <a:spcAft>
          <a:spcPts val="605"/>
        </a:spcAft>
        <a:buClr>
          <a:srgbClr val="1CADE4"/>
        </a:buClr>
        <a:buSzPct val="100000"/>
        <a:buFont typeface="Calibri" pitchFamily="34"/>
        <a:buChar char="◦"/>
        <a:tabLst/>
        <a:defRPr lang="en-US" sz="2100" b="0" i="0" u="none" strike="noStrike" kern="1200" cap="none" spc="0" baseline="0">
          <a:solidFill>
            <a:srgbClr val="404040"/>
          </a:solidFill>
          <a:uFillTx/>
          <a:latin typeface="Calibri"/>
        </a:defRPr>
      </a:lvl4pPr>
      <a:lvl5pPr marL="1413953" marR="0" lvl="4" indent="-277244" algn="l" defTabSz="1386224" rtl="0" fontAlgn="auto" hangingPunct="1">
        <a:lnSpc>
          <a:spcPct val="90000"/>
        </a:lnSpc>
        <a:spcBef>
          <a:spcPts val="303"/>
        </a:spcBef>
        <a:spcAft>
          <a:spcPts val="605"/>
        </a:spcAft>
        <a:buClr>
          <a:srgbClr val="1CADE4"/>
        </a:buClr>
        <a:buSzPct val="100000"/>
        <a:buFont typeface="Calibri" pitchFamily="34"/>
        <a:buChar char="◦"/>
        <a:tabLst/>
        <a:defRPr lang="en-US" sz="2100" b="0" i="0" u="none" strike="noStrike" kern="1200" cap="none" spc="0" baseline="0">
          <a:solidFill>
            <a:srgbClr val="404040"/>
          </a:solidFill>
          <a:uFillTx/>
          <a:latin typeface="Calibri"/>
        </a:defRPr>
      </a:lvl5pPr>
      <a:lvl6pPr marL="3458329" indent="-314394" algn="l" defTabSz="1257574" rtl="0" eaLnBrk="1" latinLnBrk="0" hangingPunct="1">
        <a:lnSpc>
          <a:spcPct val="90000"/>
        </a:lnSpc>
        <a:spcBef>
          <a:spcPts val="688"/>
        </a:spcBef>
        <a:buFont typeface="Arial" panose="020B0604020202020204" pitchFamily="34" charset="0"/>
        <a:buChar char="•"/>
        <a:defRPr sz="2500" kern="1200">
          <a:solidFill>
            <a:schemeClr val="tx1"/>
          </a:solidFill>
          <a:latin typeface="+mn-lt"/>
          <a:ea typeface="+mn-ea"/>
          <a:cs typeface="+mn-cs"/>
        </a:defRPr>
      </a:lvl6pPr>
      <a:lvl7pPr marL="4087117" indent="-314394" algn="l" defTabSz="1257574" rtl="0" eaLnBrk="1" latinLnBrk="0" hangingPunct="1">
        <a:lnSpc>
          <a:spcPct val="90000"/>
        </a:lnSpc>
        <a:spcBef>
          <a:spcPts val="688"/>
        </a:spcBef>
        <a:buFont typeface="Arial" panose="020B0604020202020204" pitchFamily="34" charset="0"/>
        <a:buChar char="•"/>
        <a:defRPr sz="2500" kern="1200">
          <a:solidFill>
            <a:schemeClr val="tx1"/>
          </a:solidFill>
          <a:latin typeface="+mn-lt"/>
          <a:ea typeface="+mn-ea"/>
          <a:cs typeface="+mn-cs"/>
        </a:defRPr>
      </a:lvl7pPr>
      <a:lvl8pPr marL="4715904" indent="-314394" algn="l" defTabSz="1257574" rtl="0" eaLnBrk="1" latinLnBrk="0" hangingPunct="1">
        <a:lnSpc>
          <a:spcPct val="90000"/>
        </a:lnSpc>
        <a:spcBef>
          <a:spcPts val="688"/>
        </a:spcBef>
        <a:buFont typeface="Arial" panose="020B0604020202020204" pitchFamily="34" charset="0"/>
        <a:buChar char="•"/>
        <a:defRPr sz="2500" kern="1200">
          <a:solidFill>
            <a:schemeClr val="tx1"/>
          </a:solidFill>
          <a:latin typeface="+mn-lt"/>
          <a:ea typeface="+mn-ea"/>
          <a:cs typeface="+mn-cs"/>
        </a:defRPr>
      </a:lvl8pPr>
      <a:lvl9pPr marL="5344691" indent="-314394" algn="l" defTabSz="1257574" rtl="0" eaLnBrk="1" latinLnBrk="0" hangingPunct="1">
        <a:lnSpc>
          <a:spcPct val="90000"/>
        </a:lnSpc>
        <a:spcBef>
          <a:spcPts val="688"/>
        </a:spcBef>
        <a:buFont typeface="Arial" panose="020B0604020202020204" pitchFamily="34" charset="0"/>
        <a:buChar char="•"/>
        <a:defRPr sz="2500" kern="1200">
          <a:solidFill>
            <a:schemeClr val="tx1"/>
          </a:solidFill>
          <a:latin typeface="+mn-lt"/>
          <a:ea typeface="+mn-ea"/>
          <a:cs typeface="+mn-cs"/>
        </a:defRPr>
      </a:lvl9pPr>
    </p:bodyStyle>
    <p:otherStyle>
      <a:defPPr>
        <a:defRPr lang="en-US"/>
      </a:defPPr>
      <a:lvl1pPr marL="0" algn="l" defTabSz="1257574" rtl="0" eaLnBrk="1" latinLnBrk="0" hangingPunct="1">
        <a:defRPr sz="2500" kern="1200">
          <a:solidFill>
            <a:schemeClr val="tx1"/>
          </a:solidFill>
          <a:latin typeface="+mn-lt"/>
          <a:ea typeface="+mn-ea"/>
          <a:cs typeface="+mn-cs"/>
        </a:defRPr>
      </a:lvl1pPr>
      <a:lvl2pPr marL="628787" algn="l" defTabSz="1257574" rtl="0" eaLnBrk="1" latinLnBrk="0" hangingPunct="1">
        <a:defRPr sz="2500" kern="1200">
          <a:solidFill>
            <a:schemeClr val="tx1"/>
          </a:solidFill>
          <a:latin typeface="+mn-lt"/>
          <a:ea typeface="+mn-ea"/>
          <a:cs typeface="+mn-cs"/>
        </a:defRPr>
      </a:lvl2pPr>
      <a:lvl3pPr marL="1257574" algn="l" defTabSz="1257574" rtl="0" eaLnBrk="1" latinLnBrk="0" hangingPunct="1">
        <a:defRPr sz="2500" kern="1200">
          <a:solidFill>
            <a:schemeClr val="tx1"/>
          </a:solidFill>
          <a:latin typeface="+mn-lt"/>
          <a:ea typeface="+mn-ea"/>
          <a:cs typeface="+mn-cs"/>
        </a:defRPr>
      </a:lvl3pPr>
      <a:lvl4pPr marL="1886361" algn="l" defTabSz="1257574" rtl="0" eaLnBrk="1" latinLnBrk="0" hangingPunct="1">
        <a:defRPr sz="2500" kern="1200">
          <a:solidFill>
            <a:schemeClr val="tx1"/>
          </a:solidFill>
          <a:latin typeface="+mn-lt"/>
          <a:ea typeface="+mn-ea"/>
          <a:cs typeface="+mn-cs"/>
        </a:defRPr>
      </a:lvl4pPr>
      <a:lvl5pPr marL="2515149" algn="l" defTabSz="1257574" rtl="0" eaLnBrk="1" latinLnBrk="0" hangingPunct="1">
        <a:defRPr sz="2500" kern="1200">
          <a:solidFill>
            <a:schemeClr val="tx1"/>
          </a:solidFill>
          <a:latin typeface="+mn-lt"/>
          <a:ea typeface="+mn-ea"/>
          <a:cs typeface="+mn-cs"/>
        </a:defRPr>
      </a:lvl5pPr>
      <a:lvl6pPr marL="3143936" algn="l" defTabSz="1257574" rtl="0" eaLnBrk="1" latinLnBrk="0" hangingPunct="1">
        <a:defRPr sz="2500" kern="1200">
          <a:solidFill>
            <a:schemeClr val="tx1"/>
          </a:solidFill>
          <a:latin typeface="+mn-lt"/>
          <a:ea typeface="+mn-ea"/>
          <a:cs typeface="+mn-cs"/>
        </a:defRPr>
      </a:lvl6pPr>
      <a:lvl7pPr marL="3772723" algn="l" defTabSz="1257574" rtl="0" eaLnBrk="1" latinLnBrk="0" hangingPunct="1">
        <a:defRPr sz="2500" kern="1200">
          <a:solidFill>
            <a:schemeClr val="tx1"/>
          </a:solidFill>
          <a:latin typeface="+mn-lt"/>
          <a:ea typeface="+mn-ea"/>
          <a:cs typeface="+mn-cs"/>
        </a:defRPr>
      </a:lvl7pPr>
      <a:lvl8pPr marL="4401510" algn="l" defTabSz="1257574" rtl="0" eaLnBrk="1" latinLnBrk="0" hangingPunct="1">
        <a:defRPr sz="2500" kern="1200">
          <a:solidFill>
            <a:schemeClr val="tx1"/>
          </a:solidFill>
          <a:latin typeface="+mn-lt"/>
          <a:ea typeface="+mn-ea"/>
          <a:cs typeface="+mn-cs"/>
        </a:defRPr>
      </a:lvl8pPr>
      <a:lvl9pPr marL="5030297" algn="l" defTabSz="1257574"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cqse.eu/publications/2013-quality-analysis-of-source-code-comments.pdf"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mailto:yzhou%7d@cs.uiuc.edu" TargetMode="External"/><Relationship Id="rId4" Type="http://schemas.openxmlformats.org/officeDocument/2006/relationships/hyperlink" Target="mailto:yyzhou@cs.uiuc.edu"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03566" y="930916"/>
            <a:ext cx="20580198" cy="3462515"/>
          </a:xfrm>
        </p:spPr>
        <p:txBody>
          <a:bodyPr wrap="square" anchorCtr="1">
            <a:spAutoFit/>
          </a:bodyPr>
          <a:lstStyle/>
          <a:p>
            <a:pPr algn="ctr"/>
            <a:r>
              <a:rPr lang="en-IN" sz="5000" b="1" u="sng" smtClean="0"/>
              <a:t>Master of Technology Project Presentation</a:t>
            </a:r>
            <a:r>
              <a:rPr lang="en-IN" sz="5500" b="1" u="sng" smtClean="0"/>
              <a:t/>
            </a:r>
            <a:br>
              <a:rPr lang="en-IN" sz="5500" b="1" u="sng" smtClean="0"/>
            </a:br>
            <a:r>
              <a:rPr lang="en-IN" sz="5500" b="1" smtClean="0"/>
              <a:t/>
            </a:r>
            <a:br>
              <a:rPr lang="en-IN" sz="5500" b="1" smtClean="0"/>
            </a:br>
            <a:r>
              <a:rPr lang="en-IN" sz="5000" b="1" smtClean="0"/>
              <a:t>Static </a:t>
            </a:r>
            <a:r>
              <a:rPr lang="en-IN" sz="5000" b="1" dirty="0" smtClean="0"/>
              <a:t>Analysis of Comments and Dynamic Analysis of Execution Behaviour to Build Semantic Graph of Codebases</a:t>
            </a:r>
            <a:br>
              <a:rPr lang="en-IN" sz="5000" b="1" dirty="0" smtClean="0"/>
            </a:br>
            <a:r>
              <a:rPr sz="5000" b="1" smtClean="0"/>
              <a:t> using Machine Learning</a:t>
            </a:r>
            <a:endParaRPr lang="en-IN" sz="5500" b="1" dirty="0">
              <a:solidFill>
                <a:srgbClr val="3333FF"/>
              </a:solidFill>
              <a:latin typeface="Calibri"/>
            </a:endParaRPr>
          </a:p>
        </p:txBody>
      </p:sp>
      <p:sp>
        <p:nvSpPr>
          <p:cNvPr id="3" name="Straight Connector 2"/>
          <p:cNvSpPr/>
          <p:nvPr/>
        </p:nvSpPr>
        <p:spPr>
          <a:xfrm>
            <a:off x="1262847" y="4968314"/>
            <a:ext cx="2040944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0" cap="flat">
            <a:solidFill>
              <a:srgbClr val="000000"/>
            </a:solidFill>
            <a:prstDash val="solid"/>
            <a:miter/>
          </a:ln>
        </p:spPr>
        <p:txBody>
          <a:bodyPr vert="horz" wrap="none" lIns="123783" tIns="61884" rIns="123783" bIns="61884" anchor="ctr" anchorCtr="0" compatLnSpc="0">
            <a:noAutofit/>
          </a:bodyPr>
          <a:lstStyle/>
          <a:p>
            <a:pPr hangingPunct="0">
              <a:defRPr sz="1800" b="0" i="0" u="none" strike="noStrike" kern="0" cap="none" spc="0" baseline="0">
                <a:solidFill>
                  <a:srgbClr val="000000"/>
                </a:solidFill>
                <a:uFillTx/>
              </a:defRPr>
            </a:pPr>
            <a:endParaRPr lang="en-IN">
              <a:solidFill>
                <a:srgbClr val="000000"/>
              </a:solidFill>
              <a:latin typeface="Calibri"/>
              <a:ea typeface="Noto Sans CJK SC Regular" pitchFamily="2"/>
              <a:cs typeface="FreeSans" pitchFamily="2"/>
            </a:endParaRPr>
          </a:p>
        </p:txBody>
      </p:sp>
      <p:sp>
        <p:nvSpPr>
          <p:cNvPr id="4" name="TextBox 3"/>
          <p:cNvSpPr txBox="1"/>
          <p:nvPr/>
        </p:nvSpPr>
        <p:spPr>
          <a:xfrm>
            <a:off x="10642605" y="5172101"/>
            <a:ext cx="10947398" cy="1079853"/>
          </a:xfrm>
          <a:prstGeom prst="rect">
            <a:avLst/>
          </a:prstGeom>
          <a:noFill/>
          <a:ln cap="flat">
            <a:noFill/>
          </a:ln>
        </p:spPr>
        <p:txBody>
          <a:bodyPr vert="horz" wrap="square" lIns="123783" tIns="61884" rIns="123783" bIns="61884" anchor="t" anchorCtr="0" compatLnSpc="0">
            <a:spAutoFit/>
          </a:bodyPr>
          <a:lstStyle/>
          <a:p>
            <a:pPr hangingPunct="0">
              <a:defRPr sz="1800" b="0" i="0" u="none" strike="noStrike" kern="0" cap="none" spc="0" baseline="0">
                <a:solidFill>
                  <a:srgbClr val="000000"/>
                </a:solidFill>
                <a:uFillTx/>
              </a:defRPr>
            </a:pPr>
            <a:r>
              <a:rPr lang="en-IN" sz="3300" b="1" smtClean="0">
                <a:solidFill>
                  <a:srgbClr val="000000"/>
                </a:solidFill>
                <a:latin typeface="Calibri"/>
                <a:ea typeface="Noto Sans CJK SC Regular" pitchFamily="2"/>
                <a:cs typeface="FreeSans" pitchFamily="2"/>
              </a:rPr>
              <a:t>Under the Supervision of - Prof</a:t>
            </a:r>
            <a:r>
              <a:rPr lang="en-IN" sz="3300" b="1">
                <a:solidFill>
                  <a:srgbClr val="000000"/>
                </a:solidFill>
                <a:latin typeface="Calibri"/>
                <a:ea typeface="Noto Sans CJK SC Regular" pitchFamily="2"/>
                <a:cs typeface="FreeSans" pitchFamily="2"/>
              </a:rPr>
              <a:t>. Partha Pratim </a:t>
            </a:r>
            <a:r>
              <a:rPr lang="en-IN" sz="3300" b="1" smtClean="0">
                <a:solidFill>
                  <a:srgbClr val="000000"/>
                </a:solidFill>
                <a:latin typeface="Calibri"/>
                <a:ea typeface="Noto Sans CJK SC Regular" pitchFamily="2"/>
                <a:cs typeface="FreeSans" pitchFamily="2"/>
              </a:rPr>
              <a:t>Das.</a:t>
            </a:r>
            <a:endParaRPr lang="en-IN" sz="3300" b="1">
              <a:solidFill>
                <a:srgbClr val="000000"/>
              </a:solidFill>
              <a:latin typeface="Calibri"/>
              <a:ea typeface="Noto Sans CJK SC Regular" pitchFamily="2"/>
              <a:cs typeface="FreeSans" pitchFamily="2"/>
            </a:endParaRPr>
          </a:p>
          <a:p>
            <a:pPr hangingPunct="0">
              <a:defRPr sz="1800" b="0" i="0" u="none" strike="noStrike" kern="0" cap="none" spc="0" baseline="0">
                <a:solidFill>
                  <a:srgbClr val="000000"/>
                </a:solidFill>
                <a:uFillTx/>
              </a:defRPr>
            </a:pPr>
            <a:endParaRPr lang="en-IN" sz="2800">
              <a:solidFill>
                <a:srgbClr val="000000"/>
              </a:solidFill>
              <a:latin typeface="Calibri"/>
              <a:ea typeface="Noto Sans CJK SC Regular" pitchFamily="2"/>
              <a:cs typeface="FreeSans" pitchFamily="2"/>
            </a:endParaRPr>
          </a:p>
        </p:txBody>
      </p:sp>
      <p:sp>
        <p:nvSpPr>
          <p:cNvPr id="5" name="TextBox 4"/>
          <p:cNvSpPr txBox="1"/>
          <p:nvPr/>
        </p:nvSpPr>
        <p:spPr>
          <a:xfrm>
            <a:off x="12564918" y="7472655"/>
            <a:ext cx="9787085" cy="2441893"/>
          </a:xfrm>
          <a:prstGeom prst="rect">
            <a:avLst/>
          </a:prstGeom>
          <a:noFill/>
          <a:ln cap="flat">
            <a:noFill/>
          </a:ln>
        </p:spPr>
        <p:txBody>
          <a:bodyPr vert="horz" wrap="square" lIns="123783" tIns="61884" rIns="123783" bIns="61884" anchor="t" anchorCtr="0" compatLnSpc="0">
            <a:spAutoFit/>
          </a:bodyPr>
          <a:lstStyle/>
          <a:p>
            <a:pPr hangingPunct="0">
              <a:defRPr sz="1800" b="0" i="0" u="none" strike="noStrike" kern="0" cap="none" spc="0" baseline="0">
                <a:solidFill>
                  <a:srgbClr val="000000"/>
                </a:solidFill>
                <a:uFillTx/>
              </a:defRPr>
            </a:pPr>
            <a:r>
              <a:rPr lang="en-IN" sz="2800" b="1" smtClean="0">
                <a:solidFill>
                  <a:srgbClr val="000000"/>
                </a:solidFill>
                <a:latin typeface="Calibri"/>
                <a:ea typeface="Noto Sans CJK SC Regular" pitchFamily="2"/>
                <a:cs typeface="FreeSans" pitchFamily="2"/>
              </a:rPr>
              <a:t>Shakti S. Papdeja</a:t>
            </a:r>
            <a:endParaRPr lang="en-IN" sz="2800" b="1" dirty="0">
              <a:solidFill>
                <a:srgbClr val="000000"/>
              </a:solidFill>
              <a:latin typeface="Calibri"/>
              <a:ea typeface="Noto Sans CJK SC Regular" pitchFamily="2"/>
              <a:cs typeface="FreeSans" pitchFamily="2"/>
            </a:endParaRPr>
          </a:p>
          <a:p>
            <a:pPr hangingPunct="0">
              <a:defRPr sz="1800" b="0" i="0" u="none" strike="noStrike" kern="0" cap="none" spc="0" baseline="0">
                <a:solidFill>
                  <a:srgbClr val="000000"/>
                </a:solidFill>
                <a:uFillTx/>
              </a:defRPr>
            </a:pPr>
            <a:r>
              <a:rPr lang="en-IN" sz="2800" b="1" smtClean="0">
                <a:solidFill>
                  <a:srgbClr val="000000"/>
                </a:solidFill>
                <a:latin typeface="Calibri"/>
                <a:ea typeface="Noto Sans CJK SC Regular" pitchFamily="2"/>
                <a:cs typeface="FreeSans" pitchFamily="2"/>
              </a:rPr>
              <a:t>16CS60R54.</a:t>
            </a:r>
          </a:p>
          <a:p>
            <a:pPr hangingPunct="0">
              <a:defRPr sz="1800" b="0" i="0" u="none" strike="noStrike" kern="0" cap="none" spc="0" baseline="0">
                <a:solidFill>
                  <a:srgbClr val="000000"/>
                </a:solidFill>
                <a:uFillTx/>
              </a:defRPr>
            </a:pPr>
            <a:r>
              <a:rPr lang="en-IN" sz="2800" b="1" smtClean="0">
                <a:solidFill>
                  <a:srgbClr val="000000"/>
                </a:solidFill>
                <a:latin typeface="Calibri"/>
                <a:ea typeface="Noto Sans CJK SC Regular" pitchFamily="2"/>
                <a:cs typeface="FreeSans" pitchFamily="2"/>
              </a:rPr>
              <a:t>Mtech-2</a:t>
            </a:r>
            <a:r>
              <a:rPr lang="en-IN" sz="2800" b="1" baseline="30000" smtClean="0">
                <a:solidFill>
                  <a:srgbClr val="000000"/>
                </a:solidFill>
                <a:latin typeface="Calibri"/>
                <a:ea typeface="Noto Sans CJK SC Regular" pitchFamily="2"/>
                <a:cs typeface="FreeSans" pitchFamily="2"/>
              </a:rPr>
              <a:t>nd</a:t>
            </a:r>
            <a:r>
              <a:rPr lang="en-IN" sz="2800" b="1" smtClean="0">
                <a:solidFill>
                  <a:srgbClr val="000000"/>
                </a:solidFill>
                <a:latin typeface="Calibri"/>
                <a:ea typeface="Noto Sans CJK SC Regular" pitchFamily="2"/>
                <a:cs typeface="FreeSans" pitchFamily="2"/>
              </a:rPr>
              <a:t> Year.</a:t>
            </a:r>
          </a:p>
          <a:p>
            <a:pPr hangingPunct="0">
              <a:defRPr sz="1800" b="0" i="0" u="none" strike="noStrike" kern="0" cap="none" spc="0" baseline="0">
                <a:solidFill>
                  <a:srgbClr val="000000"/>
                </a:solidFill>
                <a:uFillTx/>
              </a:defRPr>
            </a:pPr>
            <a:r>
              <a:rPr lang="en-IN" sz="3200" b="1" smtClean="0">
                <a:solidFill>
                  <a:srgbClr val="000000"/>
                </a:solidFill>
                <a:latin typeface="Calibri"/>
                <a:ea typeface="Noto Sans CJK SC Regular" pitchFamily="2"/>
                <a:cs typeface="FreeSans" pitchFamily="2"/>
              </a:rPr>
              <a:t>Department of Computer Science and Engineering.</a:t>
            </a:r>
          </a:p>
          <a:p>
            <a:pPr hangingPunct="0">
              <a:defRPr sz="1800" b="0" i="0" u="none" strike="noStrike" kern="0" cap="none" spc="0" baseline="0">
                <a:solidFill>
                  <a:srgbClr val="000000"/>
                </a:solidFill>
                <a:uFillTx/>
              </a:defRPr>
            </a:pPr>
            <a:r>
              <a:rPr lang="en-IN" sz="3200" b="1" smtClean="0">
                <a:solidFill>
                  <a:srgbClr val="000000"/>
                </a:solidFill>
                <a:latin typeface="Calibri"/>
                <a:ea typeface="Noto Sans CJK SC Regular" pitchFamily="2"/>
                <a:cs typeface="FreeSans" pitchFamily="2"/>
              </a:rPr>
              <a:t>Indian Institute of Technology, Kharagpur. </a:t>
            </a:r>
            <a:endParaRPr lang="en-IN" sz="3200" b="1" dirty="0">
              <a:solidFill>
                <a:srgbClr val="000000"/>
              </a:solidFill>
              <a:latin typeface="Calibri"/>
              <a:ea typeface="Noto Sans CJK SC Regular" pitchFamily="2"/>
              <a:cs typeface="FreeSans" pitchFamily="2"/>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3" name="Заголовок 1"/>
          <p:cNvSpPr txBox="1"/>
          <p:nvPr/>
        </p:nvSpPr>
        <p:spPr>
          <a:xfrm>
            <a:off x="5" y="313377"/>
            <a:ext cx="9855198" cy="1306311"/>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8000" b="1" i="1" spc="-76" smtClean="0">
                <a:solidFill>
                  <a:srgbClr val="3333FF"/>
                </a:solidFill>
                <a:latin typeface="Calibri Light" pitchFamily="34" charset="0"/>
              </a:rPr>
              <a:t>Methodology</a:t>
            </a:r>
            <a:endParaRPr lang="en-IN" sz="8000" b="1" i="1" spc="-76" dirty="0">
              <a:solidFill>
                <a:srgbClr val="3333FF"/>
              </a:solidFill>
              <a:latin typeface="Calibri Light" pitchFamily="34" charset="0"/>
            </a:endParaRPr>
          </a:p>
        </p:txBody>
      </p:sp>
      <p:pic>
        <p:nvPicPr>
          <p:cNvPr id="4" name="Picture 3"/>
          <p:cNvPicPr/>
          <p:nvPr/>
        </p:nvPicPr>
        <p:blipFill>
          <a:blip r:embed="rId3"/>
          <a:srcRect/>
          <a:stretch>
            <a:fillRect/>
          </a:stretch>
        </p:blipFill>
        <p:spPr bwMode="auto">
          <a:xfrm>
            <a:off x="3022600" y="1659054"/>
            <a:ext cx="16637000" cy="7764374"/>
          </a:xfrm>
          <a:prstGeom prst="rect">
            <a:avLst/>
          </a:prstGeom>
          <a:noFill/>
          <a:ln w="9525">
            <a:noFill/>
            <a:miter lim="800000"/>
            <a:headEnd/>
            <a:tailEnd/>
          </a:ln>
        </p:spPr>
      </p:pic>
      <p:sp>
        <p:nvSpPr>
          <p:cNvPr id="5" name="Rectangle 4"/>
          <p:cNvSpPr/>
          <p:nvPr/>
        </p:nvSpPr>
        <p:spPr>
          <a:xfrm>
            <a:off x="5920740" y="9487660"/>
            <a:ext cx="10064609" cy="680984"/>
          </a:xfrm>
          <a:prstGeom prst="rect">
            <a:avLst/>
          </a:prstGeom>
        </p:spPr>
        <p:txBody>
          <a:bodyPr wrap="square" lIns="125757" tIns="62879" rIns="125757" bIns="62879">
            <a:spAutoFit/>
          </a:bodyPr>
          <a:lstStyle/>
          <a:p>
            <a:r>
              <a:rPr lang="en-US" sz="3600" smtClean="0"/>
              <a:t>Architecture Design of Static Analysis of Source Code</a:t>
            </a:r>
            <a:endParaRPr lang="en-US" sz="360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p:nvPr/>
        </p:nvSpPr>
        <p:spPr>
          <a:xfrm>
            <a:off x="5" y="619381"/>
            <a:ext cx="10972798" cy="1000307"/>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5500" i="1" spc="-76" smtClean="0">
                <a:solidFill>
                  <a:srgbClr val="3333FF"/>
                </a:solidFill>
                <a:latin typeface="Calibri" pitchFamily="18"/>
              </a:rPr>
              <a:t>Methodology  (Continued...)</a:t>
            </a:r>
            <a:endParaRPr lang="en-IN" sz="5500" i="1" spc="-76" dirty="0">
              <a:solidFill>
                <a:srgbClr val="3333FF"/>
              </a:solidFill>
              <a:latin typeface="Calibri" pitchFamily="18"/>
            </a:endParaRPr>
          </a:p>
        </p:txBody>
      </p:sp>
      <p:sp>
        <p:nvSpPr>
          <p:cNvPr id="3" name="Content Placeholder 2"/>
          <p:cNvSpPr txBox="1">
            <a:spLocks/>
          </p:cNvSpPr>
          <p:nvPr/>
        </p:nvSpPr>
        <p:spPr>
          <a:xfrm>
            <a:off x="1668780" y="1447001"/>
            <a:ext cx="19888199" cy="8007700"/>
          </a:xfrm>
          <a:prstGeom prst="rect">
            <a:avLst/>
          </a:prstGeom>
        </p:spPr>
        <p:txBody>
          <a:bodyPr lIns="125757" tIns="62879" rIns="125757" bIns="62879"/>
          <a:lstStyle/>
          <a:p>
            <a:pPr marL="767409" lvl="1" indent="-138622" defTabSz="1386224">
              <a:lnSpc>
                <a:spcPct val="90000"/>
              </a:lnSpc>
              <a:spcBef>
                <a:spcPts val="1822"/>
              </a:spcBef>
              <a:spcAft>
                <a:spcPts val="303"/>
              </a:spcAft>
              <a:buClr>
                <a:srgbClr val="1CADE4"/>
              </a:buClr>
              <a:buSzPct val="100000"/>
            </a:pPr>
            <a:r>
              <a:rPr lang="en-US" sz="3300" smtClean="0"/>
              <a:t>  </a:t>
            </a:r>
          </a:p>
          <a:p>
            <a:pPr marL="767409" lvl="1" indent="-138622" defTabSz="1386224">
              <a:lnSpc>
                <a:spcPct val="90000"/>
              </a:lnSpc>
              <a:spcBef>
                <a:spcPts val="1822"/>
              </a:spcBef>
              <a:spcAft>
                <a:spcPts val="303"/>
              </a:spcAft>
              <a:buClr>
                <a:srgbClr val="1CADE4"/>
              </a:buClr>
              <a:buSzPct val="100000"/>
              <a:buFont typeface="Wingdings" pitchFamily="2" charset="2"/>
              <a:buChar char="Ø"/>
            </a:pPr>
            <a:r>
              <a:rPr lang="en-US" sz="3300" smtClean="0"/>
              <a:t>  Ontology – </a:t>
            </a:r>
          </a:p>
          <a:p>
            <a:pPr marL="767409" lvl="1" indent="-138622" defTabSz="1386224">
              <a:lnSpc>
                <a:spcPct val="90000"/>
              </a:lnSpc>
              <a:spcBef>
                <a:spcPts val="1822"/>
              </a:spcBef>
              <a:spcAft>
                <a:spcPts val="303"/>
              </a:spcAft>
              <a:buClr>
                <a:srgbClr val="1CADE4"/>
              </a:buClr>
              <a:buSzPct val="100000"/>
            </a:pPr>
            <a:r>
              <a:rPr lang="en-US" sz="3300" smtClean="0"/>
              <a:t>	Ontology is set of vocabulary for the categorization of all tokens of the comment, It is handcrafted using previous observations of source codes like a part of Ontology is :</a:t>
            </a:r>
          </a:p>
          <a:p>
            <a:pPr lvl="0" algn="just">
              <a:lnSpc>
                <a:spcPct val="150000"/>
              </a:lnSpc>
            </a:pPr>
            <a:r>
              <a:rPr lang="en-US" sz="3300" smtClean="0"/>
              <a:t> 	</a:t>
            </a:r>
            <a:r>
              <a:rPr lang="en-US" sz="2800" u="sng" smtClean="0"/>
              <a:t>Algorithm</a:t>
            </a:r>
            <a:r>
              <a:rPr lang="en-US" sz="2800" smtClean="0"/>
              <a:t> - Dynamic Programming, Divide and Conquer, Branch and Bound, Searching, Sorting, 	Quick Sort , Merge Sort etc.</a:t>
            </a:r>
          </a:p>
          <a:p>
            <a:pPr lvl="0" algn="just">
              <a:lnSpc>
                <a:spcPct val="150000"/>
              </a:lnSpc>
            </a:pPr>
            <a:r>
              <a:rPr lang="en-US" sz="2800" smtClean="0"/>
              <a:t>	</a:t>
            </a:r>
            <a:r>
              <a:rPr lang="en-US" sz="2800" u="sng" smtClean="0"/>
              <a:t>Data Structure </a:t>
            </a:r>
            <a:r>
              <a:rPr lang="en-US" sz="2800" smtClean="0"/>
              <a:t>– Array, Linked List, Tree, Trie, Hash Tables, Map, Set, list, vector, red black tree etc.</a:t>
            </a:r>
          </a:p>
          <a:p>
            <a:pPr lvl="0" algn="just">
              <a:lnSpc>
                <a:spcPct val="150000"/>
              </a:lnSpc>
            </a:pPr>
            <a:r>
              <a:rPr lang="en-US" sz="2800" smtClean="0"/>
              <a:t>	</a:t>
            </a:r>
            <a:r>
              <a:rPr lang="en-US" sz="2800" u="sng" smtClean="0"/>
              <a:t>Visibility Scopes </a:t>
            </a:r>
            <a:r>
              <a:rPr lang="en-US" sz="2800" smtClean="0"/>
              <a:t>– global, local, external, auto, static, register, private, public, protected etc.</a:t>
            </a:r>
          </a:p>
          <a:p>
            <a:pPr marL="767409" lvl="1" indent="-138622" defTabSz="1386224">
              <a:lnSpc>
                <a:spcPct val="150000"/>
              </a:lnSpc>
              <a:spcBef>
                <a:spcPts val="1822"/>
              </a:spcBef>
              <a:spcAft>
                <a:spcPts val="303"/>
              </a:spcAft>
              <a:buClr>
                <a:srgbClr val="1CADE4"/>
              </a:buClr>
              <a:buSzPct val="100000"/>
            </a:pPr>
            <a:r>
              <a:rPr lang="en-US" sz="3300" b="1" smtClean="0"/>
              <a:t>	Constructing Ontology is incremental process</a:t>
            </a:r>
            <a:r>
              <a:rPr lang="en-US" sz="3300" smtClean="0"/>
              <a:t>, and there is provision to add new tokens into the appropriate category at the time of testing new examples on tool for unseen vocabulary.			</a:t>
            </a:r>
          </a:p>
          <a:p>
            <a:pPr marL="767409" lvl="1" indent="-138622" defTabSz="1386224">
              <a:lnSpc>
                <a:spcPct val="90000"/>
              </a:lnSpc>
              <a:spcBef>
                <a:spcPts val="1822"/>
              </a:spcBef>
              <a:spcAft>
                <a:spcPts val="303"/>
              </a:spcAft>
              <a:buClr>
                <a:srgbClr val="1CADE4"/>
              </a:buClr>
              <a:buSzPct val="100000"/>
              <a:buFont typeface="Arial" pitchFamily="34" charset="0"/>
              <a:buChar char="•"/>
            </a:pPr>
            <a:endParaRPr lang="en-US" sz="3300" smtClean="0"/>
          </a:p>
          <a:p>
            <a:pPr marL="767409" lvl="1" indent="-138622" defTabSz="1386224">
              <a:lnSpc>
                <a:spcPct val="90000"/>
              </a:lnSpc>
              <a:spcBef>
                <a:spcPts val="1822"/>
              </a:spcBef>
              <a:spcAft>
                <a:spcPts val="303"/>
              </a:spcAft>
              <a:buClr>
                <a:srgbClr val="1CADE4"/>
              </a:buClr>
              <a:buSzPct val="100000"/>
              <a:buFont typeface="Arial" pitchFamily="34" charset="0"/>
              <a:buChar char="•"/>
            </a:pPr>
            <a:endParaRPr lang="en-IN" sz="3300" b="1" smtClean="0">
              <a:solidFill>
                <a:srgbClr val="404040"/>
              </a:solidFill>
              <a:latin typeface="Calibri"/>
            </a:endParaRPr>
          </a:p>
          <a:p>
            <a:pPr marL="2024983" lvl="3" indent="-138622" defTabSz="1386224">
              <a:lnSpc>
                <a:spcPct val="90000"/>
              </a:lnSpc>
              <a:spcBef>
                <a:spcPts val="1822"/>
              </a:spcBef>
              <a:spcAft>
                <a:spcPts val="303"/>
              </a:spcAft>
              <a:buClr>
                <a:srgbClr val="1CADE4"/>
              </a:buClr>
              <a:buSzPct val="100000"/>
              <a:buFont typeface="Calibri" pitchFamily="34"/>
              <a:buChar char=" "/>
            </a:pPr>
            <a:endParaRPr lang="en-IN" sz="3300" b="1" smtClean="0">
              <a:solidFill>
                <a:srgbClr val="404040"/>
              </a:solidFill>
              <a:latin typeface="Calibri"/>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p:nvPr/>
        </p:nvSpPr>
        <p:spPr>
          <a:xfrm>
            <a:off x="5" y="619381"/>
            <a:ext cx="10972798" cy="1000307"/>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5500" i="1" spc="-76" smtClean="0">
                <a:solidFill>
                  <a:srgbClr val="3333FF"/>
                </a:solidFill>
                <a:latin typeface="Calibri" pitchFamily="18"/>
              </a:rPr>
              <a:t>Methodology  (Continued...)</a:t>
            </a:r>
            <a:endParaRPr lang="en-IN" sz="5500" i="1" spc="-76" dirty="0">
              <a:solidFill>
                <a:srgbClr val="3333FF"/>
              </a:solidFill>
              <a:latin typeface="Calibri" pitchFamily="18"/>
            </a:endParaRPr>
          </a:p>
        </p:txBody>
      </p:sp>
      <p:sp>
        <p:nvSpPr>
          <p:cNvPr id="3" name="Content Placeholder 2"/>
          <p:cNvSpPr txBox="1">
            <a:spLocks/>
          </p:cNvSpPr>
          <p:nvPr/>
        </p:nvSpPr>
        <p:spPr>
          <a:xfrm>
            <a:off x="1883111" y="1447001"/>
            <a:ext cx="18859494" cy="8007700"/>
          </a:xfrm>
          <a:prstGeom prst="rect">
            <a:avLst/>
          </a:prstGeom>
        </p:spPr>
        <p:txBody>
          <a:bodyPr lIns="125757" tIns="62879" rIns="125757" bIns="62879"/>
          <a:lstStyle/>
          <a:p>
            <a:pPr marL="767409" lvl="1" indent="-138622" defTabSz="1386224">
              <a:lnSpc>
                <a:spcPct val="90000"/>
              </a:lnSpc>
              <a:spcBef>
                <a:spcPts val="1822"/>
              </a:spcBef>
              <a:spcAft>
                <a:spcPts val="303"/>
              </a:spcAft>
              <a:buClr>
                <a:srgbClr val="1CADE4"/>
              </a:buClr>
              <a:buSzPct val="100000"/>
            </a:pPr>
            <a:r>
              <a:rPr lang="en-US" sz="3300" smtClean="0"/>
              <a:t>  </a:t>
            </a:r>
          </a:p>
          <a:p>
            <a:pPr marL="767409" lvl="1" indent="-138622" defTabSz="1386224">
              <a:lnSpc>
                <a:spcPct val="90000"/>
              </a:lnSpc>
              <a:spcBef>
                <a:spcPts val="1822"/>
              </a:spcBef>
              <a:spcAft>
                <a:spcPts val="303"/>
              </a:spcAft>
              <a:buClr>
                <a:srgbClr val="1CADE4"/>
              </a:buClr>
              <a:buSzPct val="100000"/>
              <a:buFont typeface="Wingdings" pitchFamily="2" charset="2"/>
              <a:buChar char="Ø"/>
            </a:pPr>
            <a:r>
              <a:rPr lang="en-US" sz="3300" smtClean="0"/>
              <a:t>  Using NLP Tools  – </a:t>
            </a:r>
          </a:p>
          <a:p>
            <a:pPr marL="1886361" lvl="2" indent="-628787" defTabSz="1386224">
              <a:lnSpc>
                <a:spcPct val="90000"/>
              </a:lnSpc>
              <a:spcBef>
                <a:spcPts val="1822"/>
              </a:spcBef>
              <a:spcAft>
                <a:spcPts val="303"/>
              </a:spcAft>
              <a:buClr>
                <a:srgbClr val="1CADE4"/>
              </a:buClr>
              <a:buSzPct val="100000"/>
              <a:buFont typeface="+mj-lt"/>
              <a:buAutoNum type="arabicPeriod"/>
            </a:pPr>
            <a:r>
              <a:rPr lang="en-US" sz="3300" smtClean="0"/>
              <a:t> Structure extraction </a:t>
            </a:r>
          </a:p>
          <a:p>
            <a:pPr marL="1886361" lvl="2" indent="-628787" defTabSz="1386224">
              <a:lnSpc>
                <a:spcPct val="90000"/>
              </a:lnSpc>
              <a:spcBef>
                <a:spcPts val="1822"/>
              </a:spcBef>
              <a:spcAft>
                <a:spcPts val="303"/>
              </a:spcAft>
              <a:buClr>
                <a:srgbClr val="1CADE4"/>
              </a:buClr>
              <a:buSzPct val="100000"/>
              <a:buFont typeface="+mj-lt"/>
              <a:buAutoNum type="arabicPeriod"/>
            </a:pPr>
            <a:r>
              <a:rPr lang="en-US" sz="3300" smtClean="0"/>
              <a:t>Identify and mark sentence, phrase, and paragraph boundaries </a:t>
            </a:r>
          </a:p>
          <a:p>
            <a:pPr marL="1886361" lvl="2" indent="-628787" defTabSz="1386224">
              <a:lnSpc>
                <a:spcPct val="90000"/>
              </a:lnSpc>
              <a:spcBef>
                <a:spcPts val="1822"/>
              </a:spcBef>
              <a:spcAft>
                <a:spcPts val="303"/>
              </a:spcAft>
              <a:buClr>
                <a:srgbClr val="1CADE4"/>
              </a:buClr>
              <a:buSzPct val="100000"/>
              <a:buFont typeface="+mj-lt"/>
              <a:buAutoNum type="arabicPeriod"/>
            </a:pPr>
            <a:r>
              <a:rPr lang="en-US" sz="3300" smtClean="0"/>
              <a:t>Tokenization </a:t>
            </a:r>
          </a:p>
          <a:p>
            <a:pPr marL="1886361" lvl="2" indent="-628787" defTabSz="1386224">
              <a:lnSpc>
                <a:spcPct val="90000"/>
              </a:lnSpc>
              <a:spcBef>
                <a:spcPts val="1822"/>
              </a:spcBef>
              <a:spcAft>
                <a:spcPts val="303"/>
              </a:spcAft>
              <a:buClr>
                <a:srgbClr val="1CADE4"/>
              </a:buClr>
              <a:buSzPct val="100000"/>
              <a:buFont typeface="+mj-lt"/>
              <a:buAutoNum type="arabicPeriod"/>
            </a:pPr>
            <a:r>
              <a:rPr lang="en-US" sz="3300" smtClean="0"/>
              <a:t>Stemming</a:t>
            </a:r>
          </a:p>
          <a:p>
            <a:pPr marL="1886361" lvl="2" indent="-628787" defTabSz="1386224">
              <a:lnSpc>
                <a:spcPct val="90000"/>
              </a:lnSpc>
              <a:spcBef>
                <a:spcPts val="1822"/>
              </a:spcBef>
              <a:spcAft>
                <a:spcPts val="303"/>
              </a:spcAft>
              <a:buClr>
                <a:srgbClr val="1CADE4"/>
              </a:buClr>
              <a:buSzPct val="100000"/>
              <a:buFont typeface="+mj-lt"/>
              <a:buAutoNum type="arabicPeriod"/>
            </a:pPr>
            <a:r>
              <a:rPr lang="en-US" sz="3300" smtClean="0"/>
              <a:t>POS tagging </a:t>
            </a:r>
          </a:p>
          <a:p>
            <a:pPr marL="1886361" lvl="2" indent="-628787" defTabSz="1386224">
              <a:lnSpc>
                <a:spcPct val="90000"/>
              </a:lnSpc>
              <a:spcBef>
                <a:spcPts val="1822"/>
              </a:spcBef>
              <a:spcAft>
                <a:spcPts val="303"/>
              </a:spcAft>
              <a:buClr>
                <a:srgbClr val="1CADE4"/>
              </a:buClr>
              <a:buSzPct val="100000"/>
              <a:buFont typeface="+mj-lt"/>
              <a:buAutoNum type="arabicPeriod"/>
            </a:pPr>
            <a:r>
              <a:rPr lang="en-US" sz="3300" smtClean="0"/>
              <a:t>Matching Unigram/Bigram/Trigram for recognizing appropriate vocabulary set.</a:t>
            </a:r>
          </a:p>
          <a:p>
            <a:pPr marL="767409" lvl="1" indent="-138622" defTabSz="1386224">
              <a:lnSpc>
                <a:spcPct val="90000"/>
              </a:lnSpc>
              <a:spcBef>
                <a:spcPts val="1822"/>
              </a:spcBef>
              <a:spcAft>
                <a:spcPts val="303"/>
              </a:spcAft>
              <a:buClr>
                <a:srgbClr val="1CADE4"/>
              </a:buClr>
              <a:buSzPct val="100000"/>
              <a:buFont typeface="Wingdings" pitchFamily="2" charset="2"/>
              <a:buChar char="Ø"/>
            </a:pPr>
            <a:r>
              <a:rPr lang="en-US" sz="3300" smtClean="0"/>
              <a:t> 	The information extracted from parsing, tokenizing, applying ontology and NLP tools is stored in database for mapping with AST and query processing.	</a:t>
            </a:r>
          </a:p>
          <a:p>
            <a:pPr marL="767409" lvl="1" indent="-138622" defTabSz="1386224">
              <a:lnSpc>
                <a:spcPct val="90000"/>
              </a:lnSpc>
              <a:spcBef>
                <a:spcPts val="1822"/>
              </a:spcBef>
              <a:spcAft>
                <a:spcPts val="303"/>
              </a:spcAft>
              <a:buClr>
                <a:srgbClr val="1CADE4"/>
              </a:buClr>
              <a:buSzPct val="100000"/>
              <a:buFont typeface="Arial" pitchFamily="34" charset="0"/>
              <a:buChar char="•"/>
            </a:pPr>
            <a:endParaRPr lang="en-US" sz="3300" smtClean="0"/>
          </a:p>
          <a:p>
            <a:pPr marL="767409" lvl="1" indent="-138622" defTabSz="1386224">
              <a:lnSpc>
                <a:spcPct val="90000"/>
              </a:lnSpc>
              <a:spcBef>
                <a:spcPts val="1822"/>
              </a:spcBef>
              <a:spcAft>
                <a:spcPts val="303"/>
              </a:spcAft>
              <a:buClr>
                <a:srgbClr val="1CADE4"/>
              </a:buClr>
              <a:buSzPct val="100000"/>
              <a:buFont typeface="Arial" pitchFamily="34" charset="0"/>
              <a:buChar char="•"/>
            </a:pPr>
            <a:endParaRPr lang="en-IN" sz="3300" b="1" smtClean="0">
              <a:solidFill>
                <a:srgbClr val="404040"/>
              </a:solidFill>
              <a:latin typeface="Calibri"/>
            </a:endParaRPr>
          </a:p>
          <a:p>
            <a:pPr marL="2024983" lvl="3" indent="-138622" defTabSz="1386224">
              <a:lnSpc>
                <a:spcPct val="90000"/>
              </a:lnSpc>
              <a:spcBef>
                <a:spcPts val="1822"/>
              </a:spcBef>
              <a:spcAft>
                <a:spcPts val="303"/>
              </a:spcAft>
              <a:buClr>
                <a:srgbClr val="1CADE4"/>
              </a:buClr>
              <a:buSzPct val="100000"/>
              <a:buFont typeface="Calibri" pitchFamily="34"/>
              <a:buChar char=" "/>
            </a:pPr>
            <a:endParaRPr lang="en-IN" sz="3300" b="1" smtClean="0">
              <a:solidFill>
                <a:srgbClr val="404040"/>
              </a:solidFill>
              <a:latin typeface="Calibri"/>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p:nvPr/>
        </p:nvSpPr>
        <p:spPr>
          <a:xfrm>
            <a:off x="812805" y="818468"/>
            <a:ext cx="10972798" cy="1000307"/>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5500" i="1" spc="-76" smtClean="0">
                <a:solidFill>
                  <a:srgbClr val="3333FF"/>
                </a:solidFill>
                <a:latin typeface="Calibri" pitchFamily="18"/>
              </a:rPr>
              <a:t>Methodology  (Continued...)</a:t>
            </a:r>
            <a:endParaRPr lang="en-IN" sz="5500" i="1" spc="-76" dirty="0">
              <a:solidFill>
                <a:srgbClr val="3333FF"/>
              </a:solidFill>
              <a:latin typeface="Calibri" pitchFamily="18"/>
            </a:endParaRPr>
          </a:p>
        </p:txBody>
      </p:sp>
      <p:sp>
        <p:nvSpPr>
          <p:cNvPr id="3" name="Content Placeholder 2"/>
          <p:cNvSpPr txBox="1">
            <a:spLocks/>
          </p:cNvSpPr>
          <p:nvPr/>
        </p:nvSpPr>
        <p:spPr>
          <a:xfrm>
            <a:off x="1603710" y="1646087"/>
            <a:ext cx="14703092" cy="8042788"/>
          </a:xfrm>
          <a:prstGeom prst="rect">
            <a:avLst/>
          </a:prstGeom>
        </p:spPr>
        <p:txBody>
          <a:bodyPr lIns="125757" tIns="62879" rIns="125757" bIns="62879"/>
          <a:lstStyle/>
          <a:p>
            <a:pPr marL="767409" lvl="1" indent="-138622" defTabSz="1386224">
              <a:lnSpc>
                <a:spcPct val="90000"/>
              </a:lnSpc>
              <a:spcBef>
                <a:spcPts val="1822"/>
              </a:spcBef>
              <a:spcAft>
                <a:spcPts val="303"/>
              </a:spcAft>
              <a:buClr>
                <a:srgbClr val="1CADE4"/>
              </a:buClr>
              <a:buSzPct val="100000"/>
            </a:pPr>
            <a:r>
              <a:rPr lang="en-US" sz="3300" smtClean="0"/>
              <a:t>  </a:t>
            </a:r>
          </a:p>
          <a:p>
            <a:pPr marL="767409" lvl="1" indent="-138622" defTabSz="1386224">
              <a:lnSpc>
                <a:spcPct val="90000"/>
              </a:lnSpc>
              <a:spcBef>
                <a:spcPts val="1822"/>
              </a:spcBef>
              <a:spcAft>
                <a:spcPts val="303"/>
              </a:spcAft>
              <a:buClr>
                <a:srgbClr val="1CADE4"/>
              </a:buClr>
              <a:buSzPct val="100000"/>
              <a:buFont typeface="Wingdings" pitchFamily="2" charset="2"/>
              <a:buChar char="Ø"/>
            </a:pPr>
            <a:r>
              <a:rPr lang="en-US" sz="3300" smtClean="0"/>
              <a:t>  Using Clang and LLVM Tools to extract information from AST  – </a:t>
            </a:r>
          </a:p>
          <a:p>
            <a:pPr marL="1886361" lvl="2" indent="-628787" defTabSz="1386224">
              <a:lnSpc>
                <a:spcPct val="90000"/>
              </a:lnSpc>
              <a:spcBef>
                <a:spcPts val="1822"/>
              </a:spcBef>
              <a:spcAft>
                <a:spcPts val="303"/>
              </a:spcAft>
              <a:buClr>
                <a:srgbClr val="1CADE4"/>
              </a:buClr>
              <a:buSzPct val="100000"/>
              <a:buFont typeface="+mj-lt"/>
              <a:buAutoNum type="arabicPeriod"/>
            </a:pPr>
            <a:r>
              <a:rPr lang="en-US" sz="3300" smtClean="0"/>
              <a:t>Clang</a:t>
            </a:r>
          </a:p>
          <a:p>
            <a:pPr marL="2515149" lvl="3" indent="-628787" defTabSz="1386224">
              <a:lnSpc>
                <a:spcPct val="90000"/>
              </a:lnSpc>
              <a:spcBef>
                <a:spcPts val="1822"/>
              </a:spcBef>
              <a:spcAft>
                <a:spcPts val="303"/>
              </a:spcAft>
              <a:buClr>
                <a:srgbClr val="1CADE4"/>
              </a:buClr>
              <a:buSzPct val="100000"/>
              <a:buFont typeface="Arial" pitchFamily="34" charset="0"/>
              <a:buChar char="•"/>
            </a:pPr>
            <a:r>
              <a:rPr lang="en-US" sz="3300" smtClean="0"/>
              <a:t>Clang is compiler front end for various languages</a:t>
            </a:r>
          </a:p>
          <a:p>
            <a:pPr marL="2515149" lvl="3" indent="-628787" defTabSz="1386224">
              <a:lnSpc>
                <a:spcPct val="90000"/>
              </a:lnSpc>
              <a:spcBef>
                <a:spcPts val="1822"/>
              </a:spcBef>
              <a:spcAft>
                <a:spcPts val="303"/>
              </a:spcAft>
              <a:buClr>
                <a:srgbClr val="1CADE4"/>
              </a:buClr>
              <a:buSzPct val="100000"/>
              <a:buFont typeface="Arial" pitchFamily="34" charset="0"/>
              <a:buChar char="•"/>
            </a:pPr>
            <a:r>
              <a:rPr lang="en-US" sz="3300" smtClean="0"/>
              <a:t>It is the part of LLVM (Low Level Virtual Machine)</a:t>
            </a:r>
          </a:p>
          <a:p>
            <a:pPr marL="1886361" lvl="2" indent="-628787" defTabSz="1386224">
              <a:lnSpc>
                <a:spcPct val="90000"/>
              </a:lnSpc>
              <a:spcBef>
                <a:spcPts val="1822"/>
              </a:spcBef>
              <a:spcAft>
                <a:spcPts val="303"/>
              </a:spcAft>
              <a:buClr>
                <a:srgbClr val="1CADE4"/>
              </a:buClr>
              <a:buSzPct val="100000"/>
              <a:buFont typeface="+mj-lt"/>
              <a:buAutoNum type="arabicPeriod"/>
            </a:pPr>
            <a:r>
              <a:rPr lang="en-US" sz="3300" smtClean="0"/>
              <a:t>AST</a:t>
            </a:r>
          </a:p>
          <a:p>
            <a:pPr marL="2515149" lvl="3" indent="-628787" defTabSz="1386224">
              <a:lnSpc>
                <a:spcPct val="90000"/>
              </a:lnSpc>
              <a:spcBef>
                <a:spcPts val="1822"/>
              </a:spcBef>
              <a:spcAft>
                <a:spcPts val="303"/>
              </a:spcAft>
              <a:buClr>
                <a:srgbClr val="1CADE4"/>
              </a:buClr>
              <a:buSzPct val="100000"/>
              <a:buFont typeface="Arial" pitchFamily="34" charset="0"/>
              <a:buChar char="•"/>
            </a:pPr>
            <a:r>
              <a:rPr lang="en-US" sz="3300" smtClean="0"/>
              <a:t>Tree representation of Abstract Syntactic structure of preprocessed code.</a:t>
            </a:r>
          </a:p>
          <a:p>
            <a:pPr marL="1886361" lvl="2" indent="-628787" defTabSz="1386224">
              <a:lnSpc>
                <a:spcPct val="90000"/>
              </a:lnSpc>
              <a:spcBef>
                <a:spcPts val="1822"/>
              </a:spcBef>
              <a:spcAft>
                <a:spcPts val="303"/>
              </a:spcAft>
              <a:buClr>
                <a:srgbClr val="1CADE4"/>
              </a:buClr>
              <a:buSzPct val="100000"/>
              <a:buFont typeface="+mj-lt"/>
              <a:buAutoNum type="arabicPeriod"/>
            </a:pPr>
            <a:r>
              <a:rPr lang="en-US" sz="3300" smtClean="0"/>
              <a:t>Recursive AST Visitor</a:t>
            </a:r>
          </a:p>
          <a:p>
            <a:pPr marL="2515149" lvl="3" indent="-628787" defTabSz="1386224">
              <a:lnSpc>
                <a:spcPct val="90000"/>
              </a:lnSpc>
              <a:spcBef>
                <a:spcPts val="1822"/>
              </a:spcBef>
              <a:spcAft>
                <a:spcPts val="303"/>
              </a:spcAft>
              <a:buClr>
                <a:srgbClr val="1CADE4"/>
              </a:buClr>
              <a:buSzPct val="100000"/>
              <a:buFont typeface="Arial" pitchFamily="34" charset="0"/>
              <a:buChar char="•"/>
            </a:pPr>
            <a:r>
              <a:rPr lang="en-US" sz="3300" smtClean="0"/>
              <a:t>Algorithm encoded in clang to traverse various AST Nodes.</a:t>
            </a:r>
          </a:p>
          <a:p>
            <a:pPr marL="767409" lvl="1" indent="-138622" defTabSz="1386224">
              <a:lnSpc>
                <a:spcPct val="90000"/>
              </a:lnSpc>
              <a:spcBef>
                <a:spcPts val="1822"/>
              </a:spcBef>
              <a:spcAft>
                <a:spcPts val="303"/>
              </a:spcAft>
              <a:buClr>
                <a:srgbClr val="1CADE4"/>
              </a:buClr>
              <a:buSzPct val="100000"/>
              <a:buFont typeface="Arial" pitchFamily="34" charset="0"/>
              <a:buChar char="•"/>
            </a:pPr>
            <a:endParaRPr lang="en-US" sz="3300" smtClean="0"/>
          </a:p>
          <a:p>
            <a:pPr marL="767409" lvl="1" indent="-138622" defTabSz="1386224">
              <a:lnSpc>
                <a:spcPct val="90000"/>
              </a:lnSpc>
              <a:spcBef>
                <a:spcPts val="1822"/>
              </a:spcBef>
              <a:spcAft>
                <a:spcPts val="303"/>
              </a:spcAft>
              <a:buClr>
                <a:srgbClr val="1CADE4"/>
              </a:buClr>
              <a:buSzPct val="100000"/>
              <a:buFont typeface="Arial" pitchFamily="34" charset="0"/>
              <a:buChar char="•"/>
            </a:pPr>
            <a:endParaRPr lang="en-IN" sz="3300" b="1" smtClean="0">
              <a:solidFill>
                <a:srgbClr val="404040"/>
              </a:solidFill>
              <a:latin typeface="Calibri"/>
            </a:endParaRPr>
          </a:p>
          <a:p>
            <a:pPr marL="2024983" lvl="3" indent="-138622" defTabSz="1386224">
              <a:lnSpc>
                <a:spcPct val="90000"/>
              </a:lnSpc>
              <a:spcBef>
                <a:spcPts val="1822"/>
              </a:spcBef>
              <a:spcAft>
                <a:spcPts val="303"/>
              </a:spcAft>
              <a:buClr>
                <a:srgbClr val="1CADE4"/>
              </a:buClr>
              <a:buSzPct val="100000"/>
              <a:buFont typeface="Calibri" pitchFamily="34"/>
              <a:buChar char=" "/>
            </a:pPr>
            <a:endParaRPr lang="en-IN" sz="3300" b="1" smtClean="0">
              <a:solidFill>
                <a:srgbClr val="404040"/>
              </a:solidFill>
              <a:latin typeface="Calibri"/>
            </a:endParaRPr>
          </a:p>
        </p:txBody>
      </p:sp>
      <p:pic>
        <p:nvPicPr>
          <p:cNvPr id="1026" name="Picture 2"/>
          <p:cNvPicPr>
            <a:picLocks noChangeAspect="1" noChangeArrowheads="1"/>
          </p:cNvPicPr>
          <p:nvPr/>
        </p:nvPicPr>
        <p:blipFill>
          <a:blip r:embed="rId2"/>
          <a:srcRect/>
          <a:stretch>
            <a:fillRect/>
          </a:stretch>
        </p:blipFill>
        <p:spPr bwMode="auto">
          <a:xfrm>
            <a:off x="16052800" y="1703296"/>
            <a:ext cx="6426200" cy="7609529"/>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p:nvPr/>
        </p:nvSpPr>
        <p:spPr>
          <a:xfrm>
            <a:off x="0" y="297180"/>
            <a:ext cx="22860008" cy="1625105"/>
          </a:xfrm>
          <a:prstGeom prst="rect">
            <a:avLst/>
          </a:prstGeom>
          <a:noFill/>
          <a:ln cap="flat">
            <a:noFill/>
          </a:ln>
        </p:spPr>
        <p:txBody>
          <a:bodyPr vert="horz" wrap="square" lIns="125757" tIns="62879" rIns="125757" bIns="62879" anchor="b" anchorCtr="1" compatLnSpc="1">
            <a:noAutofit/>
          </a:bodyPr>
          <a:lstStyle/>
          <a:p>
            <a:pPr defTabSz="1386224">
              <a:lnSpc>
                <a:spcPct val="85000"/>
              </a:lnSpc>
              <a:defRPr sz="1800" b="0" i="0" u="none" strike="noStrike" kern="0" cap="none" spc="0" baseline="0">
                <a:solidFill>
                  <a:srgbClr val="000000"/>
                </a:solidFill>
                <a:uFillTx/>
              </a:defRPr>
            </a:pPr>
            <a:r>
              <a:rPr lang="en-IN" sz="8000" b="1" i="1" spc="-76" dirty="0" smtClean="0">
                <a:solidFill>
                  <a:srgbClr val="3333FF"/>
                </a:solidFill>
                <a:latin typeface="Calibri Light" pitchFamily="34" charset="0"/>
              </a:rPr>
              <a:t>Work Done </a:t>
            </a:r>
          </a:p>
          <a:p>
            <a:pPr algn="ctr" defTabSz="1386224">
              <a:lnSpc>
                <a:spcPct val="85000"/>
              </a:lnSpc>
              <a:defRPr sz="1800" b="0" i="0" u="none" strike="noStrike" kern="0" cap="none" spc="0" baseline="0">
                <a:solidFill>
                  <a:srgbClr val="000000"/>
                </a:solidFill>
                <a:uFillTx/>
              </a:defRPr>
            </a:pPr>
            <a:r>
              <a:rPr lang="en-IN" sz="3300" i="1" spc="-76" dirty="0" smtClean="0">
                <a:solidFill>
                  <a:srgbClr val="3333FF"/>
                </a:solidFill>
                <a:latin typeface="Calibri" pitchFamily="18"/>
              </a:rPr>
              <a:t>Example – For Comment Analysis – A C </a:t>
            </a:r>
            <a:r>
              <a:rPr lang="en-IN" sz="3300" i="1" spc="-76" smtClean="0">
                <a:solidFill>
                  <a:srgbClr val="3333FF"/>
                </a:solidFill>
                <a:latin typeface="Calibri" pitchFamily="18"/>
              </a:rPr>
              <a:t>code for Quick Sort using Divide and Conquer algorithm with </a:t>
            </a:r>
            <a:r>
              <a:rPr lang="en-IN" sz="3300" i="1" spc="-76" dirty="0" smtClean="0">
                <a:solidFill>
                  <a:srgbClr val="3333FF"/>
                </a:solidFill>
                <a:latin typeface="Calibri" pitchFamily="18"/>
              </a:rPr>
              <a:t>associated comments.  </a:t>
            </a:r>
            <a:endParaRPr lang="en-IN" sz="3300" i="1" spc="-76" dirty="0">
              <a:solidFill>
                <a:srgbClr val="3333FF"/>
              </a:solidFill>
              <a:latin typeface="Calibri" pitchFamily="18"/>
            </a:endParaRPr>
          </a:p>
        </p:txBody>
      </p:sp>
      <p:pic>
        <p:nvPicPr>
          <p:cNvPr id="7" name="Picture 2"/>
          <p:cNvPicPr>
            <a:picLocks noChangeAspect="1" noChangeArrowheads="1"/>
          </p:cNvPicPr>
          <p:nvPr/>
        </p:nvPicPr>
        <p:blipFill>
          <a:blip r:embed="rId2"/>
          <a:srcRect/>
          <a:stretch>
            <a:fillRect/>
          </a:stretch>
        </p:blipFill>
        <p:spPr bwMode="auto">
          <a:xfrm>
            <a:off x="1287780" y="1981200"/>
            <a:ext cx="10139198" cy="2613660"/>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7246620" y="3680460"/>
            <a:ext cx="14058900" cy="6133648"/>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510540" y="1950720"/>
            <a:ext cx="11216640" cy="6667500"/>
          </a:xfrm>
          <a:prstGeom prst="rect">
            <a:avLst/>
          </a:prstGeom>
          <a:noFill/>
          <a:ln w="9525">
            <a:noFill/>
            <a:miter lim="800000"/>
            <a:headEnd/>
            <a:tailEnd/>
          </a:ln>
          <a:effectLst/>
        </p:spPr>
      </p:pic>
      <p:pic>
        <p:nvPicPr>
          <p:cNvPr id="3" name="Picture 3"/>
          <p:cNvPicPr>
            <a:picLocks noChangeAspect="1" noChangeArrowheads="1"/>
          </p:cNvPicPr>
          <p:nvPr/>
        </p:nvPicPr>
        <p:blipFill>
          <a:blip r:embed="rId3"/>
          <a:srcRect/>
          <a:stretch>
            <a:fillRect/>
          </a:stretch>
        </p:blipFill>
        <p:spPr bwMode="auto">
          <a:xfrm>
            <a:off x="8562218" y="3909060"/>
            <a:ext cx="13954882" cy="5760720"/>
          </a:xfrm>
          <a:prstGeom prst="rect">
            <a:avLst/>
          </a:prstGeom>
          <a:noFill/>
          <a:ln w="9525">
            <a:noFill/>
            <a:miter lim="800000"/>
            <a:headEnd/>
            <a:tailEnd/>
          </a:ln>
          <a:effectLst/>
        </p:spPr>
      </p:pic>
      <p:sp>
        <p:nvSpPr>
          <p:cNvPr id="4" name="Заголовок 1"/>
          <p:cNvSpPr txBox="1"/>
          <p:nvPr/>
        </p:nvSpPr>
        <p:spPr>
          <a:xfrm>
            <a:off x="708660" y="388620"/>
            <a:ext cx="8206740" cy="916445"/>
          </a:xfrm>
          <a:prstGeom prst="rect">
            <a:avLst/>
          </a:prstGeom>
          <a:noFill/>
          <a:ln cap="flat">
            <a:noFill/>
          </a:ln>
        </p:spPr>
        <p:txBody>
          <a:bodyPr vert="horz" wrap="square" lIns="125757" tIns="62879" rIns="125757" bIns="62879" anchor="b" anchorCtr="1" compatLnSpc="1">
            <a:noAutofit/>
          </a:bodyPr>
          <a:lstStyle/>
          <a:p>
            <a:pPr defTabSz="1386224">
              <a:lnSpc>
                <a:spcPct val="85000"/>
              </a:lnSpc>
              <a:defRPr sz="1800" b="0" i="0" u="none" strike="noStrike" kern="0" cap="none" spc="0" baseline="0">
                <a:solidFill>
                  <a:srgbClr val="000000"/>
                </a:solidFill>
                <a:uFillTx/>
              </a:defRPr>
            </a:pPr>
            <a:endParaRPr lang="en-IN" sz="8000" b="1" i="1" spc="-76" dirty="0" smtClean="0">
              <a:solidFill>
                <a:srgbClr val="3333FF"/>
              </a:solidFill>
              <a:latin typeface="Calibri Light" pitchFamily="34" charset="0"/>
            </a:endParaRPr>
          </a:p>
          <a:p>
            <a:pPr defTabSz="1386224">
              <a:lnSpc>
                <a:spcPct val="85000"/>
              </a:lnSpc>
              <a:defRPr sz="1800" b="0" i="0" u="none" strike="noStrike" kern="0" cap="none" spc="0" baseline="0">
                <a:solidFill>
                  <a:srgbClr val="000000"/>
                </a:solidFill>
                <a:uFillTx/>
              </a:defRPr>
            </a:pPr>
            <a:r>
              <a:rPr lang="en-IN" sz="4000" b="1" i="1" spc="-76" dirty="0" smtClean="0">
                <a:solidFill>
                  <a:srgbClr val="3333FF"/>
                </a:solidFill>
                <a:latin typeface="Calibri" pitchFamily="18"/>
              </a:rPr>
              <a:t>Example </a:t>
            </a:r>
            <a:r>
              <a:rPr lang="en-IN" sz="4000" b="1" i="1" spc="-76" smtClean="0">
                <a:solidFill>
                  <a:srgbClr val="3333FF"/>
                </a:solidFill>
                <a:latin typeface="Calibri" pitchFamily="18"/>
              </a:rPr>
              <a:t>– of Quick Sort Continued….  </a:t>
            </a:r>
            <a:endParaRPr lang="en-IN" sz="4000" b="1" i="1" spc="-76" dirty="0">
              <a:solidFill>
                <a:srgbClr val="3333FF"/>
              </a:solidFill>
              <a:latin typeface="Calibri" pitchFamily="18"/>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p:nvPr/>
        </p:nvSpPr>
        <p:spPr>
          <a:xfrm>
            <a:off x="4" y="309690"/>
            <a:ext cx="12458696" cy="1106036"/>
          </a:xfrm>
          <a:prstGeom prst="rect">
            <a:avLst/>
          </a:prstGeom>
          <a:noFill/>
          <a:ln cap="flat">
            <a:noFill/>
          </a:ln>
        </p:spPr>
        <p:txBody>
          <a:bodyPr vert="horz" wrap="square" lIns="125757" tIns="62879" rIns="125757" bIns="62879" anchor="b" anchorCtr="1" compatLnSpc="1">
            <a:noAutofit/>
          </a:bodyPr>
          <a:lstStyle/>
          <a:p>
            <a:pPr defTabSz="1386224">
              <a:lnSpc>
                <a:spcPct val="85000"/>
              </a:lnSpc>
              <a:defRPr sz="1800" b="0" i="0" u="none" strike="noStrike" kern="0" cap="none" spc="0" baseline="0">
                <a:solidFill>
                  <a:srgbClr val="000000"/>
                </a:solidFill>
                <a:uFillTx/>
              </a:defRPr>
            </a:pPr>
            <a:r>
              <a:rPr lang="en-IN" sz="5000" b="1" i="1" spc="-76" dirty="0" smtClean="0">
                <a:solidFill>
                  <a:srgbClr val="3333FF"/>
                </a:solidFill>
                <a:latin typeface="Calibri Light" pitchFamily="34" charset="0"/>
              </a:rPr>
              <a:t>Extracted Comments with Line Numbers</a:t>
            </a:r>
            <a:endParaRPr lang="en-IN" sz="5000" b="1" i="1" spc="-76" dirty="0">
              <a:solidFill>
                <a:srgbClr val="3333FF"/>
              </a:solidFill>
              <a:latin typeface="Calibri Light" pitchFamily="34" charset="0"/>
            </a:endParaRPr>
          </a:p>
        </p:txBody>
      </p:sp>
      <p:sp>
        <p:nvSpPr>
          <p:cNvPr id="4" name="Заголовок 1"/>
          <p:cNvSpPr txBox="1"/>
          <p:nvPr/>
        </p:nvSpPr>
        <p:spPr>
          <a:xfrm>
            <a:off x="14859000" y="2674620"/>
            <a:ext cx="7612380" cy="5212695"/>
          </a:xfrm>
          <a:prstGeom prst="rect">
            <a:avLst/>
          </a:prstGeom>
          <a:noFill/>
          <a:ln cap="flat">
            <a:noFill/>
          </a:ln>
        </p:spPr>
        <p:txBody>
          <a:bodyPr vert="horz" wrap="square" lIns="125757" tIns="62879" rIns="125757" bIns="62879" anchor="b" anchorCtr="1" compatLnSpc="1">
            <a:noAutofit/>
          </a:bodyPr>
          <a:lstStyle/>
          <a:p>
            <a:pPr defTabSz="1386224">
              <a:lnSpc>
                <a:spcPct val="85000"/>
              </a:lnSpc>
              <a:defRPr sz="1800" b="0" i="0" u="none" strike="noStrike" kern="0" cap="none" spc="0" baseline="0">
                <a:solidFill>
                  <a:srgbClr val="000000"/>
                </a:solidFill>
                <a:uFillTx/>
              </a:defRPr>
            </a:pPr>
            <a:r>
              <a:rPr lang="en-IN" sz="3300" i="1" spc="-76" dirty="0" smtClean="0">
                <a:latin typeface="Calibri" pitchFamily="18"/>
              </a:rPr>
              <a:t>A python script processes the project file provided as input, and analyses each file for comments of single and multiple lines. Like</a:t>
            </a:r>
          </a:p>
          <a:p>
            <a:pPr defTabSz="1386224">
              <a:lnSpc>
                <a:spcPct val="85000"/>
              </a:lnSpc>
              <a:defRPr sz="1800" b="0" i="0" u="none" strike="noStrike" kern="0" cap="none" spc="0" baseline="0">
                <a:solidFill>
                  <a:srgbClr val="000000"/>
                </a:solidFill>
                <a:uFillTx/>
              </a:defRPr>
            </a:pPr>
            <a:r>
              <a:rPr lang="en-IN" sz="3300" i="1" spc="-76" dirty="0" smtClean="0">
                <a:latin typeface="Calibri" pitchFamily="18"/>
              </a:rPr>
              <a:t>//</a:t>
            </a:r>
          </a:p>
          <a:p>
            <a:pPr defTabSz="1386224">
              <a:lnSpc>
                <a:spcPct val="85000"/>
              </a:lnSpc>
              <a:defRPr sz="1800" b="0" i="0" u="none" strike="noStrike" kern="0" cap="none" spc="0" baseline="0">
                <a:solidFill>
                  <a:srgbClr val="000000"/>
                </a:solidFill>
                <a:uFillTx/>
              </a:defRPr>
            </a:pPr>
            <a:r>
              <a:rPr lang="en-IN" sz="3300" i="1" spc="-76" dirty="0" smtClean="0">
                <a:latin typeface="Calibri" pitchFamily="18"/>
              </a:rPr>
              <a:t>And </a:t>
            </a:r>
          </a:p>
          <a:p>
            <a:pPr defTabSz="1386224">
              <a:lnSpc>
                <a:spcPct val="85000"/>
              </a:lnSpc>
              <a:defRPr sz="1800" b="0" i="0" u="none" strike="noStrike" kern="0" cap="none" spc="0" baseline="0">
                <a:solidFill>
                  <a:srgbClr val="000000"/>
                </a:solidFill>
                <a:uFillTx/>
              </a:defRPr>
            </a:pPr>
            <a:r>
              <a:rPr lang="en-IN" sz="3300" i="1" spc="-76" dirty="0" smtClean="0">
                <a:latin typeface="Calibri" pitchFamily="18"/>
              </a:rPr>
              <a:t>/*</a:t>
            </a:r>
          </a:p>
          <a:p>
            <a:pPr defTabSz="1386224">
              <a:lnSpc>
                <a:spcPct val="85000"/>
              </a:lnSpc>
              <a:defRPr sz="1800" b="0" i="0" u="none" strike="noStrike" kern="0" cap="none" spc="0" baseline="0">
                <a:solidFill>
                  <a:srgbClr val="000000"/>
                </a:solidFill>
                <a:uFillTx/>
              </a:defRPr>
            </a:pPr>
            <a:r>
              <a:rPr lang="en-IN" sz="3300" i="1" spc="-76" dirty="0" smtClean="0">
                <a:latin typeface="Calibri" pitchFamily="18"/>
              </a:rPr>
              <a:t>....</a:t>
            </a:r>
          </a:p>
          <a:p>
            <a:pPr defTabSz="1386224">
              <a:lnSpc>
                <a:spcPct val="85000"/>
              </a:lnSpc>
              <a:defRPr sz="1800" b="0" i="0" u="none" strike="noStrike" kern="0" cap="none" spc="0" baseline="0">
                <a:solidFill>
                  <a:srgbClr val="000000"/>
                </a:solidFill>
                <a:uFillTx/>
              </a:defRPr>
            </a:pPr>
            <a:r>
              <a:rPr lang="en-IN" sz="3300" i="1" spc="-76" dirty="0" smtClean="0">
                <a:latin typeface="Calibri" pitchFamily="18"/>
              </a:rPr>
              <a:t>*/</a:t>
            </a:r>
          </a:p>
          <a:p>
            <a:pPr defTabSz="1386224">
              <a:lnSpc>
                <a:spcPct val="85000"/>
              </a:lnSpc>
              <a:defRPr sz="1800" b="0" i="0" u="none" strike="noStrike" kern="0" cap="none" spc="0" baseline="0">
                <a:solidFill>
                  <a:srgbClr val="000000"/>
                </a:solidFill>
                <a:uFillTx/>
              </a:defRPr>
            </a:pPr>
            <a:r>
              <a:rPr lang="en-IN" sz="3300" i="1" spc="-76" dirty="0" smtClean="0">
                <a:latin typeface="Calibri" pitchFamily="18"/>
              </a:rPr>
              <a:t>The corresponding File name , start line of comment ,end line  and comment text is stored in the database.</a:t>
            </a:r>
            <a:endParaRPr lang="en-IN" sz="3300" i="1" spc="-76" dirty="0" smtClean="0">
              <a:solidFill>
                <a:srgbClr val="3333FF"/>
              </a:solidFill>
              <a:latin typeface="Calibri" pitchFamily="18"/>
            </a:endParaRPr>
          </a:p>
          <a:p>
            <a:pPr algn="ctr" defTabSz="1386224">
              <a:lnSpc>
                <a:spcPct val="85000"/>
              </a:lnSpc>
              <a:defRPr sz="1800" b="0" i="0" u="none" strike="noStrike" kern="0" cap="none" spc="0" baseline="0">
                <a:solidFill>
                  <a:srgbClr val="000000"/>
                </a:solidFill>
                <a:uFillTx/>
              </a:defRPr>
            </a:pPr>
            <a:endParaRPr lang="en-IN" sz="3900" i="1" spc="-76" dirty="0">
              <a:solidFill>
                <a:srgbClr val="3333FF"/>
              </a:solidFill>
              <a:latin typeface="Calibri" pitchFamily="18"/>
            </a:endParaRPr>
          </a:p>
        </p:txBody>
      </p:sp>
      <p:pic>
        <p:nvPicPr>
          <p:cNvPr id="5" name="Picture 2"/>
          <p:cNvPicPr>
            <a:picLocks noChangeAspect="1" noChangeArrowheads="1"/>
          </p:cNvPicPr>
          <p:nvPr/>
        </p:nvPicPr>
        <p:blipFill>
          <a:blip r:embed="rId2"/>
          <a:srcRect/>
          <a:stretch>
            <a:fillRect/>
          </a:stretch>
        </p:blipFill>
        <p:spPr bwMode="auto">
          <a:xfrm>
            <a:off x="670559" y="1897380"/>
            <a:ext cx="14051281" cy="768096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p:nvPr/>
        </p:nvSpPr>
        <p:spPr>
          <a:xfrm>
            <a:off x="0" y="721170"/>
            <a:ext cx="17305016" cy="1106036"/>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4400" b="1" i="1" spc="-76" dirty="0" smtClean="0">
                <a:solidFill>
                  <a:srgbClr val="3333FF"/>
                </a:solidFill>
                <a:latin typeface="Calibri Light" pitchFamily="34" charset="0"/>
              </a:rPr>
              <a:t>Ontology Mapping on Extracted Comments    (a small portion is shown below)</a:t>
            </a:r>
            <a:endParaRPr lang="en-IN" sz="4400" b="1" i="1" spc="-76" dirty="0">
              <a:solidFill>
                <a:srgbClr val="3333FF"/>
              </a:solidFill>
              <a:latin typeface="Calibri Light" pitchFamily="34" charset="0"/>
            </a:endParaRPr>
          </a:p>
        </p:txBody>
      </p:sp>
      <p:sp>
        <p:nvSpPr>
          <p:cNvPr id="5" name="TextBox 4"/>
          <p:cNvSpPr txBox="1"/>
          <p:nvPr/>
        </p:nvSpPr>
        <p:spPr>
          <a:xfrm>
            <a:off x="16299180" y="3015351"/>
            <a:ext cx="6195060" cy="3143196"/>
          </a:xfrm>
          <a:prstGeom prst="rect">
            <a:avLst/>
          </a:prstGeom>
          <a:noFill/>
        </p:spPr>
        <p:txBody>
          <a:bodyPr wrap="square" lIns="125757" tIns="62879" rIns="125757" bIns="62879" rtlCol="0">
            <a:spAutoFit/>
          </a:bodyPr>
          <a:lstStyle/>
          <a:p>
            <a:r>
              <a:rPr lang="en-US" sz="2800" dirty="0" smtClean="0"/>
              <a:t>Mapping of every token of the comment with its respective Vocabulary-type, Part Of Speech type.</a:t>
            </a:r>
          </a:p>
          <a:p>
            <a:r>
              <a:rPr lang="en-US" sz="2800" dirty="0" smtClean="0"/>
              <a:t>If it cannot be mapped with anyone of these,  then its Stemmed word is mapped with respective to its Vocabulary Type or POS type</a:t>
            </a:r>
          </a:p>
        </p:txBody>
      </p:sp>
      <p:pic>
        <p:nvPicPr>
          <p:cNvPr id="6" name="Picture 2"/>
          <p:cNvPicPr>
            <a:picLocks noChangeAspect="1" noChangeArrowheads="1"/>
          </p:cNvPicPr>
          <p:nvPr/>
        </p:nvPicPr>
        <p:blipFill>
          <a:blip r:embed="rId2"/>
          <a:srcRect/>
          <a:stretch>
            <a:fillRect/>
          </a:stretch>
        </p:blipFill>
        <p:spPr bwMode="auto">
          <a:xfrm>
            <a:off x="1196340" y="2141220"/>
            <a:ext cx="14714220" cy="5676900"/>
          </a:xfrm>
          <a:prstGeom prst="rect">
            <a:avLst/>
          </a:prstGeom>
          <a:noFill/>
          <a:ln w="9525">
            <a:noFill/>
            <a:miter lim="800000"/>
            <a:headEnd/>
            <a:tailEnd/>
          </a:ln>
          <a:effectLst/>
        </p:spPr>
      </p:pic>
      <p:sp>
        <p:nvSpPr>
          <p:cNvPr id="8" name="TextBox 7"/>
          <p:cNvSpPr txBox="1"/>
          <p:nvPr/>
        </p:nvSpPr>
        <p:spPr>
          <a:xfrm>
            <a:off x="14904720" y="7358751"/>
            <a:ext cx="6972300" cy="2096756"/>
          </a:xfrm>
          <a:prstGeom prst="rect">
            <a:avLst/>
          </a:prstGeom>
          <a:noFill/>
        </p:spPr>
        <p:txBody>
          <a:bodyPr wrap="square" lIns="125757" tIns="62879" rIns="125757" bIns="62879" rtlCol="0">
            <a:spAutoFit/>
          </a:bodyPr>
          <a:lstStyle/>
          <a:p>
            <a:r>
              <a:rPr lang="en-US" sz="3200" smtClean="0"/>
              <a:t>DivideAndConquer is identified in Algorithm set.</a:t>
            </a:r>
          </a:p>
          <a:p>
            <a:r>
              <a:rPr lang="en-US" sz="3200" smtClean="0"/>
              <a:t>And </a:t>
            </a:r>
          </a:p>
          <a:p>
            <a:r>
              <a:rPr lang="en-US" sz="3200" smtClean="0"/>
              <a:t>QuickSort in Problem set.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882141" y="2636520"/>
            <a:ext cx="12115799" cy="5486400"/>
          </a:xfrm>
          <a:prstGeom prst="rect">
            <a:avLst/>
          </a:prstGeom>
          <a:noFill/>
          <a:ln w="9525">
            <a:noFill/>
            <a:miter lim="800000"/>
            <a:headEnd/>
            <a:tailEnd/>
          </a:ln>
          <a:effectLst/>
        </p:spPr>
      </p:pic>
      <p:sp>
        <p:nvSpPr>
          <p:cNvPr id="3" name="Заголовок 1"/>
          <p:cNvSpPr txBox="1"/>
          <p:nvPr/>
        </p:nvSpPr>
        <p:spPr>
          <a:xfrm>
            <a:off x="800104" y="744030"/>
            <a:ext cx="17213576" cy="1106036"/>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3900" i="1" spc="-76" dirty="0" smtClean="0">
                <a:solidFill>
                  <a:srgbClr val="3333FF"/>
                </a:solidFill>
                <a:latin typeface="Calibri" pitchFamily="18"/>
              </a:rPr>
              <a:t>Ontology Mapping on Extracted </a:t>
            </a:r>
            <a:r>
              <a:rPr lang="en-IN" sz="3900" i="1" spc="-76" smtClean="0">
                <a:solidFill>
                  <a:srgbClr val="3333FF"/>
                </a:solidFill>
                <a:latin typeface="Calibri" pitchFamily="18"/>
              </a:rPr>
              <a:t>Comments    Continued…</a:t>
            </a:r>
            <a:r>
              <a:rPr lang="en-IN" sz="2800" i="1" spc="-76" smtClean="0">
                <a:solidFill>
                  <a:srgbClr val="3333FF"/>
                </a:solidFill>
                <a:latin typeface="Calibri" pitchFamily="18"/>
              </a:rPr>
              <a:t>(a </a:t>
            </a:r>
            <a:r>
              <a:rPr lang="en-IN" sz="2800" i="1" spc="-76" dirty="0" smtClean="0">
                <a:solidFill>
                  <a:srgbClr val="3333FF"/>
                </a:solidFill>
                <a:latin typeface="Calibri" pitchFamily="18"/>
              </a:rPr>
              <a:t>small portion is shown below)</a:t>
            </a:r>
            <a:endParaRPr lang="en-IN" sz="3900" i="1" spc="-76" dirty="0">
              <a:solidFill>
                <a:srgbClr val="3333FF"/>
              </a:solidFill>
              <a:latin typeface="Calibri" pitchFamily="18"/>
            </a:endParaRPr>
          </a:p>
        </p:txBody>
      </p:sp>
      <p:sp>
        <p:nvSpPr>
          <p:cNvPr id="4" name="TextBox 3"/>
          <p:cNvSpPr txBox="1"/>
          <p:nvPr/>
        </p:nvSpPr>
        <p:spPr>
          <a:xfrm>
            <a:off x="14859000" y="3289671"/>
            <a:ext cx="6972300" cy="2589199"/>
          </a:xfrm>
          <a:prstGeom prst="rect">
            <a:avLst/>
          </a:prstGeom>
          <a:noFill/>
        </p:spPr>
        <p:txBody>
          <a:bodyPr wrap="square" lIns="125757" tIns="62879" rIns="125757" bIns="62879" rtlCol="0">
            <a:spAutoFit/>
          </a:bodyPr>
          <a:lstStyle/>
          <a:p>
            <a:r>
              <a:rPr lang="en-US" sz="3200" smtClean="0"/>
              <a:t>Sorted has got stemmed to Sort – and is identified into “Problem”set of Ontology.</a:t>
            </a:r>
          </a:p>
          <a:p>
            <a:r>
              <a:rPr lang="en-US" sz="3200" smtClean="0"/>
              <a:t>array – is identified as a data structure</a:t>
            </a:r>
          </a:p>
          <a:p>
            <a:r>
              <a:rPr lang="en-US" sz="3200" smtClean="0"/>
              <a:t> </a:t>
            </a:r>
            <a:endParaRPr lang="en-US" sz="3200" dirty="0" smtClean="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p:nvPr/>
        </p:nvSpPr>
        <p:spPr>
          <a:xfrm>
            <a:off x="594364" y="629730"/>
            <a:ext cx="14950436" cy="1106036"/>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4000" b="1" i="1" spc="-76" dirty="0" smtClean="0">
                <a:solidFill>
                  <a:srgbClr val="3333FF"/>
                </a:solidFill>
                <a:latin typeface="Calibri Light" pitchFamily="34" charset="0"/>
              </a:rPr>
              <a:t>Mapping of  AST analysis and Comment Analysis to implement Association</a:t>
            </a:r>
            <a:endParaRPr lang="en-IN" sz="4000" b="1" i="1" spc="-76" dirty="0">
              <a:solidFill>
                <a:srgbClr val="3333FF"/>
              </a:solidFill>
              <a:latin typeface="Calibri Light" pitchFamily="34" charset="0"/>
            </a:endParaRPr>
          </a:p>
        </p:txBody>
      </p:sp>
      <p:sp>
        <p:nvSpPr>
          <p:cNvPr id="4" name="Заголовок 1"/>
          <p:cNvSpPr txBox="1"/>
          <p:nvPr/>
        </p:nvSpPr>
        <p:spPr>
          <a:xfrm>
            <a:off x="502920" y="8321039"/>
            <a:ext cx="22014180" cy="1005841"/>
          </a:xfrm>
          <a:prstGeom prst="rect">
            <a:avLst/>
          </a:prstGeom>
          <a:noFill/>
          <a:ln cap="flat">
            <a:noFill/>
          </a:ln>
        </p:spPr>
        <p:txBody>
          <a:bodyPr vert="horz" wrap="square" lIns="125757" tIns="62879" rIns="125757" bIns="62879" anchor="b" anchorCtr="1" compatLnSpc="1">
            <a:noAutofit/>
          </a:bodyPr>
          <a:lstStyle/>
          <a:p>
            <a:pPr defTabSz="1386224">
              <a:lnSpc>
                <a:spcPct val="85000"/>
              </a:lnSpc>
              <a:defRPr sz="1800" b="0" i="0" u="none" strike="noStrike" kern="0" cap="none" spc="0" baseline="0">
                <a:solidFill>
                  <a:srgbClr val="000000"/>
                </a:solidFill>
                <a:uFillTx/>
              </a:defRPr>
            </a:pPr>
            <a:r>
              <a:rPr lang="en-IN" sz="2800" i="1" spc="-76" dirty="0" smtClean="0">
                <a:latin typeface="Calibri" pitchFamily="18"/>
              </a:rPr>
              <a:t>The AST analysis on the same source code implements hierarchical tables, for storing information about each and every block level code along with line number.</a:t>
            </a:r>
          </a:p>
          <a:p>
            <a:pPr defTabSz="1386224">
              <a:lnSpc>
                <a:spcPct val="85000"/>
              </a:lnSpc>
              <a:defRPr sz="1800" b="0" i="0" u="none" strike="noStrike" kern="0" cap="none" spc="0" baseline="0">
                <a:solidFill>
                  <a:srgbClr val="000000"/>
                </a:solidFill>
                <a:uFillTx/>
              </a:defRPr>
            </a:pPr>
            <a:r>
              <a:rPr lang="en-IN" sz="2800" i="1" spc="-76" dirty="0" smtClean="0">
                <a:latin typeface="Calibri" pitchFamily="18"/>
              </a:rPr>
              <a:t>The Python script maps the line number from comment analysis and AST analysis to implement the association between them, and it is stored in the </a:t>
            </a:r>
            <a:r>
              <a:rPr lang="en-IN" sz="2800" i="1" spc="-76" smtClean="0">
                <a:latin typeface="Calibri" pitchFamily="18"/>
              </a:rPr>
              <a:t>database.</a:t>
            </a:r>
          </a:p>
        </p:txBody>
      </p:sp>
      <p:pic>
        <p:nvPicPr>
          <p:cNvPr id="6" name="Picture 2"/>
          <p:cNvPicPr>
            <a:picLocks noChangeAspect="1" noChangeArrowheads="1"/>
          </p:cNvPicPr>
          <p:nvPr/>
        </p:nvPicPr>
        <p:blipFill>
          <a:blip r:embed="rId2"/>
          <a:srcRect/>
          <a:stretch>
            <a:fillRect/>
          </a:stretch>
        </p:blipFill>
        <p:spPr bwMode="auto">
          <a:xfrm>
            <a:off x="937260" y="2072640"/>
            <a:ext cx="17785080" cy="56769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6726" y="547048"/>
            <a:ext cx="18859494" cy="1288975"/>
          </a:xfrm>
          <a:prstGeom prst="rect">
            <a:avLst/>
          </a:prstGeom>
        </p:spPr>
        <p:txBody>
          <a:bodyPr lIns="125757" tIns="62879" rIns="125757" bIns="62879"/>
          <a:lstStyle/>
          <a:p>
            <a:pPr defTabSz="1386224">
              <a:lnSpc>
                <a:spcPct val="85000"/>
              </a:lnSpc>
              <a:defRPr/>
            </a:pPr>
            <a:r>
              <a:rPr lang="en-IN" sz="8000" b="1" i="1" spc="-76" smtClean="0">
                <a:solidFill>
                  <a:srgbClr val="3333FF"/>
                </a:solidFill>
                <a:latin typeface="Calibri Light"/>
              </a:rPr>
              <a:t>Background</a:t>
            </a:r>
            <a:endParaRPr lang="en-US" sz="8000" b="1" spc="-76" dirty="0">
              <a:solidFill>
                <a:srgbClr val="404040"/>
              </a:solidFill>
              <a:latin typeface="Calibri Light"/>
            </a:endParaRPr>
          </a:p>
        </p:txBody>
      </p:sp>
      <p:sp>
        <p:nvSpPr>
          <p:cNvPr id="3" name="Content Placeholder 2"/>
          <p:cNvSpPr txBox="1">
            <a:spLocks/>
          </p:cNvSpPr>
          <p:nvPr/>
        </p:nvSpPr>
        <p:spPr>
          <a:xfrm>
            <a:off x="2057407" y="2012988"/>
            <a:ext cx="18859494" cy="7377566"/>
          </a:xfrm>
          <a:prstGeom prst="rect">
            <a:avLst/>
          </a:prstGeom>
        </p:spPr>
        <p:txBody>
          <a:bodyPr lIns="125757" tIns="62879" rIns="125757" bIns="62879"/>
          <a:lstStyle/>
          <a:p>
            <a:pPr marL="138622" indent="-138622" defTabSz="1386224">
              <a:lnSpc>
                <a:spcPct val="90000"/>
              </a:lnSpc>
              <a:spcBef>
                <a:spcPts val="1822"/>
              </a:spcBef>
              <a:spcAft>
                <a:spcPts val="303"/>
              </a:spcAft>
              <a:buClr>
                <a:srgbClr val="1CADE4"/>
              </a:buClr>
              <a:buSzPct val="100000"/>
              <a:buFont typeface="Wingdings" pitchFamily="2" charset="2"/>
              <a:buChar char="Ø"/>
              <a:defRPr/>
            </a:pPr>
            <a:r>
              <a:rPr lang="en-IN" sz="3600" smtClean="0"/>
              <a:t> Codebases </a:t>
            </a:r>
            <a:r>
              <a:rPr lang="en-IN" sz="3600" smtClean="0"/>
              <a:t>– C/C++ </a:t>
            </a:r>
          </a:p>
          <a:p>
            <a:pPr marL="138622" indent="-138622" defTabSz="1386224">
              <a:lnSpc>
                <a:spcPct val="90000"/>
              </a:lnSpc>
              <a:spcBef>
                <a:spcPts val="1822"/>
              </a:spcBef>
              <a:spcAft>
                <a:spcPts val="303"/>
              </a:spcAft>
              <a:buClr>
                <a:srgbClr val="1CADE4"/>
              </a:buClr>
              <a:buSzPct val="100000"/>
              <a:buFont typeface="Wingdings" pitchFamily="2" charset="2"/>
              <a:buChar char="Ø"/>
              <a:defRPr/>
            </a:pPr>
            <a:r>
              <a:rPr lang="en-IN" sz="3600" smtClean="0"/>
              <a:t> Program </a:t>
            </a:r>
            <a:r>
              <a:rPr lang="en-IN" sz="3600" smtClean="0"/>
              <a:t>Comprehension </a:t>
            </a:r>
          </a:p>
          <a:p>
            <a:pPr marL="1257574" lvl="1" indent="-628787" defTabSz="1386224">
              <a:lnSpc>
                <a:spcPct val="90000"/>
              </a:lnSpc>
              <a:spcBef>
                <a:spcPts val="1822"/>
              </a:spcBef>
              <a:spcAft>
                <a:spcPts val="303"/>
              </a:spcAft>
              <a:buClr>
                <a:srgbClr val="1CADE4"/>
              </a:buClr>
              <a:buSzPct val="100000"/>
            </a:pPr>
            <a:r>
              <a:rPr lang="en-IN" sz="3600" smtClean="0"/>
              <a:t>1. Semantic Analysis of Source Codes	</a:t>
            </a:r>
          </a:p>
          <a:p>
            <a:pPr marL="2024983" lvl="3" indent="-138622" defTabSz="1386224">
              <a:lnSpc>
                <a:spcPct val="90000"/>
              </a:lnSpc>
              <a:spcBef>
                <a:spcPts val="1822"/>
              </a:spcBef>
              <a:spcAft>
                <a:spcPts val="303"/>
              </a:spcAft>
              <a:buClr>
                <a:srgbClr val="1CADE4"/>
              </a:buClr>
              <a:buSzPct val="100000"/>
              <a:buFont typeface="Calibri" pitchFamily="34"/>
              <a:buChar char=" "/>
            </a:pPr>
            <a:r>
              <a:rPr lang="en-IN" sz="3600" smtClean="0"/>
              <a:t>Static analysis .</a:t>
            </a:r>
          </a:p>
          <a:p>
            <a:pPr marL="2024983" lvl="3" indent="-138622" defTabSz="1386224">
              <a:lnSpc>
                <a:spcPct val="90000"/>
              </a:lnSpc>
              <a:spcBef>
                <a:spcPts val="1822"/>
              </a:spcBef>
              <a:spcAft>
                <a:spcPts val="303"/>
              </a:spcAft>
              <a:buClr>
                <a:srgbClr val="1CADE4"/>
              </a:buClr>
              <a:buSzPct val="100000"/>
              <a:buFont typeface="Calibri" pitchFamily="34"/>
              <a:buChar char=" "/>
            </a:pPr>
            <a:r>
              <a:rPr lang="en-IN" sz="3600" smtClean="0"/>
              <a:t>Dynamic analysis.</a:t>
            </a:r>
          </a:p>
          <a:p>
            <a:pPr marL="767409" lvl="1" indent="-138622" defTabSz="1386224">
              <a:lnSpc>
                <a:spcPct val="90000"/>
              </a:lnSpc>
              <a:spcBef>
                <a:spcPts val="1822"/>
              </a:spcBef>
              <a:spcAft>
                <a:spcPts val="303"/>
              </a:spcAft>
              <a:buClr>
                <a:srgbClr val="1CADE4"/>
              </a:buClr>
              <a:buSzPct val="100000"/>
              <a:buFont typeface="Calibri" pitchFamily="34"/>
              <a:buChar char=" "/>
            </a:pPr>
            <a:r>
              <a:rPr lang="en-IN" sz="3600" smtClean="0"/>
              <a:t>2. Read Documentation</a:t>
            </a:r>
          </a:p>
          <a:p>
            <a:pPr marL="767409" lvl="1" indent="-138622" defTabSz="1386224">
              <a:lnSpc>
                <a:spcPct val="90000"/>
              </a:lnSpc>
              <a:spcBef>
                <a:spcPts val="1822"/>
              </a:spcBef>
              <a:spcAft>
                <a:spcPts val="303"/>
              </a:spcAft>
              <a:buClr>
                <a:srgbClr val="1CADE4"/>
              </a:buClr>
              <a:buSzPct val="100000"/>
              <a:buFont typeface="Calibri" pitchFamily="34"/>
              <a:buChar char=" "/>
            </a:pPr>
            <a:r>
              <a:rPr lang="en-IN" sz="3600" smtClean="0"/>
              <a:t>3. </a:t>
            </a:r>
            <a:r>
              <a:rPr lang="en-US" sz="3600" smtClean="0"/>
              <a:t>Use Test Cases and try to find out the behavior of code from output.</a:t>
            </a:r>
          </a:p>
          <a:p>
            <a:pPr marL="767409" lvl="1" indent="-138622" defTabSz="1386224">
              <a:lnSpc>
                <a:spcPct val="90000"/>
              </a:lnSpc>
              <a:spcBef>
                <a:spcPts val="1822"/>
              </a:spcBef>
              <a:spcAft>
                <a:spcPts val="303"/>
              </a:spcAft>
              <a:buClr>
                <a:srgbClr val="1CADE4"/>
              </a:buClr>
              <a:buSzPct val="100000"/>
              <a:buFont typeface="Calibri" pitchFamily="34"/>
              <a:buChar char=" "/>
            </a:pPr>
            <a:endParaRPr lang="en-IN" sz="3300" b="1" smtClean="0">
              <a:solidFill>
                <a:srgbClr val="404040"/>
              </a:solidFill>
              <a:latin typeface="Calibri"/>
            </a:endParaRPr>
          </a:p>
          <a:p>
            <a:pPr marL="2024983" lvl="3" indent="-138622" defTabSz="1386224">
              <a:lnSpc>
                <a:spcPct val="90000"/>
              </a:lnSpc>
              <a:spcBef>
                <a:spcPts val="1822"/>
              </a:spcBef>
              <a:spcAft>
                <a:spcPts val="303"/>
              </a:spcAft>
              <a:buClr>
                <a:srgbClr val="1CADE4"/>
              </a:buClr>
              <a:buSzPct val="100000"/>
              <a:buFont typeface="Calibri" pitchFamily="34"/>
              <a:buChar char=" "/>
            </a:pPr>
            <a:endParaRPr lang="en-IN" sz="3300" b="1" smtClean="0">
              <a:solidFill>
                <a:srgbClr val="404040"/>
              </a:solidFill>
              <a:latin typeface="Calibri"/>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p:nvPr/>
        </p:nvSpPr>
        <p:spPr>
          <a:xfrm>
            <a:off x="802644" y="342899"/>
            <a:ext cx="20457156" cy="658389"/>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4000" b="1" i="1" spc="-76" dirty="0" smtClean="0">
                <a:solidFill>
                  <a:srgbClr val="3333FF"/>
                </a:solidFill>
                <a:latin typeface="Calibri Light" pitchFamily="34" charset="0"/>
              </a:rPr>
              <a:t>Few static Queries and their Outcomes from the information extracted from Comment and AST analysis</a:t>
            </a:r>
            <a:r>
              <a:rPr lang="en-IN" sz="3900" i="1" spc="-76" dirty="0" smtClean="0">
                <a:solidFill>
                  <a:srgbClr val="3333FF"/>
                </a:solidFill>
                <a:latin typeface="Calibri" pitchFamily="18"/>
              </a:rPr>
              <a:t>. </a:t>
            </a:r>
            <a:endParaRPr lang="en-IN" sz="3900" i="1" spc="-76" dirty="0">
              <a:solidFill>
                <a:srgbClr val="3333FF"/>
              </a:solidFill>
              <a:latin typeface="Calibri" pitchFamily="18"/>
            </a:endParaRPr>
          </a:p>
        </p:txBody>
      </p:sp>
      <p:sp>
        <p:nvSpPr>
          <p:cNvPr id="5" name="Заголовок 1"/>
          <p:cNvSpPr txBox="1"/>
          <p:nvPr/>
        </p:nvSpPr>
        <p:spPr>
          <a:xfrm>
            <a:off x="0" y="8713404"/>
            <a:ext cx="22860008" cy="1703296"/>
          </a:xfrm>
          <a:prstGeom prst="rect">
            <a:avLst/>
          </a:prstGeom>
          <a:noFill/>
          <a:ln cap="flat">
            <a:noFill/>
          </a:ln>
        </p:spPr>
        <p:txBody>
          <a:bodyPr vert="horz" wrap="square" lIns="125757" tIns="62879" rIns="125757" bIns="62879" anchor="b" anchorCtr="1" compatLnSpc="1">
            <a:noAutofit/>
          </a:bodyPr>
          <a:lstStyle/>
          <a:p>
            <a:pPr defTabSz="1386224">
              <a:lnSpc>
                <a:spcPct val="85000"/>
              </a:lnSpc>
              <a:defRPr sz="1800" b="0" i="0" u="none" strike="noStrike" kern="0" cap="none" spc="0" baseline="0">
                <a:solidFill>
                  <a:srgbClr val="000000"/>
                </a:solidFill>
                <a:uFillTx/>
              </a:defRPr>
            </a:pPr>
            <a:endParaRPr lang="en-IN" sz="3300" i="1" spc="-76" dirty="0" smtClean="0">
              <a:latin typeface="Calibri" pitchFamily="18"/>
            </a:endParaRPr>
          </a:p>
          <a:p>
            <a:pPr defTabSz="1386224">
              <a:lnSpc>
                <a:spcPct val="85000"/>
              </a:lnSpc>
              <a:defRPr sz="1800" b="0" i="0" u="none" strike="noStrike" kern="0" cap="none" spc="0" baseline="0">
                <a:solidFill>
                  <a:srgbClr val="000000"/>
                </a:solidFill>
                <a:uFillTx/>
              </a:defRPr>
            </a:pPr>
            <a:endParaRPr lang="en-IN" sz="3300" i="1" spc="-76" dirty="0" smtClean="0">
              <a:latin typeface="Calibri" pitchFamily="18"/>
            </a:endParaRPr>
          </a:p>
          <a:p>
            <a:pPr defTabSz="1386224">
              <a:lnSpc>
                <a:spcPct val="85000"/>
              </a:lnSpc>
              <a:defRPr sz="1800" b="0" i="0" u="none" strike="noStrike" kern="0" cap="none" spc="0" baseline="0">
                <a:solidFill>
                  <a:srgbClr val="000000"/>
                </a:solidFill>
                <a:uFillTx/>
              </a:defRPr>
            </a:pPr>
            <a:endParaRPr lang="en-IN" sz="3300" i="1" spc="-76" dirty="0" smtClean="0">
              <a:latin typeface="Calibri" pitchFamily="18"/>
            </a:endParaRPr>
          </a:p>
          <a:p>
            <a:pPr defTabSz="1386224">
              <a:lnSpc>
                <a:spcPct val="85000"/>
              </a:lnSpc>
              <a:defRPr sz="1800" b="0" i="0" u="none" strike="noStrike" kern="0" cap="none" spc="0" baseline="0">
                <a:solidFill>
                  <a:srgbClr val="000000"/>
                </a:solidFill>
                <a:uFillTx/>
              </a:defRPr>
            </a:pPr>
            <a:r>
              <a:rPr lang="en-IN" sz="2800" i="1" spc="-76" dirty="0" smtClean="0">
                <a:latin typeface="Calibri" pitchFamily="18"/>
              </a:rPr>
              <a:t>Few static queries like – Identified Problem statement, Data Structures , Access scopes, Algorithms and associations are extracted from the stored database, as shown above.</a:t>
            </a:r>
          </a:p>
          <a:p>
            <a:pPr defTabSz="1386224">
              <a:lnSpc>
                <a:spcPct val="85000"/>
              </a:lnSpc>
              <a:defRPr sz="1800" b="0" i="0" u="none" strike="noStrike" kern="0" cap="none" spc="0" baseline="0">
                <a:solidFill>
                  <a:srgbClr val="000000"/>
                </a:solidFill>
                <a:uFillTx/>
              </a:defRPr>
            </a:pPr>
            <a:endParaRPr lang="en-IN" sz="3300" i="1" spc="-76" dirty="0" smtClean="0">
              <a:latin typeface="Calibri" pitchFamily="18"/>
            </a:endParaRPr>
          </a:p>
        </p:txBody>
      </p:sp>
      <p:pic>
        <p:nvPicPr>
          <p:cNvPr id="6" name="Picture 2"/>
          <p:cNvPicPr>
            <a:picLocks noChangeAspect="1" noChangeArrowheads="1"/>
          </p:cNvPicPr>
          <p:nvPr/>
        </p:nvPicPr>
        <p:blipFill>
          <a:blip r:embed="rId2"/>
          <a:srcRect/>
          <a:stretch>
            <a:fillRect/>
          </a:stretch>
        </p:blipFill>
        <p:spPr bwMode="auto">
          <a:xfrm>
            <a:off x="1097280" y="1165860"/>
            <a:ext cx="18013680" cy="60579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1059180" y="7284720"/>
            <a:ext cx="13319760" cy="13716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1909695" y="2897815"/>
            <a:ext cx="19219906" cy="5811845"/>
          </a:xfrm>
        </p:spPr>
        <p:txBody>
          <a:bodyPr>
            <a:noAutofit/>
          </a:bodyPr>
          <a:lstStyle/>
          <a:p>
            <a:r>
              <a:rPr sz="3200" smtClean="0"/>
              <a:t>Till now only the static analysis of code has been done, this work will be extended for dynamic analysis of code with following goals – 	</a:t>
            </a:r>
          </a:p>
          <a:p>
            <a:pPr lvl="0">
              <a:buFont typeface="Wingdings" pitchFamily="2" charset="2"/>
              <a:buChar char="Ø"/>
            </a:pPr>
            <a:r>
              <a:rPr lang="en-IN" sz="3200" smtClean="0"/>
              <a:t>Using Dynamic Analysis for extracting Flow of the code execution using PIN – tool.</a:t>
            </a:r>
            <a:endParaRPr sz="3200" smtClean="0"/>
          </a:p>
          <a:p>
            <a:pPr lvl="0">
              <a:buFont typeface="Wingdings" pitchFamily="2" charset="2"/>
              <a:buChar char="Ø"/>
            </a:pPr>
            <a:r>
              <a:rPr lang="en-IN" sz="3200" smtClean="0"/>
              <a:t>Using predefined codes, to extract the features and generating model from machine learning algorithms (Neural Network).</a:t>
            </a:r>
            <a:endParaRPr sz="3200" smtClean="0"/>
          </a:p>
          <a:p>
            <a:pPr lvl="0">
              <a:buFont typeface="Wingdings" pitchFamily="2" charset="2"/>
              <a:buChar char="Ø"/>
            </a:pPr>
            <a:r>
              <a:rPr lang="en-IN" sz="3200" smtClean="0"/>
              <a:t>Executing few test cases on the given project, and extracting its features, which will be supplied to prepared model to understand its behaviour.</a:t>
            </a:r>
            <a:endParaRPr sz="3200" smtClean="0"/>
          </a:p>
          <a:p>
            <a:pPr lvl="0">
              <a:buFont typeface="Wingdings" pitchFamily="2" charset="2"/>
              <a:buChar char="Ø"/>
            </a:pPr>
            <a:r>
              <a:rPr lang="en-IN" sz="3200" smtClean="0"/>
              <a:t>Implementing Query Processing Engine to answer some static and user defined queries about the source code. </a:t>
            </a:r>
            <a:endParaRPr sz="3200" smtClean="0"/>
          </a:p>
          <a:p>
            <a:r>
              <a:rPr sz="3200" smtClean="0"/>
              <a:t> </a:t>
            </a:r>
            <a:endParaRPr sz="3200"/>
          </a:p>
        </p:txBody>
      </p:sp>
      <p:sp>
        <p:nvSpPr>
          <p:cNvPr id="3" name="Заголовок 1"/>
          <p:cNvSpPr txBox="1"/>
          <p:nvPr/>
        </p:nvSpPr>
        <p:spPr>
          <a:xfrm>
            <a:off x="0" y="880384"/>
            <a:ext cx="12321538" cy="1306311"/>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8000" b="1" i="1" spc="-76" dirty="0" smtClean="0">
                <a:solidFill>
                  <a:srgbClr val="3333FF"/>
                </a:solidFill>
                <a:latin typeface="Calibri Light" pitchFamily="34" charset="0"/>
              </a:rPr>
              <a:t>Plan for Next Semester</a:t>
            </a:r>
            <a:endParaRPr lang="en-IN" sz="8000" b="1" i="1" spc="-76" dirty="0">
              <a:solidFill>
                <a:srgbClr val="3333FF"/>
              </a:solidFill>
              <a:latin typeface="Calibri Light"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extBox 2"/>
          <p:cNvSpPr txBox="1"/>
          <p:nvPr/>
        </p:nvSpPr>
        <p:spPr>
          <a:xfrm>
            <a:off x="1192733" y="2233089"/>
            <a:ext cx="20572725" cy="7211006"/>
          </a:xfrm>
          <a:prstGeom prst="rect">
            <a:avLst/>
          </a:prstGeom>
          <a:noFill/>
          <a:ln cap="flat">
            <a:noFill/>
          </a:ln>
        </p:spPr>
        <p:txBody>
          <a:bodyPr vert="horz" wrap="square" lIns="0" tIns="0" rIns="0" bIns="0" anchor="t" anchorCtr="0" compatLnSpc="1">
            <a:noAutofit/>
          </a:bodyPr>
          <a:lstStyle/>
          <a:p>
            <a:pPr marL="628787" indent="-628787" hangingPunct="0">
              <a:spcBef>
                <a:spcPts val="1946"/>
              </a:spcBef>
              <a:buSzPct val="100000"/>
              <a:buFont typeface="+mj-lt"/>
              <a:buAutoNum type="arabicPeriod"/>
              <a:defRPr sz="1800" b="0" i="0" u="none" strike="noStrike" kern="0" cap="none" spc="0" baseline="0">
                <a:solidFill>
                  <a:srgbClr val="000000"/>
                </a:solidFill>
                <a:uFillTx/>
              </a:defRPr>
            </a:pPr>
            <a:r>
              <a:rPr lang="en-IN" sz="3000" smtClean="0">
                <a:solidFill>
                  <a:schemeClr val="accent5"/>
                </a:solidFill>
                <a:highlight>
                  <a:scrgbClr r="0" g="0" b="0">
                    <a:alpha val="0"/>
                  </a:scrgbClr>
                </a:highlight>
                <a:ea typeface="Noto Sans CJK SC Regular" pitchFamily="2"/>
                <a:cs typeface="FreeSans" pitchFamily="2"/>
                <a:hlinkClick r:id="rId3"/>
              </a:rPr>
              <a:t>https</a:t>
            </a:r>
            <a:r>
              <a:rPr lang="en-IN" sz="3000" dirty="0" smtClean="0">
                <a:solidFill>
                  <a:schemeClr val="accent5"/>
                </a:solidFill>
                <a:highlight>
                  <a:scrgbClr r="0" g="0" b="0">
                    <a:alpha val="0"/>
                  </a:scrgbClr>
                </a:highlight>
                <a:ea typeface="Noto Sans CJK SC Regular" pitchFamily="2"/>
                <a:cs typeface="FreeSans" pitchFamily="2"/>
                <a:hlinkClick r:id="rId3"/>
              </a:rPr>
              <a:t>://www.cqse.eu/publications/2013-quality-analysis-of-source-code-comments.pdf</a:t>
            </a:r>
            <a:endParaRPr lang="en-IN" sz="3000" dirty="0" smtClean="0">
              <a:solidFill>
                <a:schemeClr val="accent5"/>
              </a:solidFill>
              <a:highlight>
                <a:scrgbClr r="0" g="0" b="0">
                  <a:alpha val="0"/>
                </a:scrgbClr>
              </a:highlight>
              <a:ea typeface="Noto Sans CJK SC Regular" pitchFamily="2"/>
              <a:cs typeface="FreeSans" pitchFamily="2"/>
            </a:endParaRPr>
          </a:p>
          <a:p>
            <a:pPr marL="628787" indent="-628787" hangingPunct="0">
              <a:spcBef>
                <a:spcPts val="1946"/>
              </a:spcBef>
              <a:buSzPct val="100000"/>
              <a:buFont typeface="+mj-lt"/>
              <a:buAutoNum type="arabicPeriod"/>
              <a:defRPr sz="1800" b="0" i="0" u="none" strike="noStrike" kern="0" cap="none" spc="0" baseline="0">
                <a:solidFill>
                  <a:srgbClr val="000000"/>
                </a:solidFill>
                <a:uFillTx/>
              </a:defRPr>
            </a:pPr>
            <a:r>
              <a:rPr lang="en-IN" sz="3000" u="sng" dirty="0" smtClean="0">
                <a:solidFill>
                  <a:schemeClr val="accent5"/>
                </a:solidFill>
                <a:highlight>
                  <a:scrgbClr r="0" g="0" b="0">
                    <a:alpha val="0"/>
                  </a:scrgbClr>
                </a:highlight>
                <a:ea typeface="Noto Sans CJK SC Regular" pitchFamily="2"/>
                <a:cs typeface="FreeSans" pitchFamily="2"/>
              </a:rPr>
              <a:t>T. </a:t>
            </a:r>
            <a:r>
              <a:rPr lang="en-IN" sz="3000" u="sng" dirty="0" err="1" smtClean="0">
                <a:solidFill>
                  <a:schemeClr val="accent5"/>
                </a:solidFill>
                <a:highlight>
                  <a:scrgbClr r="0" g="0" b="0">
                    <a:alpha val="0"/>
                  </a:scrgbClr>
                </a:highlight>
                <a:ea typeface="Noto Sans CJK SC Regular" pitchFamily="2"/>
                <a:cs typeface="FreeSans" pitchFamily="2"/>
              </a:rPr>
              <a:t>Tenny</a:t>
            </a:r>
            <a:r>
              <a:rPr lang="en-IN" sz="3000" u="sng" dirty="0" smtClean="0">
                <a:solidFill>
                  <a:schemeClr val="accent5"/>
                </a:solidFill>
                <a:highlight>
                  <a:scrgbClr r="0" g="0" b="0">
                    <a:alpha val="0"/>
                  </a:scrgbClr>
                </a:highlight>
                <a:ea typeface="Noto Sans CJK SC Regular" pitchFamily="2"/>
                <a:cs typeface="FreeSans" pitchFamily="2"/>
              </a:rPr>
              <a:t>, “Program Readability: Procedures Versus Comments,” </a:t>
            </a:r>
            <a:r>
              <a:rPr lang="en-IN" sz="3000" u="sng" dirty="0" err="1" smtClean="0">
                <a:solidFill>
                  <a:schemeClr val="accent5"/>
                </a:solidFill>
                <a:highlight>
                  <a:scrgbClr r="0" g="0" b="0">
                    <a:alpha val="0"/>
                  </a:scrgbClr>
                </a:highlight>
                <a:ea typeface="Noto Sans CJK SC Regular" pitchFamily="2"/>
                <a:cs typeface="FreeSans" pitchFamily="2"/>
              </a:rPr>
              <a:t>IEEETrans</a:t>
            </a:r>
            <a:r>
              <a:rPr lang="en-IN" sz="3000" u="sng" dirty="0" smtClean="0">
                <a:solidFill>
                  <a:schemeClr val="accent5"/>
                </a:solidFill>
                <a:highlight>
                  <a:scrgbClr r="0" g="0" b="0">
                    <a:alpha val="0"/>
                  </a:scrgbClr>
                </a:highlight>
                <a:ea typeface="Noto Sans CJK SC Regular" pitchFamily="2"/>
                <a:cs typeface="FreeSans" pitchFamily="2"/>
              </a:rPr>
              <a:t>. </a:t>
            </a:r>
            <a:r>
              <a:rPr lang="en-IN" sz="3000" u="sng" dirty="0" err="1" smtClean="0">
                <a:solidFill>
                  <a:schemeClr val="accent5"/>
                </a:solidFill>
                <a:highlight>
                  <a:scrgbClr r="0" g="0" b="0">
                    <a:alpha val="0"/>
                  </a:scrgbClr>
                </a:highlight>
                <a:ea typeface="Noto Sans CJK SC Regular" pitchFamily="2"/>
                <a:cs typeface="FreeSans" pitchFamily="2"/>
              </a:rPr>
              <a:t>Softw</a:t>
            </a:r>
            <a:r>
              <a:rPr lang="en-IN" sz="3000" u="sng" dirty="0" smtClean="0">
                <a:solidFill>
                  <a:schemeClr val="accent5"/>
                </a:solidFill>
                <a:highlight>
                  <a:scrgbClr r="0" g="0" b="0">
                    <a:alpha val="0"/>
                  </a:scrgbClr>
                </a:highlight>
                <a:ea typeface="Noto Sans CJK SC Regular" pitchFamily="2"/>
                <a:cs typeface="FreeSans" pitchFamily="2"/>
              </a:rPr>
              <a:t>. Eng., vol. 14, no. 9, 1988</a:t>
            </a:r>
            <a:r>
              <a:rPr lang="en-IN" sz="3000" dirty="0" smtClean="0">
                <a:solidFill>
                  <a:schemeClr val="accent5"/>
                </a:solidFill>
                <a:highlight>
                  <a:scrgbClr r="0" g="0" b="0">
                    <a:alpha val="0"/>
                  </a:scrgbClr>
                </a:highlight>
                <a:ea typeface="Noto Sans CJK SC Regular" pitchFamily="2"/>
                <a:cs typeface="FreeSans" pitchFamily="2"/>
              </a:rPr>
              <a:t>.</a:t>
            </a:r>
          </a:p>
          <a:p>
            <a:pPr marL="628787" indent="-628787" hangingPunct="0">
              <a:spcBef>
                <a:spcPts val="1946"/>
              </a:spcBef>
              <a:buSzPct val="100000"/>
              <a:buFont typeface="+mj-lt"/>
              <a:buAutoNum type="arabicPeriod"/>
              <a:defRPr sz="1800" b="0" i="0" u="none" strike="noStrike" kern="0" cap="none" spc="0" baseline="0">
                <a:solidFill>
                  <a:srgbClr val="000000"/>
                </a:solidFill>
                <a:uFillTx/>
              </a:defRPr>
            </a:pPr>
            <a:r>
              <a:rPr lang="en-IN" sz="3000" dirty="0" smtClean="0">
                <a:solidFill>
                  <a:schemeClr val="accent5"/>
                </a:solidFill>
                <a:highlight>
                  <a:scrgbClr r="0" g="0" b="0">
                    <a:alpha val="0"/>
                  </a:scrgbClr>
                </a:highlight>
                <a:ea typeface="Noto Sans CJK SC Regular" pitchFamily="2"/>
                <a:cs typeface="FreeSans" pitchFamily="2"/>
              </a:rPr>
              <a:t> </a:t>
            </a:r>
            <a:r>
              <a:rPr lang="en-IN" sz="3000" u="sng" dirty="0" smtClean="0">
                <a:solidFill>
                  <a:schemeClr val="accent5"/>
                </a:solidFill>
                <a:highlight>
                  <a:scrgbClr r="0" g="0" b="0">
                    <a:alpha val="0"/>
                  </a:scrgbClr>
                </a:highlight>
                <a:ea typeface="Noto Sans CJK SC Regular" pitchFamily="2"/>
                <a:cs typeface="FreeSans" pitchFamily="2"/>
              </a:rPr>
              <a:t>Recommending Insightful Comments for Source Code using </a:t>
            </a:r>
            <a:r>
              <a:rPr lang="en-IN" sz="3000" u="sng" dirty="0" err="1" smtClean="0">
                <a:solidFill>
                  <a:schemeClr val="accent5"/>
                </a:solidFill>
                <a:highlight>
                  <a:scrgbClr r="0" g="0" b="0">
                    <a:alpha val="0"/>
                  </a:scrgbClr>
                </a:highlight>
                <a:ea typeface="Noto Sans CJK SC Regular" pitchFamily="2"/>
                <a:cs typeface="FreeSans" pitchFamily="2"/>
              </a:rPr>
              <a:t>Crowdsourced</a:t>
            </a:r>
            <a:r>
              <a:rPr lang="en-IN" sz="3000" u="sng" dirty="0" smtClean="0">
                <a:solidFill>
                  <a:schemeClr val="accent5"/>
                </a:solidFill>
                <a:highlight>
                  <a:scrgbClr r="0" g="0" b="0">
                    <a:alpha val="0"/>
                  </a:scrgbClr>
                </a:highlight>
                <a:ea typeface="Noto Sans CJK SC Regular" pitchFamily="2"/>
                <a:cs typeface="FreeSans" pitchFamily="2"/>
              </a:rPr>
              <a:t> Knowledge</a:t>
            </a:r>
            <a:endParaRPr lang="en-IN" sz="3000" u="sng" dirty="0">
              <a:solidFill>
                <a:schemeClr val="accent5"/>
              </a:solidFill>
              <a:highlight>
                <a:scrgbClr r="0" g="0" b="0">
                  <a:alpha val="0"/>
                </a:scrgbClr>
              </a:highlight>
              <a:latin typeface="Calibri"/>
              <a:ea typeface="Noto Sans CJK SC Regular" pitchFamily="2"/>
              <a:cs typeface="FreeSans" pitchFamily="2"/>
            </a:endParaRPr>
          </a:p>
          <a:p>
            <a:pPr marL="628787" indent="-628787" hangingPunct="0">
              <a:spcBef>
                <a:spcPts val="1946"/>
              </a:spcBef>
              <a:buSzPct val="100000"/>
              <a:buFont typeface="+mj-lt"/>
              <a:buAutoNum type="arabicPeriod"/>
              <a:defRPr sz="1800" b="0" i="0" u="none" strike="noStrike" kern="0" cap="none" spc="0" baseline="0">
                <a:solidFill>
                  <a:srgbClr val="000000"/>
                </a:solidFill>
                <a:uFillTx/>
              </a:defRPr>
            </a:pPr>
            <a:r>
              <a:rPr lang="en-IN" sz="3000" u="sng" dirty="0" smtClean="0">
                <a:solidFill>
                  <a:schemeClr val="accent5"/>
                </a:solidFill>
                <a:highlight>
                  <a:scrgbClr r="0" g="0" b="0">
                    <a:alpha val="0"/>
                  </a:scrgbClr>
                </a:highlight>
                <a:ea typeface="Noto Sans CJK SC Regular" pitchFamily="2"/>
                <a:cs typeface="FreeSans" pitchFamily="2"/>
              </a:rPr>
              <a:t>Natural language is a programming language: Applying natural language processing to software development</a:t>
            </a:r>
            <a:endParaRPr lang="en-IN" sz="3000" u="sng" dirty="0">
              <a:solidFill>
                <a:schemeClr val="accent5"/>
              </a:solidFill>
              <a:highlight>
                <a:scrgbClr r="0" g="0" b="0">
                  <a:alpha val="0"/>
                </a:scrgbClr>
              </a:highlight>
              <a:latin typeface="Liberation Sans" pitchFamily="18"/>
              <a:ea typeface="Noto Sans CJK SC Regular" pitchFamily="2"/>
              <a:cs typeface="FreeSans" pitchFamily="2"/>
            </a:endParaRPr>
          </a:p>
          <a:p>
            <a:pPr marL="514350" lvl="0" indent="-514350">
              <a:buFont typeface="+mj-lt"/>
              <a:buAutoNum type="arabicPeriod"/>
            </a:pPr>
            <a:r>
              <a:rPr lang="en-US" sz="3200" smtClean="0">
                <a:solidFill>
                  <a:schemeClr val="accent5"/>
                </a:solidFill>
              </a:rPr>
              <a:t>  HotComments: How to Make Program Comments More Useful?  Lin Tan, Ding Yuan and Yuanyuan Zhou, Department of    </a:t>
            </a:r>
          </a:p>
          <a:p>
            <a:pPr marL="514350" lvl="0" indent="-514350">
              <a:buFont typeface="+mj-lt"/>
              <a:buAutoNum type="arabicPeriod"/>
            </a:pPr>
            <a:r>
              <a:rPr lang="en-US" sz="3200" smtClean="0">
                <a:solidFill>
                  <a:schemeClr val="accent5"/>
                </a:solidFill>
              </a:rPr>
              <a:t>   Computer Science,  University  of Illinois at Urbana-Champaign, {lintan2, dyuan3, </a:t>
            </a:r>
            <a:r>
              <a:rPr lang="en-US" sz="3200" u="sng" smtClean="0">
                <a:solidFill>
                  <a:schemeClr val="accent5"/>
                </a:solidFill>
                <a:hlinkClick r:id="rId4"/>
              </a:rPr>
              <a:t>yyzhou</a:t>
            </a:r>
            <a:r>
              <a:rPr lang="en-US" sz="3200" u="sng" baseline="30000" smtClean="0">
                <a:solidFill>
                  <a:schemeClr val="accent5"/>
                </a:solidFill>
                <a:hlinkClick r:id="rId4"/>
              </a:rPr>
              <a:t>@</a:t>
            </a:r>
            <a:r>
              <a:rPr lang="en-US" sz="3200" u="sng" smtClean="0">
                <a:solidFill>
                  <a:schemeClr val="accent5"/>
                </a:solidFill>
                <a:hlinkClick r:id="rId4"/>
              </a:rPr>
              <a:t>cs.uiuc.edu</a:t>
            </a:r>
            <a:endParaRPr lang="en-US" sz="3200" u="sng" smtClean="0">
              <a:solidFill>
                <a:schemeClr val="accent5"/>
              </a:solidFill>
            </a:endParaRPr>
          </a:p>
          <a:p>
            <a:pPr marL="514350" indent="-514350">
              <a:buFont typeface="+mj-lt"/>
              <a:buAutoNum type="arabicPeriod"/>
            </a:pPr>
            <a:r>
              <a:rPr lang="en-US" sz="3200" smtClean="0">
                <a:solidFill>
                  <a:schemeClr val="accent5"/>
                </a:solidFill>
              </a:rPr>
              <a:t>   /* iComment: Bugs or Bad Comments? */Lin Tan†, Ding Yuan†, Gopal Krishna†, and Yuanyuan Zhou†‡ †University of               Illinois at Urbana-Champaign, Urbana, Illinois, USA ‡CleanMake Co., Urbana, Illinois, USA {lintan2, dyuan3, gkrishn2, 	</a:t>
            </a:r>
            <a:r>
              <a:rPr lang="en-US" sz="3200" smtClean="0">
                <a:solidFill>
                  <a:schemeClr val="accent5"/>
                </a:solidFill>
                <a:hlinkClick r:id="rId5"/>
              </a:rPr>
              <a:t>yzhou}</a:t>
            </a:r>
            <a:r>
              <a:rPr lang="en-US" sz="3200" baseline="30000" smtClean="0">
                <a:solidFill>
                  <a:schemeClr val="accent5"/>
                </a:solidFill>
                <a:hlinkClick r:id="rId5"/>
              </a:rPr>
              <a:t>@</a:t>
            </a:r>
            <a:r>
              <a:rPr lang="en-US" sz="3200" smtClean="0">
                <a:solidFill>
                  <a:schemeClr val="accent5"/>
                </a:solidFill>
                <a:hlinkClick r:id="rId5"/>
              </a:rPr>
              <a:t>cs.uiuc.edu</a:t>
            </a:r>
            <a:endParaRPr lang="en-US" sz="3200" smtClean="0">
              <a:solidFill>
                <a:schemeClr val="accent5"/>
              </a:solidFill>
            </a:endParaRPr>
          </a:p>
          <a:p>
            <a:pPr marL="514350" lvl="0" indent="-514350">
              <a:buFont typeface="+mj-lt"/>
              <a:buAutoNum type="arabicPeriod"/>
            </a:pPr>
            <a:r>
              <a:rPr lang="en-US" sz="3200" smtClean="0">
                <a:solidFill>
                  <a:schemeClr val="accent5"/>
                </a:solidFill>
              </a:rPr>
              <a:t>18th IEEE International Conference on Program Comprehension, Natural Language Parsing of Program Element Names for Concept Extraction, Surafel Lemma Abebe and Paolo Tonella, Software Engineering research unit, Fondazione Bruno Kessler, Trento, Italy, fsurafel,tonellag@fbk.eu.</a:t>
            </a:r>
          </a:p>
          <a:p>
            <a:r>
              <a:rPr lang="en-US" sz="3200" smtClean="0"/>
              <a:t> </a:t>
            </a:r>
          </a:p>
          <a:p>
            <a:pPr marL="514350" indent="-514350">
              <a:buFont typeface="+mj-lt"/>
              <a:buAutoNum type="arabicPeriod"/>
            </a:pPr>
            <a:endParaRPr lang="en-US" sz="3200" smtClean="0">
              <a:solidFill>
                <a:schemeClr val="accent5"/>
              </a:solidFill>
            </a:endParaRPr>
          </a:p>
          <a:p>
            <a:pPr marL="514350" lvl="0" indent="-514350">
              <a:buFont typeface="+mj-lt"/>
              <a:buAutoNum type="arabicPeriod"/>
            </a:pPr>
            <a:endParaRPr lang="en-US" sz="3200" smtClean="0"/>
          </a:p>
          <a:p>
            <a:pPr marL="514350" indent="-514350" hangingPunct="0">
              <a:spcBef>
                <a:spcPts val="1946"/>
              </a:spcBef>
              <a:buFont typeface="+mj-lt"/>
              <a:buAutoNum type="arabicPeriod"/>
              <a:defRPr sz="1800" b="0" i="0" u="none" strike="noStrike" kern="0" cap="none" spc="0" baseline="0">
                <a:solidFill>
                  <a:srgbClr val="000000"/>
                </a:solidFill>
                <a:uFillTx/>
              </a:defRPr>
            </a:pPr>
            <a:endParaRPr lang="en-IN" sz="3000" dirty="0">
              <a:solidFill>
                <a:srgbClr val="000000"/>
              </a:solidFill>
              <a:highlight>
                <a:scrgbClr r="0" g="0" b="0">
                  <a:alpha val="0"/>
                </a:scrgbClr>
              </a:highlight>
              <a:latin typeface="Liberation Sans" pitchFamily="18"/>
              <a:ea typeface="Noto Sans CJK SC Regular" pitchFamily="2"/>
              <a:cs typeface="FreeSans" pitchFamily="2"/>
            </a:endParaRPr>
          </a:p>
        </p:txBody>
      </p:sp>
      <p:sp>
        <p:nvSpPr>
          <p:cNvPr id="3" name="Заголовок 1"/>
          <p:cNvSpPr txBox="1"/>
          <p:nvPr/>
        </p:nvSpPr>
        <p:spPr>
          <a:xfrm>
            <a:off x="617224" y="656277"/>
            <a:ext cx="7703816" cy="1306311"/>
          </a:xfrm>
          <a:prstGeom prst="rect">
            <a:avLst/>
          </a:prstGeom>
          <a:noFill/>
          <a:ln cap="flat">
            <a:noFill/>
          </a:ln>
        </p:spPr>
        <p:txBody>
          <a:bodyPr vert="horz" wrap="square" lIns="125757" tIns="62879" rIns="125757" bIns="62879" anchor="b" anchorCtr="1" compatLnSpc="1">
            <a:noAutofit/>
          </a:bodyPr>
          <a:lstStyle/>
          <a:p>
            <a:pPr algn="ctr" defTabSz="1386224">
              <a:lnSpc>
                <a:spcPct val="85000"/>
              </a:lnSpc>
              <a:defRPr sz="1800" b="0" i="0" u="none" strike="noStrike" kern="0" cap="none" spc="0" baseline="0">
                <a:solidFill>
                  <a:srgbClr val="000000"/>
                </a:solidFill>
                <a:uFillTx/>
              </a:defRPr>
            </a:pPr>
            <a:r>
              <a:rPr lang="en-IN" sz="8000" b="1" i="1" spc="-76">
                <a:solidFill>
                  <a:srgbClr val="3333FF"/>
                </a:solidFill>
                <a:latin typeface="Calibri Light" pitchFamily="34" charset="0"/>
              </a:rPr>
              <a:t>References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pic>
        <p:nvPicPr>
          <p:cNvPr id="2" name="Picture Placeholder 4"/>
          <p:cNvPicPr>
            <a:picLocks noGrp="1" noChangeAspect="1"/>
          </p:cNvPicPr>
          <p:nvPr>
            <p:ph type="pic" idx="1"/>
          </p:nvPr>
        </p:nvPicPr>
        <p:blipFill>
          <a:blip r:embed="rId2" cstate="print"/>
          <a:srcRect t="4224" b="12749"/>
          <a:stretch>
            <a:fillRect/>
          </a:stretch>
        </p:blipFill>
        <p:spPr>
          <a:xfrm>
            <a:off x="9505858" y="3554317"/>
            <a:ext cx="11176329" cy="4284726"/>
          </a:xfrm>
        </p:spPr>
      </p:pic>
      <p:sp>
        <p:nvSpPr>
          <p:cNvPr id="4" name="Rectangle 5"/>
          <p:cNvSpPr/>
          <p:nvPr/>
        </p:nvSpPr>
        <p:spPr>
          <a:xfrm>
            <a:off x="2057407" y="1486129"/>
            <a:ext cx="4659022" cy="1265759"/>
          </a:xfrm>
          <a:prstGeom prst="rect">
            <a:avLst/>
          </a:prstGeom>
          <a:noFill/>
          <a:ln cap="flat">
            <a:noFill/>
            <a:prstDash val="solid"/>
          </a:ln>
        </p:spPr>
        <p:txBody>
          <a:bodyPr vert="horz" wrap="none" lIns="125757" tIns="62879" rIns="125757" bIns="62879" anchor="t" anchorCtr="1" compatLnSpc="1">
            <a:spAutoFit/>
          </a:bodyPr>
          <a:lstStyle/>
          <a:p>
            <a:pPr algn="ctr">
              <a:defRPr sz="1800" b="0" i="0" u="none" strike="noStrike" kern="0" cap="none" spc="0" baseline="0">
                <a:solidFill>
                  <a:srgbClr val="000000"/>
                </a:solidFill>
                <a:uFillTx/>
              </a:defRPr>
            </a:pPr>
            <a:r>
              <a:rPr lang="en-US" sz="7400" b="1">
                <a:solidFill>
                  <a:srgbClr val="A3CEED"/>
                </a:solidFill>
                <a:latin typeface="Calibri"/>
              </a:rPr>
              <a:t>Thank you!</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2"/>
                                        </p:tgtEl>
                                        <p:attrNameLst>
                                          <p:attrName>ppt_y</p:attrName>
                                        </p:attrNameLst>
                                      </p:cBhvr>
                                      <p:tavLst>
                                        <p:tav tm="0" fmla="#ppt_y-sin(pi*$)/3">
                                          <p:val>
                                            <p:strVal val="0.5"/>
                                          </p:val>
                                        </p:tav>
                                        <p:tav tm="100000">
                                          <p:val>
                                            <p:strVal val="1"/>
                                          </p:val>
                                        </p:tav>
                                      </p:tavLst>
                                    </p:anim>
                                    <p:anim calcmode="lin" valueType="num">
                                      <p:cBhvr>
                                        <p:cTn id="10" dur="664">
                                          <p:stCondLst>
                                            <p:cond delay="664"/>
                                          </p:stCondLst>
                                        </p:cTn>
                                        <p:tgtEl>
                                          <p:spTgt spid="2"/>
                                        </p:tgtEl>
                                        <p:attrNameLst>
                                          <p:attrName>ppt_y</p:attrName>
                                        </p:attrNameLst>
                                      </p:cBhvr>
                                      <p:tavLst>
                                        <p:tav tm="0" fmla="#ppt_y-sin(pi*$)/9">
                                          <p:val>
                                            <p:strVal val="0"/>
                                          </p:val>
                                        </p:tav>
                                        <p:tav tm="100000">
                                          <p:val>
                                            <p:strVal val="1"/>
                                          </p:val>
                                        </p:tav>
                                      </p:tavLst>
                                    </p:anim>
                                    <p:anim calcmode="lin" valueType="num">
                                      <p:cBhvr>
                                        <p:cTn id="11" dur="332">
                                          <p:stCondLst>
                                            <p:cond delay="1324"/>
                                          </p:stCondLst>
                                        </p:cTn>
                                        <p:tgtEl>
                                          <p:spTgt spid="2"/>
                                        </p:tgtEl>
                                        <p:attrNameLst>
                                          <p:attrName>ppt_y</p:attrName>
                                        </p:attrNameLst>
                                      </p:cBhvr>
                                      <p:tavLst>
                                        <p:tav tm="0" fmla="#ppt_y-sin(pi*$)/27">
                                          <p:val>
                                            <p:strVal val="0"/>
                                          </p:val>
                                        </p:tav>
                                        <p:tav tm="100000">
                                          <p:val>
                                            <p:strVal val="1"/>
                                          </p:val>
                                        </p:tav>
                                      </p:tavLst>
                                    </p:anim>
                                    <p:anim calcmode="lin" valueType="num">
                                      <p:cBhvr>
                                        <p:cTn id="12" dur="164">
                                          <p:stCondLst>
                                            <p:cond delay="1656"/>
                                          </p:stCondLst>
                                        </p:cTn>
                                        <p:tgtEl>
                                          <p:spTgt spid="2"/>
                                        </p:tgtEl>
                                        <p:attrNameLst>
                                          <p:attrName>ppt_y</p:attrName>
                                        </p:attrNameLst>
                                      </p:cBhvr>
                                      <p:tavLst>
                                        <p:tav tm="0" fmla="#ppt_y-sin(pi*$)/8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71987" y="379010"/>
            <a:ext cx="18859494" cy="884830"/>
          </a:xfrm>
          <a:prstGeom prst="rect">
            <a:avLst/>
          </a:prstGeom>
        </p:spPr>
        <p:txBody>
          <a:bodyPr lIns="125757" tIns="62879" rIns="125757" bIns="62879"/>
          <a:lstStyle/>
          <a:p>
            <a:pPr defTabSz="1386224">
              <a:lnSpc>
                <a:spcPct val="85000"/>
              </a:lnSpc>
              <a:defRPr/>
            </a:pPr>
            <a:r>
              <a:rPr lang="en-IN" sz="8000" b="1" i="1" spc="-76" smtClean="0">
                <a:solidFill>
                  <a:srgbClr val="3333FF"/>
                </a:solidFill>
                <a:latin typeface="Calibri Light"/>
              </a:rPr>
              <a:t>Motivation</a:t>
            </a:r>
            <a:endParaRPr lang="en-US" sz="8000" b="1" spc="-76" dirty="0">
              <a:solidFill>
                <a:srgbClr val="404040"/>
              </a:solidFill>
              <a:latin typeface="Calibri Light"/>
            </a:endParaRPr>
          </a:p>
        </p:txBody>
      </p:sp>
      <p:sp>
        <p:nvSpPr>
          <p:cNvPr id="3" name="Content Placeholder 2"/>
          <p:cNvSpPr txBox="1">
            <a:spLocks/>
          </p:cNvSpPr>
          <p:nvPr/>
        </p:nvSpPr>
        <p:spPr>
          <a:xfrm>
            <a:off x="1903430" y="1670214"/>
            <a:ext cx="19767849" cy="7908126"/>
          </a:xfrm>
          <a:prstGeom prst="rect">
            <a:avLst/>
          </a:prstGeom>
        </p:spPr>
        <p:txBody>
          <a:bodyPr lIns="125757" tIns="62879" rIns="125757" bIns="62879"/>
          <a:lstStyle/>
          <a:p>
            <a:pPr marL="767409" lvl="1" indent="-138622" defTabSz="1386224">
              <a:spcBef>
                <a:spcPts val="825"/>
              </a:spcBef>
              <a:buClr>
                <a:srgbClr val="1CADE4"/>
              </a:buClr>
              <a:buSzPct val="100000"/>
              <a:buFont typeface="Wingdings" pitchFamily="2" charset="2"/>
              <a:buChar char="Ø"/>
            </a:pPr>
            <a:r>
              <a:rPr lang="en-US" sz="3300" smtClean="0"/>
              <a:t>  Program comprehension is one of the first and most frequently performed </a:t>
            </a:r>
            <a:r>
              <a:rPr lang="en-US" sz="3300" smtClean="0"/>
              <a:t>activities </a:t>
            </a:r>
            <a:r>
              <a:rPr lang="en-US" sz="3300" smtClean="0"/>
              <a:t>during software maintenance and evolution.</a:t>
            </a:r>
          </a:p>
          <a:p>
            <a:pPr marL="767409" lvl="1" indent="-138622" defTabSz="1386224">
              <a:spcBef>
                <a:spcPts val="1822"/>
              </a:spcBef>
              <a:spcAft>
                <a:spcPts val="303"/>
              </a:spcAft>
              <a:buClr>
                <a:srgbClr val="1CADE4"/>
              </a:buClr>
              <a:buSzPct val="100000"/>
              <a:buFont typeface="Wingdings" pitchFamily="2" charset="2"/>
              <a:buChar char="Ø"/>
            </a:pPr>
            <a:r>
              <a:rPr lang="en-US" sz="3300" smtClean="0"/>
              <a:t>  Comments in a program is one of the main sources of information for </a:t>
            </a:r>
            <a:r>
              <a:rPr lang="en-US" sz="3300" smtClean="0"/>
              <a:t>program comprehension</a:t>
            </a:r>
            <a:r>
              <a:rPr lang="en-US" sz="3300" smtClean="0"/>
              <a:t>.</a:t>
            </a:r>
          </a:p>
          <a:p>
            <a:pPr marL="767409" lvl="1" indent="-138622" defTabSz="1386224">
              <a:lnSpc>
                <a:spcPct val="90000"/>
              </a:lnSpc>
              <a:spcBef>
                <a:spcPts val="1822"/>
              </a:spcBef>
              <a:spcAft>
                <a:spcPts val="303"/>
              </a:spcAft>
              <a:buClr>
                <a:srgbClr val="1CADE4"/>
              </a:buClr>
              <a:buSzPct val="100000"/>
              <a:buFont typeface="Wingdings" pitchFamily="2" charset="2"/>
              <a:buChar char="Ø"/>
            </a:pPr>
            <a:r>
              <a:rPr lang="en-US" sz="3300" smtClean="0"/>
              <a:t>  Program Comprehension is a major issue for developers for following reasons</a:t>
            </a:r>
          </a:p>
          <a:p>
            <a:pPr marL="2515149" lvl="3" indent="-628787" defTabSz="1386224">
              <a:lnSpc>
                <a:spcPct val="90000"/>
              </a:lnSpc>
              <a:spcBef>
                <a:spcPts val="1822"/>
              </a:spcBef>
              <a:spcAft>
                <a:spcPts val="303"/>
              </a:spcAft>
              <a:buClr>
                <a:srgbClr val="1CADE4"/>
              </a:buClr>
              <a:buSzPct val="100000"/>
              <a:buFont typeface="+mj-lt"/>
              <a:buAutoNum type="arabicPeriod"/>
            </a:pPr>
            <a:r>
              <a:rPr lang="en-US" sz="3300" smtClean="0"/>
              <a:t>Code and Documentation are often not in Sync.</a:t>
            </a:r>
          </a:p>
          <a:p>
            <a:pPr marL="2515149" lvl="3" indent="-628787" defTabSz="1386224">
              <a:lnSpc>
                <a:spcPct val="90000"/>
              </a:lnSpc>
              <a:spcBef>
                <a:spcPts val="1822"/>
              </a:spcBef>
              <a:spcAft>
                <a:spcPts val="303"/>
              </a:spcAft>
              <a:buClr>
                <a:srgbClr val="1CADE4"/>
              </a:buClr>
              <a:buSzPct val="100000"/>
              <a:buFont typeface="+mj-lt"/>
              <a:buAutoNum type="arabicPeriod"/>
            </a:pPr>
            <a:r>
              <a:rPr lang="en-US" sz="3300" smtClean="0"/>
              <a:t>Architectures are not upto date when the codes are changed.</a:t>
            </a:r>
          </a:p>
          <a:p>
            <a:pPr marL="2515149" lvl="3" indent="-628787" defTabSz="1386224">
              <a:lnSpc>
                <a:spcPct val="90000"/>
              </a:lnSpc>
              <a:spcBef>
                <a:spcPts val="1822"/>
              </a:spcBef>
              <a:spcAft>
                <a:spcPts val="303"/>
              </a:spcAft>
              <a:buClr>
                <a:srgbClr val="1CADE4"/>
              </a:buClr>
              <a:buSzPct val="100000"/>
              <a:buFont typeface="+mj-lt"/>
              <a:buAutoNum type="arabicPeriod"/>
            </a:pPr>
            <a:r>
              <a:rPr lang="en-US" sz="3300" smtClean="0"/>
              <a:t>No proper documentation is available for the codes.</a:t>
            </a:r>
          </a:p>
          <a:p>
            <a:pPr marL="2515149" lvl="3" indent="-628787" defTabSz="1386224">
              <a:lnSpc>
                <a:spcPct val="90000"/>
              </a:lnSpc>
              <a:spcBef>
                <a:spcPts val="1822"/>
              </a:spcBef>
              <a:spcAft>
                <a:spcPts val="303"/>
              </a:spcAft>
              <a:buClr>
                <a:srgbClr val="1CADE4"/>
              </a:buClr>
              <a:buSzPct val="100000"/>
              <a:buFont typeface="+mj-lt"/>
              <a:buAutoNum type="arabicPeriod"/>
            </a:pPr>
            <a:r>
              <a:rPr lang="en-US" sz="3300" smtClean="0"/>
              <a:t> Understanding someone else’s code.</a:t>
            </a:r>
          </a:p>
          <a:p>
            <a:pPr marL="2515149" lvl="3" indent="-628787" defTabSz="1386224">
              <a:lnSpc>
                <a:spcPct val="90000"/>
              </a:lnSpc>
              <a:spcBef>
                <a:spcPts val="1822"/>
              </a:spcBef>
              <a:spcAft>
                <a:spcPts val="303"/>
              </a:spcAft>
              <a:buClr>
                <a:srgbClr val="1CADE4"/>
              </a:buClr>
              <a:buSzPct val="100000"/>
              <a:buFont typeface="+mj-lt"/>
              <a:buAutoNum type="arabicPeriod"/>
            </a:pPr>
            <a:r>
              <a:rPr lang="en-US" sz="3300" smtClean="0"/>
              <a:t>Loosing context because of interrupt, or switching of task.  	</a:t>
            </a:r>
          </a:p>
          <a:p>
            <a:pPr marL="767409" lvl="1" indent="-138622" defTabSz="1386224">
              <a:spcBef>
                <a:spcPts val="1822"/>
              </a:spcBef>
              <a:spcAft>
                <a:spcPts val="303"/>
              </a:spcAft>
              <a:buClr>
                <a:srgbClr val="1CADE4"/>
              </a:buClr>
              <a:buSzPct val="100000"/>
              <a:buFont typeface="Wingdings" pitchFamily="2" charset="2"/>
              <a:buChar char="Ø"/>
            </a:pPr>
            <a:r>
              <a:rPr lang="en-US" sz="3300" smtClean="0"/>
              <a:t>  All of these challenges in program comprehension adds extra overhead to </a:t>
            </a:r>
            <a:r>
              <a:rPr lang="en-US" sz="3300" smtClean="0"/>
              <a:t>understand </a:t>
            </a:r>
            <a:r>
              <a:rPr lang="en-US" sz="3300" smtClean="0"/>
              <a:t>the code.</a:t>
            </a:r>
          </a:p>
          <a:p>
            <a:pPr marL="767409" lvl="1" indent="-138622" defTabSz="1386224">
              <a:lnSpc>
                <a:spcPct val="90000"/>
              </a:lnSpc>
              <a:spcBef>
                <a:spcPts val="1822"/>
              </a:spcBef>
              <a:spcAft>
                <a:spcPts val="303"/>
              </a:spcAft>
              <a:buClr>
                <a:srgbClr val="1CADE4"/>
              </a:buClr>
              <a:buSzPct val="100000"/>
              <a:buFont typeface="Arial" pitchFamily="34" charset="0"/>
              <a:buChar char="•"/>
            </a:pPr>
            <a:endParaRPr lang="en-IN" sz="3300" b="1" smtClean="0">
              <a:solidFill>
                <a:srgbClr val="404040"/>
              </a:solidFill>
              <a:latin typeface="Calibri"/>
            </a:endParaRPr>
          </a:p>
          <a:p>
            <a:pPr marL="2024983" lvl="3" indent="-138622" defTabSz="1386224">
              <a:lnSpc>
                <a:spcPct val="90000"/>
              </a:lnSpc>
              <a:spcBef>
                <a:spcPts val="1822"/>
              </a:spcBef>
              <a:spcAft>
                <a:spcPts val="303"/>
              </a:spcAft>
              <a:buClr>
                <a:srgbClr val="1CADE4"/>
              </a:buClr>
              <a:buSzPct val="100000"/>
              <a:buFont typeface="Calibri" pitchFamily="34"/>
              <a:buChar char=" "/>
            </a:pPr>
            <a:endParaRPr lang="en-IN" sz="3300" b="1" smtClean="0">
              <a:solidFill>
                <a:srgbClr val="404040"/>
              </a:solidFill>
              <a:latin typeface="Calibri"/>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03406" y="287570"/>
            <a:ext cx="6908796" cy="969730"/>
          </a:xfrm>
          <a:prstGeom prst="rect">
            <a:avLst/>
          </a:prstGeom>
        </p:spPr>
        <p:txBody>
          <a:bodyPr lIns="125757" tIns="62879" rIns="125757" bIns="62879"/>
          <a:lstStyle/>
          <a:p>
            <a:pPr defTabSz="1386224">
              <a:lnSpc>
                <a:spcPct val="85000"/>
              </a:lnSpc>
              <a:defRPr/>
            </a:pPr>
            <a:r>
              <a:rPr lang="en-IN" sz="8000" b="1" i="1" spc="-76" smtClean="0">
                <a:solidFill>
                  <a:srgbClr val="3333FF"/>
                </a:solidFill>
                <a:latin typeface="Calibri Light"/>
              </a:rPr>
              <a:t>Gap Analysis</a:t>
            </a:r>
            <a:endParaRPr lang="en-US" sz="8000" b="1" spc="-76" dirty="0">
              <a:solidFill>
                <a:srgbClr val="404040"/>
              </a:solidFill>
              <a:latin typeface="Calibri Light"/>
            </a:endParaRPr>
          </a:p>
        </p:txBody>
      </p:sp>
      <p:sp>
        <p:nvSpPr>
          <p:cNvPr id="3" name="Rectangle 2"/>
          <p:cNvSpPr/>
          <p:nvPr/>
        </p:nvSpPr>
        <p:spPr>
          <a:xfrm>
            <a:off x="1066800" y="1546696"/>
            <a:ext cx="12801600" cy="7816142"/>
          </a:xfrm>
          <a:prstGeom prst="rect">
            <a:avLst/>
          </a:prstGeom>
        </p:spPr>
        <p:txBody>
          <a:bodyPr wrap="square" lIns="125757" tIns="62879" rIns="125757" bIns="62879">
            <a:spAutoFit/>
          </a:bodyPr>
          <a:lstStyle/>
          <a:p>
            <a:pPr>
              <a:lnSpc>
                <a:spcPct val="150000"/>
              </a:lnSpc>
            </a:pPr>
            <a:r>
              <a:rPr lang="en-US" sz="2800" smtClean="0"/>
              <a:t>Comments have been analyzed for different area of interest</a:t>
            </a:r>
          </a:p>
          <a:p>
            <a:pPr marL="628787" indent="-628787">
              <a:lnSpc>
                <a:spcPct val="150000"/>
              </a:lnSpc>
              <a:buFont typeface="Wingdings" pitchFamily="2" charset="2"/>
              <a:buChar char="Ø"/>
            </a:pPr>
            <a:r>
              <a:rPr lang="en-US" sz="2800" b="1" smtClean="0"/>
              <a:t>Analyzing comments to detect software bugs </a:t>
            </a:r>
            <a:r>
              <a:rPr lang="en-US" sz="2800" smtClean="0"/>
              <a:t>and bad comments for improving software development methodology[4] </a:t>
            </a:r>
          </a:p>
          <a:p>
            <a:pPr marL="628787" indent="-628787">
              <a:lnSpc>
                <a:spcPct val="150000"/>
              </a:lnSpc>
              <a:buFont typeface="Wingdings" pitchFamily="2" charset="2"/>
              <a:buChar char="Ø"/>
            </a:pPr>
            <a:r>
              <a:rPr lang="en-US" sz="2800" b="1" smtClean="0"/>
              <a:t>Action Oriented Graph Representation (AOGR) </a:t>
            </a:r>
            <a:r>
              <a:rPr lang="en-US" sz="2800" smtClean="0"/>
              <a:t>&amp; NLPA-Natural Language Processing Analysis, correlates verbs in the method name and corresponding action in OOPS[5]</a:t>
            </a:r>
          </a:p>
          <a:p>
            <a:pPr marL="628787" indent="-628787">
              <a:lnSpc>
                <a:spcPct val="150000"/>
              </a:lnSpc>
              <a:buFont typeface="Wingdings" pitchFamily="2" charset="2"/>
              <a:buChar char="Ø"/>
            </a:pPr>
            <a:r>
              <a:rPr lang="en-US" sz="2800" b="1" smtClean="0"/>
              <a:t>iComment </a:t>
            </a:r>
            <a:r>
              <a:rPr lang="en-US" sz="2800" smtClean="0"/>
              <a:t>combines Natural Language Processing (NLP), Machine Learning, Statistics and Program Analysis techniques to detect inconsistencies between comments and source code.[7] etc.</a:t>
            </a:r>
          </a:p>
          <a:p>
            <a:pPr>
              <a:lnSpc>
                <a:spcPct val="150000"/>
              </a:lnSpc>
            </a:pPr>
            <a:r>
              <a:rPr lang="en-US" sz="2800" smtClean="0"/>
              <a:t>These all research help to analyze the quality of comment, to correlate the method names with their action, to analyze the source code for bug findings, to construct flow graphs and syntax tree</a:t>
            </a:r>
            <a:endParaRPr lang="en-US" sz="2800"/>
          </a:p>
        </p:txBody>
      </p:sp>
      <p:pic>
        <p:nvPicPr>
          <p:cNvPr id="4" name="Picture 3"/>
          <p:cNvPicPr/>
          <p:nvPr/>
        </p:nvPicPr>
        <p:blipFill>
          <a:blip r:embed="rId2"/>
          <a:srcRect/>
          <a:stretch>
            <a:fillRect/>
          </a:stretch>
        </p:blipFill>
        <p:spPr bwMode="auto">
          <a:xfrm>
            <a:off x="14767560" y="2086988"/>
            <a:ext cx="7609840" cy="5500421"/>
          </a:xfrm>
          <a:prstGeom prst="rect">
            <a:avLst/>
          </a:prstGeom>
          <a:noFill/>
          <a:ln w="9525">
            <a:noFill/>
            <a:miter lim="800000"/>
            <a:headEnd/>
            <a:tailEnd/>
          </a:ln>
        </p:spPr>
      </p:pic>
      <p:cxnSp>
        <p:nvCxnSpPr>
          <p:cNvPr id="1026" name="AutoShape 2"/>
          <p:cNvCxnSpPr>
            <a:cxnSpLocks noChangeShapeType="1"/>
          </p:cNvCxnSpPr>
          <p:nvPr/>
        </p:nvCxnSpPr>
        <p:spPr bwMode="auto">
          <a:xfrm flipV="1">
            <a:off x="14881860" y="7611833"/>
            <a:ext cx="7444740" cy="547"/>
          </a:xfrm>
          <a:prstGeom prst="straightConnector1">
            <a:avLst/>
          </a:prstGeom>
          <a:noFill/>
          <a:ln w="9525">
            <a:solidFill>
              <a:srgbClr val="000000"/>
            </a:solidFill>
            <a:round/>
            <a:headEnd/>
            <a:tailEnd/>
          </a:ln>
        </p:spPr>
      </p:cxn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6" y="591287"/>
            <a:ext cx="5816596" cy="1112009"/>
          </a:xfrm>
          <a:prstGeom prst="rect">
            <a:avLst/>
          </a:prstGeom>
        </p:spPr>
        <p:txBody>
          <a:bodyPr lIns="125757" tIns="62879" rIns="125757" bIns="62879" anchorCtr="1"/>
          <a:lstStyle/>
          <a:p>
            <a:pPr algn="ctr" defTabSz="1386224">
              <a:lnSpc>
                <a:spcPct val="85000"/>
              </a:lnSpc>
              <a:defRPr/>
            </a:pPr>
            <a:r>
              <a:rPr lang="en-IN" sz="8000" b="1" i="1" spc="-76" smtClean="0">
                <a:solidFill>
                  <a:srgbClr val="3333FF"/>
                </a:solidFill>
                <a:latin typeface="Calibri Light" pitchFamily="34" charset="0"/>
              </a:rPr>
              <a:t>Objective</a:t>
            </a:r>
            <a:endParaRPr lang="en-US" sz="8000" b="1" spc="-76" dirty="0">
              <a:solidFill>
                <a:srgbClr val="404040"/>
              </a:solidFill>
              <a:latin typeface="Calibri Light" pitchFamily="34" charset="0"/>
            </a:endParaRPr>
          </a:p>
        </p:txBody>
      </p:sp>
      <p:sp>
        <p:nvSpPr>
          <p:cNvPr id="3" name="Content Placeholder 2"/>
          <p:cNvSpPr txBox="1">
            <a:spLocks/>
          </p:cNvSpPr>
          <p:nvPr/>
        </p:nvSpPr>
        <p:spPr>
          <a:xfrm>
            <a:off x="1883111" y="1447001"/>
            <a:ext cx="18859494" cy="8007700"/>
          </a:xfrm>
          <a:prstGeom prst="rect">
            <a:avLst/>
          </a:prstGeom>
        </p:spPr>
        <p:txBody>
          <a:bodyPr lIns="125757" tIns="62879" rIns="125757" bIns="62879"/>
          <a:lstStyle/>
          <a:p>
            <a:pPr marL="767409" lvl="1" indent="-138622" defTabSz="1386224">
              <a:lnSpc>
                <a:spcPct val="90000"/>
              </a:lnSpc>
              <a:spcBef>
                <a:spcPts val="1822"/>
              </a:spcBef>
              <a:spcAft>
                <a:spcPts val="303"/>
              </a:spcAft>
              <a:buClr>
                <a:srgbClr val="1CADE4"/>
              </a:buClr>
              <a:buSzPct val="100000"/>
            </a:pPr>
            <a:r>
              <a:rPr lang="en-US" sz="3300" smtClean="0"/>
              <a:t>  </a:t>
            </a:r>
          </a:p>
          <a:p>
            <a:pPr marL="767409" lvl="1" indent="-138622" defTabSz="1386224">
              <a:lnSpc>
                <a:spcPct val="90000"/>
              </a:lnSpc>
              <a:spcBef>
                <a:spcPts val="1822"/>
              </a:spcBef>
              <a:spcAft>
                <a:spcPts val="303"/>
              </a:spcAft>
              <a:buClr>
                <a:srgbClr val="1CADE4"/>
              </a:buClr>
              <a:buSzPct val="100000"/>
              <a:buFont typeface="Wingdings" pitchFamily="2" charset="2"/>
              <a:buChar char="Ø"/>
            </a:pPr>
            <a:r>
              <a:rPr lang="en-US" sz="3300" smtClean="0"/>
              <a:t>  The Objective is to build a tool to analyze the source code using static and dynamic analysis.</a:t>
            </a:r>
          </a:p>
          <a:p>
            <a:pPr marL="767409" lvl="1" indent="-138622" defTabSz="1386224">
              <a:lnSpc>
                <a:spcPct val="90000"/>
              </a:lnSpc>
              <a:spcBef>
                <a:spcPts val="1822"/>
              </a:spcBef>
              <a:spcAft>
                <a:spcPts val="303"/>
              </a:spcAft>
              <a:buClr>
                <a:srgbClr val="1CADE4"/>
              </a:buClr>
              <a:buSzPct val="100000"/>
              <a:buFont typeface="Wingdings" pitchFamily="2" charset="2"/>
              <a:buChar char="Ø"/>
            </a:pPr>
            <a:r>
              <a:rPr lang="en-US" sz="3300" smtClean="0"/>
              <a:t>  It envolves Comprehending the source Code and building query processing engine for providing ease to the programmers/users of source Code.                                  </a:t>
            </a:r>
          </a:p>
          <a:p>
            <a:pPr marL="767409" lvl="1" indent="-138622" defTabSz="1386224">
              <a:spcBef>
                <a:spcPts val="1822"/>
              </a:spcBef>
              <a:spcAft>
                <a:spcPts val="303"/>
              </a:spcAft>
              <a:buClr>
                <a:srgbClr val="1CADE4"/>
              </a:buClr>
              <a:buSzPct val="100000"/>
              <a:buFont typeface="Wingdings" pitchFamily="2" charset="2"/>
              <a:buChar char="Ø"/>
            </a:pPr>
            <a:r>
              <a:rPr lang="en-US" sz="3300" smtClean="0"/>
              <a:t>  It envolves 3 steps of Implementation </a:t>
            </a:r>
          </a:p>
          <a:p>
            <a:pPr marL="2515149" lvl="3" indent="-628787" defTabSz="1386224">
              <a:spcBef>
                <a:spcPts val="1822"/>
              </a:spcBef>
              <a:spcAft>
                <a:spcPts val="303"/>
              </a:spcAft>
              <a:buClr>
                <a:srgbClr val="1CADE4"/>
              </a:buClr>
              <a:buSzPct val="100000"/>
              <a:buFont typeface="+mj-lt"/>
              <a:buAutoNum type="arabicPeriod"/>
            </a:pPr>
            <a:r>
              <a:rPr lang="en-US" sz="3300" smtClean="0"/>
              <a:t>Information Extraction</a:t>
            </a:r>
          </a:p>
          <a:p>
            <a:pPr marL="2515149" lvl="3" indent="-628787" defTabSz="1386224">
              <a:spcBef>
                <a:spcPts val="1822"/>
              </a:spcBef>
              <a:spcAft>
                <a:spcPts val="303"/>
              </a:spcAft>
              <a:buClr>
                <a:srgbClr val="1CADE4"/>
              </a:buClr>
              <a:buSzPct val="100000"/>
              <a:buFont typeface="+mj-lt"/>
              <a:buAutoNum type="arabicPeriod"/>
            </a:pPr>
            <a:r>
              <a:rPr lang="en-US" sz="3300" smtClean="0"/>
              <a:t>Constructing Knowledge Graph</a:t>
            </a:r>
          </a:p>
          <a:p>
            <a:pPr marL="2515149" lvl="3" indent="-628787" defTabSz="1386224">
              <a:spcBef>
                <a:spcPts val="1822"/>
              </a:spcBef>
              <a:spcAft>
                <a:spcPts val="303"/>
              </a:spcAft>
              <a:buClr>
                <a:srgbClr val="1CADE4"/>
              </a:buClr>
              <a:buSzPct val="100000"/>
              <a:buFont typeface="+mj-lt"/>
              <a:buAutoNum type="arabicPeriod"/>
            </a:pPr>
            <a:r>
              <a:rPr lang="en-US" sz="3300" smtClean="0"/>
              <a:t>Implemention of Query Engine.</a:t>
            </a:r>
          </a:p>
          <a:p>
            <a:pPr marL="1257574" lvl="1" indent="-628787" defTabSz="1386224">
              <a:spcBef>
                <a:spcPts val="1822"/>
              </a:spcBef>
              <a:spcAft>
                <a:spcPts val="303"/>
              </a:spcAft>
              <a:buClr>
                <a:srgbClr val="1CADE4"/>
              </a:buClr>
              <a:buSzPct val="100000"/>
              <a:buFont typeface="Wingdings" pitchFamily="2" charset="2"/>
              <a:buChar char="Ø"/>
            </a:pPr>
            <a:r>
              <a:rPr lang="en-US" sz="3300" smtClean="0"/>
              <a:t>Further extending the model for Dynamic Analysis of code using PIN tool and analysing the code using Machine Learning Algorithms.				</a:t>
            </a:r>
          </a:p>
          <a:p>
            <a:pPr marL="767409" lvl="1" indent="-138622" defTabSz="1386224">
              <a:lnSpc>
                <a:spcPct val="90000"/>
              </a:lnSpc>
              <a:spcBef>
                <a:spcPts val="1822"/>
              </a:spcBef>
              <a:spcAft>
                <a:spcPts val="303"/>
              </a:spcAft>
              <a:buClr>
                <a:srgbClr val="1CADE4"/>
              </a:buClr>
              <a:buSzPct val="100000"/>
              <a:buFont typeface="Arial" pitchFamily="34" charset="0"/>
              <a:buChar char="•"/>
            </a:pPr>
            <a:endParaRPr lang="en-US" sz="3300" smtClean="0"/>
          </a:p>
          <a:p>
            <a:pPr marL="767409" lvl="1" indent="-138622" defTabSz="1386224">
              <a:lnSpc>
                <a:spcPct val="90000"/>
              </a:lnSpc>
              <a:spcBef>
                <a:spcPts val="1822"/>
              </a:spcBef>
              <a:spcAft>
                <a:spcPts val="303"/>
              </a:spcAft>
              <a:buClr>
                <a:srgbClr val="1CADE4"/>
              </a:buClr>
              <a:buSzPct val="100000"/>
              <a:buFont typeface="Arial" pitchFamily="34" charset="0"/>
              <a:buChar char="•"/>
            </a:pPr>
            <a:endParaRPr lang="en-IN" sz="3300" b="1" smtClean="0">
              <a:solidFill>
                <a:srgbClr val="404040"/>
              </a:solidFill>
              <a:latin typeface="Calibri"/>
            </a:endParaRPr>
          </a:p>
          <a:p>
            <a:pPr marL="2024983" lvl="3" indent="-138622" defTabSz="1386224">
              <a:lnSpc>
                <a:spcPct val="90000"/>
              </a:lnSpc>
              <a:spcBef>
                <a:spcPts val="1822"/>
              </a:spcBef>
              <a:spcAft>
                <a:spcPts val="303"/>
              </a:spcAft>
              <a:buClr>
                <a:srgbClr val="1CADE4"/>
              </a:buClr>
              <a:buSzPct val="100000"/>
              <a:buFont typeface="Calibri" pitchFamily="34"/>
              <a:buChar char=" "/>
            </a:pPr>
            <a:endParaRPr lang="en-IN" sz="3300" b="1" smtClean="0">
              <a:solidFill>
                <a:srgbClr val="404040"/>
              </a:solidFill>
              <a:latin typeface="Calibri"/>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54210" y="1238764"/>
            <a:ext cx="18872192" cy="7742251"/>
          </a:xfrm>
          <a:prstGeom prst="rect">
            <a:avLst/>
          </a:prstGeom>
          <a:solidFill>
            <a:schemeClr val="bg1"/>
          </a:solidFill>
        </p:spPr>
        <p:txBody>
          <a:bodyPr lIns="125757" tIns="62879" rIns="125757" bIns="62879">
            <a:normAutofit lnSpcReduction="10000"/>
          </a:bodyPr>
          <a:lstStyle/>
          <a:p>
            <a:pPr defTabSz="1386224">
              <a:lnSpc>
                <a:spcPct val="85000"/>
              </a:lnSpc>
            </a:pPr>
            <a:r>
              <a:rPr lang="en-US" sz="3300" spc="-76" smtClean="0">
                <a:solidFill>
                  <a:srgbClr val="404040"/>
                </a:solidFill>
                <a:latin typeface="Calibri Light"/>
              </a:rPr>
              <a:t/>
            </a:r>
            <a:br>
              <a:rPr lang="en-US" sz="3300" spc="-76" smtClean="0">
                <a:solidFill>
                  <a:srgbClr val="404040"/>
                </a:solidFill>
                <a:latin typeface="Calibri Light"/>
              </a:rPr>
            </a:br>
            <a:r>
              <a:rPr lang="en-US" sz="3300" spc="-76" smtClean="0">
                <a:latin typeface="Calibri Light"/>
              </a:rPr>
              <a:t>#include&lt;iostream.h&gt;  //This code is for Windows Operating System.</a:t>
            </a:r>
            <a:br>
              <a:rPr lang="en-US" sz="3300" spc="-76" smtClean="0">
                <a:latin typeface="Calibri Light"/>
              </a:rPr>
            </a:br>
            <a:r>
              <a:rPr lang="en-US" sz="3300" spc="-76" smtClean="0">
                <a:latin typeface="Calibri Light"/>
              </a:rPr>
              <a:t/>
            </a:r>
            <a:br>
              <a:rPr lang="en-US" sz="3300" spc="-76" smtClean="0">
                <a:latin typeface="Calibri Light"/>
              </a:rPr>
            </a:br>
            <a:r>
              <a:rPr lang="en-US" sz="3300" spc="-76" smtClean="0">
                <a:latin typeface="Calibri Light"/>
              </a:rPr>
              <a:t>#include&lt;graphics.h&gt; /*The code requires graphics.h header file to be available in include directory.*/</a:t>
            </a:r>
            <a:br>
              <a:rPr lang="en-US" sz="3300" spc="-76" smtClean="0">
                <a:latin typeface="Calibri Light"/>
              </a:rPr>
            </a:br>
            <a:r>
              <a:rPr lang="en-US" sz="3300" spc="-76" smtClean="0">
                <a:latin typeface="Calibri Light"/>
              </a:rPr>
              <a:t/>
            </a:r>
            <a:br>
              <a:rPr lang="en-US" sz="3300" spc="-76" smtClean="0">
                <a:latin typeface="Calibri Light"/>
              </a:rPr>
            </a:br>
            <a:r>
              <a:rPr lang="en-US" sz="3300" spc="-76" smtClean="0">
                <a:latin typeface="Calibri Light"/>
              </a:rPr>
              <a:t/>
            </a:r>
            <a:br>
              <a:rPr lang="en-US" sz="3300" spc="-76" smtClean="0">
                <a:latin typeface="Calibri Light"/>
              </a:rPr>
            </a:br>
            <a:r>
              <a:rPr lang="en-US" sz="3300" spc="-76" smtClean="0">
                <a:latin typeface="Calibri Light"/>
              </a:rPr>
              <a:t>int main()</a:t>
            </a:r>
            <a:br>
              <a:rPr lang="en-US" sz="3300" spc="-76" smtClean="0">
                <a:latin typeface="Calibri Light"/>
              </a:rPr>
            </a:br>
            <a:r>
              <a:rPr lang="en-US" sz="3300" spc="-76" smtClean="0">
                <a:latin typeface="Calibri Light"/>
              </a:rPr>
              <a:t>{</a:t>
            </a:r>
            <a:br>
              <a:rPr lang="en-US" sz="3300" spc="-76" smtClean="0">
                <a:latin typeface="Calibri Light"/>
              </a:rPr>
            </a:br>
            <a:r>
              <a:rPr lang="en-US" sz="3300" spc="-76" smtClean="0">
                <a:latin typeface="Calibri Light"/>
              </a:rPr>
              <a:t>   int gd = DETECT, gm; </a:t>
            </a:r>
            <a:br>
              <a:rPr lang="en-US" sz="3300" spc="-76" smtClean="0">
                <a:latin typeface="Calibri Light"/>
              </a:rPr>
            </a:br>
            <a:r>
              <a:rPr lang="en-US" sz="3300" spc="-76" smtClean="0">
                <a:latin typeface="Calibri Light"/>
              </a:rPr>
              <a:t/>
            </a:r>
            <a:br>
              <a:rPr lang="en-US" sz="3300" spc="-76" smtClean="0">
                <a:latin typeface="Calibri Light"/>
              </a:rPr>
            </a:br>
            <a:r>
              <a:rPr lang="en-US" sz="3300" spc="-76" smtClean="0">
                <a:latin typeface="Calibri Light"/>
              </a:rPr>
              <a:t>   initgraph(&amp;gd,&amp;gm, "C:\\tc\\bgi"); </a:t>
            </a:r>
            <a:br>
              <a:rPr lang="en-US" sz="3300" spc="-76" smtClean="0">
                <a:latin typeface="Calibri Light"/>
              </a:rPr>
            </a:br>
            <a:r>
              <a:rPr lang="en-US" sz="3300" spc="-76" smtClean="0">
                <a:latin typeface="Calibri Light"/>
              </a:rPr>
              <a:t/>
            </a:r>
            <a:br>
              <a:rPr lang="en-US" sz="3300" spc="-76" smtClean="0">
                <a:latin typeface="Calibri Light"/>
              </a:rPr>
            </a:br>
            <a:r>
              <a:rPr lang="en-US" sz="3300" spc="-76" smtClean="0">
                <a:latin typeface="Calibri Light"/>
              </a:rPr>
              <a:t>   circle(300,300,50); </a:t>
            </a:r>
            <a:br>
              <a:rPr lang="en-US" sz="3300" spc="-76" smtClean="0">
                <a:latin typeface="Calibri Light"/>
              </a:rPr>
            </a:br>
            <a:r>
              <a:rPr lang="en-US" sz="3300" spc="-76" smtClean="0">
                <a:latin typeface="Calibri Light"/>
              </a:rPr>
              <a:t/>
            </a:r>
            <a:br>
              <a:rPr lang="en-US" sz="3300" spc="-76" smtClean="0">
                <a:latin typeface="Calibri Light"/>
              </a:rPr>
            </a:br>
            <a:r>
              <a:rPr lang="en-US" sz="3300" spc="-76" smtClean="0">
                <a:latin typeface="Calibri Light"/>
              </a:rPr>
              <a:t>   closegraph();</a:t>
            </a:r>
            <a:br>
              <a:rPr lang="en-US" sz="3300" spc="-76" smtClean="0">
                <a:latin typeface="Calibri Light"/>
              </a:rPr>
            </a:br>
            <a:r>
              <a:rPr lang="en-US" sz="3300" spc="-76" smtClean="0">
                <a:latin typeface="Calibri Light"/>
              </a:rPr>
              <a:t/>
            </a:r>
            <a:br>
              <a:rPr lang="en-US" sz="3300" spc="-76" smtClean="0">
                <a:latin typeface="Calibri Light"/>
              </a:rPr>
            </a:br>
            <a:r>
              <a:rPr lang="en-US" sz="3300" spc="-76" smtClean="0">
                <a:latin typeface="Calibri Light"/>
              </a:rPr>
              <a:t>   return 0;</a:t>
            </a:r>
            <a:br>
              <a:rPr lang="en-US" sz="3300" spc="-76" smtClean="0">
                <a:latin typeface="Calibri Light"/>
              </a:rPr>
            </a:br>
            <a:r>
              <a:rPr lang="en-US" sz="3300" spc="-76" smtClean="0">
                <a:latin typeface="Calibri Light"/>
              </a:rPr>
              <a:t>} </a:t>
            </a:r>
            <a:r>
              <a:rPr lang="en-US" sz="6100" spc="-76" smtClean="0">
                <a:latin typeface="Calibri Light"/>
              </a:rPr>
              <a:t/>
            </a:r>
            <a:br>
              <a:rPr lang="en-US" sz="6100" spc="-76" smtClean="0">
                <a:latin typeface="Calibri Light"/>
              </a:rPr>
            </a:br>
            <a:endParaRPr lang="en-US" sz="6100" spc="-76">
              <a:latin typeface="Calibri Light"/>
            </a:endParaRPr>
          </a:p>
        </p:txBody>
      </p:sp>
      <p:cxnSp>
        <p:nvCxnSpPr>
          <p:cNvPr id="3" name="Straight Arrow Connector 2"/>
          <p:cNvCxnSpPr/>
          <p:nvPr/>
        </p:nvCxnSpPr>
        <p:spPr>
          <a:xfrm rot="10800000">
            <a:off x="11684000" y="2875694"/>
            <a:ext cx="2514600" cy="1865514"/>
          </a:xfrm>
          <a:prstGeom prst="straightConnector1">
            <a:avLst/>
          </a:prstGeom>
          <a:ln w="571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0591800" y="4645353"/>
            <a:ext cx="8305800" cy="2145710"/>
          </a:xfrm>
          <a:prstGeom prst="rect">
            <a:avLst/>
          </a:prstGeom>
          <a:solidFill>
            <a:schemeClr val="accent1">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5757" tIns="62879" rIns="125757" bIns="62879" rtlCol="0" anchor="ctr"/>
          <a:lstStyle/>
          <a:p>
            <a:pPr algn="ctr"/>
            <a:r>
              <a:rPr lang="en-US" sz="2800" smtClean="0">
                <a:solidFill>
                  <a:schemeClr val="tx1">
                    <a:lumMod val="95000"/>
                    <a:lumOff val="5000"/>
                  </a:schemeClr>
                </a:solidFill>
              </a:rPr>
              <a:t>Comment Analysis Can Extract the need of graphics.h header file and add into documentation</a:t>
            </a:r>
            <a:r>
              <a:rPr lang="en-US" sz="2800" smtClean="0">
                <a:ln>
                  <a:solidFill>
                    <a:schemeClr val="bg2"/>
                  </a:solidFill>
                </a:ln>
                <a:solidFill>
                  <a:schemeClr val="tx1">
                    <a:lumMod val="95000"/>
                    <a:lumOff val="5000"/>
                  </a:schemeClr>
                </a:solidFill>
              </a:rPr>
              <a:t>.</a:t>
            </a:r>
            <a:endParaRPr lang="en-US" sz="2800">
              <a:ln>
                <a:solidFill>
                  <a:schemeClr val="bg2"/>
                </a:solidFill>
              </a:ln>
              <a:solidFill>
                <a:schemeClr val="tx1">
                  <a:lumMod val="95000"/>
                  <a:lumOff val="5000"/>
                </a:schemeClr>
              </a:solidFill>
            </a:endParaRPr>
          </a:p>
        </p:txBody>
      </p:sp>
      <p:sp>
        <p:nvSpPr>
          <p:cNvPr id="5" name="Title 1"/>
          <p:cNvSpPr txBox="1">
            <a:spLocks/>
          </p:cNvSpPr>
          <p:nvPr/>
        </p:nvSpPr>
        <p:spPr>
          <a:xfrm>
            <a:off x="1828800" y="499847"/>
            <a:ext cx="7091682" cy="1008913"/>
          </a:xfrm>
          <a:prstGeom prst="rect">
            <a:avLst/>
          </a:prstGeom>
        </p:spPr>
        <p:txBody>
          <a:bodyPr lIns="125757" tIns="62879" rIns="125757" bIns="62879" anchorCtr="1"/>
          <a:lstStyle/>
          <a:p>
            <a:pPr algn="ctr" defTabSz="1386224">
              <a:lnSpc>
                <a:spcPct val="85000"/>
              </a:lnSpc>
              <a:defRPr/>
            </a:pPr>
            <a:r>
              <a:rPr lang="en-IN" sz="5000" i="1" spc="-76" smtClean="0">
                <a:solidFill>
                  <a:srgbClr val="3333FF"/>
                </a:solidFill>
                <a:latin typeface="Calibri" pitchFamily="18"/>
              </a:rPr>
              <a:t>Objective Continued…</a:t>
            </a:r>
            <a:endParaRPr lang="en-US" sz="5000" spc="-76" dirty="0">
              <a:solidFill>
                <a:srgbClr val="404040"/>
              </a:solidFill>
              <a:latin typeface="Calibri Light"/>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621" y="297535"/>
            <a:ext cx="21991319" cy="9532265"/>
          </a:xfrm>
          <a:prstGeom prst="rect">
            <a:avLst/>
          </a:prstGeom>
          <a:solidFill>
            <a:schemeClr val="bg1"/>
          </a:solidFill>
        </p:spPr>
        <p:txBody>
          <a:bodyPr lIns="125757" tIns="62879" rIns="125757" bIns="62879">
            <a:noAutofit/>
          </a:bodyPr>
          <a:lstStyle/>
          <a:p>
            <a:pPr defTabSz="1386224">
              <a:lnSpc>
                <a:spcPct val="85000"/>
              </a:lnSpc>
            </a:pPr>
            <a:r>
              <a:rPr lang="en-US" sz="2800" spc="-76" smtClean="0">
                <a:solidFill>
                  <a:schemeClr val="tx1">
                    <a:lumMod val="95000"/>
                    <a:lumOff val="5000"/>
                  </a:schemeClr>
                </a:solidFill>
                <a:latin typeface="Calibri Light"/>
              </a:rPr>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a:t>
            </a:r>
          </a:p>
          <a:p>
            <a:pPr defTabSz="1386224">
              <a:lnSpc>
                <a:spcPct val="85000"/>
              </a:lnSpc>
            </a:pPr>
            <a:endParaRPr lang="en-US" sz="2800" spc="-76" smtClean="0">
              <a:solidFill>
                <a:schemeClr val="tx1">
                  <a:lumMod val="95000"/>
                  <a:lumOff val="5000"/>
                </a:schemeClr>
              </a:solidFill>
              <a:latin typeface="Calibri Light"/>
            </a:endParaRPr>
          </a:p>
          <a:p>
            <a:pPr defTabSz="1386224">
              <a:lnSpc>
                <a:spcPct val="85000"/>
              </a:lnSpc>
            </a:pPr>
            <a:r>
              <a:rPr lang="en-US" sz="2800" spc="-76" smtClean="0">
                <a:solidFill>
                  <a:schemeClr val="tx1">
                    <a:lumMod val="95000"/>
                    <a:lumOff val="5000"/>
                  </a:schemeClr>
                </a:solidFill>
                <a:latin typeface="Calibri Light"/>
              </a:rPr>
              <a:t>/* CPP Code for Quick Sort Using Divide and Conquer Approach */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#include&lt;iostream&gt;</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Partition function  considering last element as pivot, arranges all elements less than pivot to left and greater than pivot to right of it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int partitionForQuickSort ( int arr[] , int left , int right )  //here left is lower bound and right is upper bound of  array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int x = arr[right];</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int i = left;</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for(int j = left ; j &lt; right ; j++)</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return i;</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a:r>
            <a:br>
              <a:rPr lang="en-US" sz="2800" spc="-76" smtClean="0">
                <a:solidFill>
                  <a:schemeClr val="tx1">
                    <a:lumMod val="95000"/>
                    <a:lumOff val="5000"/>
                  </a:schemeClr>
                </a:solidFill>
                <a:latin typeface="Calibri Light"/>
              </a:rPr>
            </a:br>
            <a:endParaRPr lang="en-US" sz="5500" spc="-76">
              <a:solidFill>
                <a:schemeClr val="tx1">
                  <a:lumMod val="95000"/>
                  <a:lumOff val="5000"/>
                </a:schemeClr>
              </a:solidFill>
              <a:latin typeface="Calibri Light"/>
            </a:endParaRPr>
          </a:p>
        </p:txBody>
      </p:sp>
      <p:cxnSp>
        <p:nvCxnSpPr>
          <p:cNvPr id="3" name="Straight Arrow Connector 2"/>
          <p:cNvCxnSpPr/>
          <p:nvPr/>
        </p:nvCxnSpPr>
        <p:spPr>
          <a:xfrm rot="10800000">
            <a:off x="14470380" y="2926080"/>
            <a:ext cx="2011680" cy="845820"/>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55037" y="3787223"/>
            <a:ext cx="7017060" cy="2433279"/>
          </a:xfrm>
          <a:prstGeom prst="rect">
            <a:avLst/>
          </a:prstGeom>
          <a:solidFill>
            <a:schemeClr val="accent1">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5757" tIns="62879" rIns="125757" bIns="62879" rtlCol="0" anchor="ctr"/>
          <a:lstStyle/>
          <a:p>
            <a:pPr algn="ctr"/>
            <a:r>
              <a:rPr lang="en-US" sz="2800" smtClean="0">
                <a:solidFill>
                  <a:schemeClr val="tx1">
                    <a:lumMod val="95000"/>
                    <a:lumOff val="5000"/>
                  </a:schemeClr>
                </a:solidFill>
              </a:rPr>
              <a:t>Comment Analysis can Extract the  program definition, the underlying Algorithm and data structures used in the code. </a:t>
            </a:r>
            <a:endParaRPr lang="en-US" sz="2800">
              <a:solidFill>
                <a:schemeClr val="tx1">
                  <a:lumMod val="95000"/>
                  <a:lumOff val="5000"/>
                </a:schemeClr>
              </a:solidFill>
            </a:endParaRPr>
          </a:p>
        </p:txBody>
      </p:sp>
      <p:cxnSp>
        <p:nvCxnSpPr>
          <p:cNvPr id="5" name="Straight Arrow Connector 4"/>
          <p:cNvCxnSpPr/>
          <p:nvPr/>
        </p:nvCxnSpPr>
        <p:spPr>
          <a:xfrm rot="10800000">
            <a:off x="7406641" y="1851661"/>
            <a:ext cx="2919779" cy="1878351"/>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922648" y="3895229"/>
            <a:ext cx="5929910" cy="2212072"/>
          </a:xfrm>
          <a:prstGeom prst="rect">
            <a:avLst/>
          </a:prstGeom>
          <a:solidFill>
            <a:schemeClr val="accent1">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5757" tIns="62879" rIns="125757" bIns="62879" rtlCol="0" anchor="ctr"/>
          <a:lstStyle/>
          <a:p>
            <a:pPr algn="ctr"/>
            <a:r>
              <a:rPr lang="en-US" sz="2800" smtClean="0">
                <a:solidFill>
                  <a:schemeClr val="tx1"/>
                </a:solidFill>
              </a:rPr>
              <a:t>The  purpose of variable left and right can be extracted from comment.</a:t>
            </a:r>
            <a:endParaRPr lang="en-US" sz="2800">
              <a:solidFill>
                <a:schemeClr val="tx1"/>
              </a:solidFill>
            </a:endParaRPr>
          </a:p>
        </p:txBody>
      </p:sp>
      <p:sp>
        <p:nvSpPr>
          <p:cNvPr id="15" name="Rectangle 14"/>
          <p:cNvSpPr/>
          <p:nvPr/>
        </p:nvSpPr>
        <p:spPr>
          <a:xfrm>
            <a:off x="777240" y="6972300"/>
            <a:ext cx="9235440" cy="2697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spc="-76" smtClean="0">
                <a:solidFill>
                  <a:schemeClr val="tx1">
                    <a:lumMod val="95000"/>
                    <a:lumOff val="5000"/>
                  </a:schemeClr>
                </a:solidFill>
                <a:latin typeface="Calibri Light"/>
              </a:rPr>
              <a:t>void QuickSort(int arr[]  , int left , int right)</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int pivote = partitionForQuickSort(arr , left , right);</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a:t>
            </a:r>
            <a:endParaRPr lang="en-US" sz="2800"/>
          </a:p>
        </p:txBody>
      </p:sp>
      <p:sp>
        <p:nvSpPr>
          <p:cNvPr id="16" name="Rectangle 15"/>
          <p:cNvSpPr/>
          <p:nvPr/>
        </p:nvSpPr>
        <p:spPr>
          <a:xfrm>
            <a:off x="10744200" y="6858000"/>
            <a:ext cx="8206740" cy="274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spc="-76" smtClean="0">
                <a:solidFill>
                  <a:schemeClr val="tx1">
                    <a:lumMod val="95000"/>
                    <a:lumOff val="5000"/>
                  </a:schemeClr>
                </a:solidFill>
                <a:latin typeface="Calibri Light"/>
              </a:rPr>
              <a:t>int main()</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QuickSort(arr , 0 , n-1);</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     return 0;</a:t>
            </a:r>
            <a:br>
              <a:rPr lang="en-US" sz="2800" spc="-76" smtClean="0">
                <a:solidFill>
                  <a:schemeClr val="tx1">
                    <a:lumMod val="95000"/>
                    <a:lumOff val="5000"/>
                  </a:schemeClr>
                </a:solidFill>
                <a:latin typeface="Calibri Light"/>
              </a:rPr>
            </a:br>
            <a:r>
              <a:rPr lang="en-US" sz="2800" spc="-76" smtClean="0">
                <a:solidFill>
                  <a:schemeClr val="tx1">
                    <a:lumMod val="95000"/>
                    <a:lumOff val="5000"/>
                  </a:schemeClr>
                </a:solidFill>
                <a:latin typeface="Calibri Light"/>
              </a:rPr>
              <a:t>}</a:t>
            </a:r>
            <a:endParaRPr lang="en-US"/>
          </a:p>
        </p:txBody>
      </p:sp>
      <p:sp>
        <p:nvSpPr>
          <p:cNvPr id="17" name="Title 1"/>
          <p:cNvSpPr txBox="1">
            <a:spLocks/>
          </p:cNvSpPr>
          <p:nvPr/>
        </p:nvSpPr>
        <p:spPr>
          <a:xfrm>
            <a:off x="883926" y="385547"/>
            <a:ext cx="8356596" cy="894613"/>
          </a:xfrm>
          <a:prstGeom prst="rect">
            <a:avLst/>
          </a:prstGeom>
        </p:spPr>
        <p:txBody>
          <a:bodyPr lIns="125757" tIns="62879" rIns="125757" bIns="62879" anchorCtr="1"/>
          <a:lstStyle/>
          <a:p>
            <a:pPr algn="ctr" defTabSz="1386224">
              <a:lnSpc>
                <a:spcPct val="85000"/>
              </a:lnSpc>
              <a:defRPr/>
            </a:pPr>
            <a:r>
              <a:rPr lang="en-IN" sz="5000" i="1" spc="-76" smtClean="0">
                <a:solidFill>
                  <a:srgbClr val="3333FF"/>
                </a:solidFill>
                <a:latin typeface="Calibri" pitchFamily="18"/>
              </a:rPr>
              <a:t>Objective Continued…</a:t>
            </a:r>
            <a:endParaRPr lang="en-US" sz="5000" spc="-76" dirty="0">
              <a:solidFill>
                <a:srgbClr val="404040"/>
              </a:solidFill>
              <a:latin typeface="Calibri Light"/>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1620" y="1335776"/>
            <a:ext cx="18745200" cy="7740581"/>
          </a:xfrm>
          <a:prstGeom prst="rect">
            <a:avLst/>
          </a:prstGeom>
        </p:spPr>
        <p:txBody>
          <a:bodyPr wrap="square">
            <a:spAutoFit/>
          </a:bodyPr>
          <a:lstStyle/>
          <a:p>
            <a:r>
              <a:rPr lang="en-US" sz="3200" smtClean="0"/>
              <a:t>//This program computes final salary of all employees, including  House Rent Allowance.</a:t>
            </a:r>
            <a:br>
              <a:rPr lang="en-US" sz="3200" smtClean="0"/>
            </a:br>
            <a:r>
              <a:rPr lang="en-US" sz="3200" smtClean="0"/>
              <a:t> </a:t>
            </a:r>
            <a:br>
              <a:rPr lang="en-US" sz="3200" smtClean="0"/>
            </a:br>
            <a:r>
              <a:rPr lang="en-US" sz="3200" smtClean="0"/>
              <a:t>#include&lt;iostream&gt;</a:t>
            </a:r>
            <a:br>
              <a:rPr lang="en-US" sz="3200" smtClean="0"/>
            </a:br>
            <a:r>
              <a:rPr lang="en-US" sz="3200" smtClean="0"/>
              <a:t/>
            </a:r>
            <a:br>
              <a:rPr lang="en-US" sz="3200" smtClean="0"/>
            </a:br>
            <a:r>
              <a:rPr lang="en-US" sz="3200" smtClean="0"/>
              <a:t>int main()</a:t>
            </a:r>
            <a:br>
              <a:rPr lang="en-US" sz="3200" smtClean="0"/>
            </a:br>
            <a:r>
              <a:rPr lang="en-US" sz="3200" smtClean="0"/>
              <a:t>{</a:t>
            </a:r>
            <a:br>
              <a:rPr lang="en-US" sz="3200" smtClean="0"/>
            </a:br>
            <a:r>
              <a:rPr lang="en-US" sz="3200" smtClean="0"/>
              <a:t>     …………….</a:t>
            </a:r>
            <a:br>
              <a:rPr lang="en-US" sz="3200" smtClean="0"/>
            </a:br>
            <a:r>
              <a:rPr lang="en-US" sz="3200" smtClean="0"/>
              <a:t>     Int n;                      // n  represents number of employees</a:t>
            </a:r>
            <a:br>
              <a:rPr lang="en-US" sz="3200" smtClean="0"/>
            </a:br>
            <a:r>
              <a:rPr lang="en-US" sz="3200" smtClean="0"/>
              <a:t>     cin&gt;&gt;n;</a:t>
            </a:r>
            <a:br>
              <a:rPr lang="en-US" sz="3200" smtClean="0"/>
            </a:br>
            <a:r>
              <a:rPr lang="en-US" sz="3200" smtClean="0"/>
              <a:t>     float hr = 3.5;       //This variable is constant.</a:t>
            </a:r>
            <a:br>
              <a:rPr lang="en-US" sz="3200" smtClean="0"/>
            </a:br>
            <a:r>
              <a:rPr lang="en-US" sz="3200" smtClean="0"/>
              <a:t>     float arr[n];       //arr  represents salary of n employees.</a:t>
            </a:r>
            <a:br>
              <a:rPr lang="en-US" sz="3200" smtClean="0"/>
            </a:br>
            <a:r>
              <a:rPr lang="en-US" sz="3200" smtClean="0"/>
              <a:t>     ……….</a:t>
            </a:r>
            <a:br>
              <a:rPr lang="en-US" sz="3200" smtClean="0"/>
            </a:br>
            <a:r>
              <a:rPr lang="en-US" sz="3200" smtClean="0"/>
              <a:t>     return 0;</a:t>
            </a:r>
            <a:br>
              <a:rPr lang="en-US" sz="3200" smtClean="0"/>
            </a:br>
            <a:r>
              <a:rPr lang="en-US" sz="3200" smtClean="0"/>
              <a:t>}</a:t>
            </a:r>
            <a:br>
              <a:rPr lang="en-US" sz="3200" smtClean="0"/>
            </a:br>
            <a:r>
              <a:rPr lang="en-US" sz="2400" smtClean="0"/>
              <a:t/>
            </a:r>
            <a:br>
              <a:rPr lang="en-US" sz="2400" smtClean="0"/>
            </a:br>
            <a:endParaRPr lang="en-US"/>
          </a:p>
        </p:txBody>
      </p:sp>
      <p:sp>
        <p:nvSpPr>
          <p:cNvPr id="3" name="Rectangle 2"/>
          <p:cNvSpPr/>
          <p:nvPr/>
        </p:nvSpPr>
        <p:spPr>
          <a:xfrm>
            <a:off x="12763500" y="3977640"/>
            <a:ext cx="6438900" cy="2971800"/>
          </a:xfrm>
          <a:prstGeom prst="rect">
            <a:avLst/>
          </a:prstGeom>
          <a:solidFill>
            <a:schemeClr val="accent1">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solidFill>
                  <a:schemeClr val="tx1"/>
                </a:solidFill>
              </a:rPr>
              <a:t>Along with semantic Analysis, our tool can also map the information with the variables like</a:t>
            </a:r>
          </a:p>
          <a:p>
            <a:pPr marL="457200" indent="-457200">
              <a:buAutoNum type="arabicPeriod"/>
            </a:pPr>
            <a:r>
              <a:rPr lang="en-US" sz="2400" smtClean="0">
                <a:solidFill>
                  <a:schemeClr val="tx1"/>
                </a:solidFill>
              </a:rPr>
              <a:t>Variable n represents number of employees</a:t>
            </a:r>
          </a:p>
          <a:p>
            <a:pPr marL="457200" indent="-457200">
              <a:buAutoNum type="arabicPeriod"/>
            </a:pPr>
            <a:r>
              <a:rPr lang="en-US" sz="2400" smtClean="0">
                <a:solidFill>
                  <a:schemeClr val="tx1"/>
                </a:solidFill>
              </a:rPr>
              <a:t>Variable hr is constant</a:t>
            </a:r>
          </a:p>
          <a:p>
            <a:pPr marL="457200" indent="-457200">
              <a:buAutoNum type="arabicPeriod"/>
            </a:pPr>
            <a:r>
              <a:rPr lang="en-US" sz="2400" smtClean="0">
                <a:solidFill>
                  <a:schemeClr val="tx1"/>
                </a:solidFill>
              </a:rPr>
              <a:t>Variable arr represents salary of n employees.</a:t>
            </a:r>
            <a:endParaRPr lang="en-US" sz="2400">
              <a:solidFill>
                <a:schemeClr val="tx1"/>
              </a:solidFill>
            </a:endParaRPr>
          </a:p>
        </p:txBody>
      </p:sp>
      <p:cxnSp>
        <p:nvCxnSpPr>
          <p:cNvPr id="4" name="Straight Arrow Connector 3"/>
          <p:cNvCxnSpPr/>
          <p:nvPr/>
        </p:nvCxnSpPr>
        <p:spPr>
          <a:xfrm rot="10800000" flipV="1">
            <a:off x="10858500" y="4206240"/>
            <a:ext cx="1828800" cy="457200"/>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448300" y="7254240"/>
            <a:ext cx="6934200" cy="2095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800" smtClean="0"/>
              <a:t>Existing static Analysis can determine</a:t>
            </a:r>
          </a:p>
          <a:p>
            <a:pPr marL="457200" indent="-457200"/>
            <a:r>
              <a:rPr lang="en-US" sz="2800" smtClean="0"/>
              <a:t>1. Variable n of type integer – size 4 bytes.</a:t>
            </a:r>
          </a:p>
          <a:p>
            <a:pPr marL="457200" indent="-457200"/>
            <a:r>
              <a:rPr lang="en-US" sz="2800" smtClean="0"/>
              <a:t>2. Variable hr of type float – size 4 bytes</a:t>
            </a:r>
          </a:p>
          <a:p>
            <a:pPr marL="457200" indent="-457200"/>
            <a:r>
              <a:rPr lang="en-US" sz="2800" smtClean="0"/>
              <a:t>3. An array arr of size n of type float.</a:t>
            </a:r>
            <a:endParaRPr lang="en-US" sz="2800"/>
          </a:p>
        </p:txBody>
      </p:sp>
      <p:cxnSp>
        <p:nvCxnSpPr>
          <p:cNvPr id="6" name="Straight Arrow Connector 5"/>
          <p:cNvCxnSpPr/>
          <p:nvPr/>
        </p:nvCxnSpPr>
        <p:spPr>
          <a:xfrm rot="10800000">
            <a:off x="3390900" y="6492240"/>
            <a:ext cx="2057400" cy="1066800"/>
          </a:xfrm>
          <a:prstGeom prst="straightConnector1">
            <a:avLst/>
          </a:prstGeom>
          <a:ln w="63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V="1">
            <a:off x="4229100" y="6035040"/>
            <a:ext cx="1295400" cy="1295400"/>
          </a:xfrm>
          <a:prstGeom prst="straightConnector1">
            <a:avLst/>
          </a:prstGeom>
          <a:ln w="63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flipV="1">
            <a:off x="10248900" y="4968240"/>
            <a:ext cx="2514600" cy="685800"/>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11696700" y="5349240"/>
            <a:ext cx="990600" cy="685800"/>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12458700" y="7101840"/>
            <a:ext cx="990600" cy="685800"/>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2781300" y="5196840"/>
            <a:ext cx="2743200" cy="2362200"/>
          </a:xfrm>
          <a:prstGeom prst="straightConnector1">
            <a:avLst/>
          </a:prstGeom>
          <a:ln w="63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1524006" y="476987"/>
            <a:ext cx="8356596" cy="894613"/>
          </a:xfrm>
          <a:prstGeom prst="rect">
            <a:avLst/>
          </a:prstGeom>
        </p:spPr>
        <p:txBody>
          <a:bodyPr lIns="125757" tIns="62879" rIns="125757" bIns="62879" anchorCtr="1"/>
          <a:lstStyle/>
          <a:p>
            <a:pPr algn="ctr" defTabSz="1386224">
              <a:lnSpc>
                <a:spcPct val="85000"/>
              </a:lnSpc>
              <a:defRPr/>
            </a:pPr>
            <a:r>
              <a:rPr lang="en-IN" sz="5000" i="1" spc="-76" smtClean="0">
                <a:solidFill>
                  <a:srgbClr val="3333FF"/>
                </a:solidFill>
                <a:latin typeface="Calibri" pitchFamily="18"/>
              </a:rPr>
              <a:t>Objective Continued…</a:t>
            </a:r>
            <a:endParaRPr lang="en-US" sz="5000" spc="-76" dirty="0">
              <a:solidFill>
                <a:srgbClr val="404040"/>
              </a:solidFill>
              <a:latin typeface="Calibri Light"/>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623060" y="2331720"/>
            <a:ext cx="12687300" cy="6523865"/>
          </a:xfrm>
          <a:prstGeom prst="rect">
            <a:avLst/>
          </a:prstGeom>
          <a:noFill/>
          <a:ln w="9525">
            <a:noFill/>
            <a:miter lim="800000"/>
            <a:headEnd/>
            <a:tailEnd/>
          </a:ln>
          <a:effectLst/>
        </p:spPr>
      </p:pic>
      <p:sp>
        <p:nvSpPr>
          <p:cNvPr id="3" name="TextBox 2"/>
          <p:cNvSpPr txBox="1"/>
          <p:nvPr/>
        </p:nvSpPr>
        <p:spPr>
          <a:xfrm>
            <a:off x="4358640" y="3398520"/>
            <a:ext cx="2514600" cy="584775"/>
          </a:xfrm>
          <a:prstGeom prst="rect">
            <a:avLst/>
          </a:prstGeom>
          <a:noFill/>
          <a:ln>
            <a:solidFill>
              <a:schemeClr val="bg1"/>
            </a:solidFill>
          </a:ln>
        </p:spPr>
        <p:txBody>
          <a:bodyPr wrap="square" rtlCol="0">
            <a:spAutoFit/>
          </a:bodyPr>
          <a:lstStyle/>
          <a:p>
            <a:r>
              <a:rPr lang="en-US" sz="3200" b="1"/>
              <a:t>i</a:t>
            </a:r>
            <a:r>
              <a:rPr lang="en-US" sz="3200" b="1" smtClean="0"/>
              <a:t>nt main(…)</a:t>
            </a:r>
            <a:endParaRPr lang="en-US" sz="2000" b="1"/>
          </a:p>
        </p:txBody>
      </p:sp>
      <p:sp>
        <p:nvSpPr>
          <p:cNvPr id="4" name="TextBox 3"/>
          <p:cNvSpPr txBox="1"/>
          <p:nvPr/>
        </p:nvSpPr>
        <p:spPr>
          <a:xfrm>
            <a:off x="8671560" y="2286000"/>
            <a:ext cx="3886200" cy="584775"/>
          </a:xfrm>
          <a:prstGeom prst="rect">
            <a:avLst/>
          </a:prstGeom>
          <a:noFill/>
          <a:ln>
            <a:noFill/>
          </a:ln>
        </p:spPr>
        <p:txBody>
          <a:bodyPr wrap="square" rtlCol="0">
            <a:spAutoFit/>
          </a:bodyPr>
          <a:lstStyle/>
          <a:p>
            <a:r>
              <a:rPr lang="en-US" sz="3200" b="1"/>
              <a:t>v</a:t>
            </a:r>
            <a:r>
              <a:rPr lang="en-US" sz="3200" b="1" smtClean="0"/>
              <a:t>oid QuickSort(…)</a:t>
            </a:r>
            <a:endParaRPr lang="en-US" sz="2000" b="1"/>
          </a:p>
        </p:txBody>
      </p:sp>
      <p:sp>
        <p:nvSpPr>
          <p:cNvPr id="5" name="TextBox 4"/>
          <p:cNvSpPr txBox="1"/>
          <p:nvPr/>
        </p:nvSpPr>
        <p:spPr>
          <a:xfrm>
            <a:off x="7696200" y="6629400"/>
            <a:ext cx="3886200" cy="584775"/>
          </a:xfrm>
          <a:prstGeom prst="rect">
            <a:avLst/>
          </a:prstGeom>
          <a:noFill/>
          <a:ln>
            <a:noFill/>
          </a:ln>
        </p:spPr>
        <p:txBody>
          <a:bodyPr wrap="square" rtlCol="0">
            <a:spAutoFit/>
          </a:bodyPr>
          <a:lstStyle/>
          <a:p>
            <a:r>
              <a:rPr lang="en-US" sz="3200" b="1" smtClean="0"/>
              <a:t>int paritition(…)</a:t>
            </a:r>
            <a:endParaRPr lang="en-US" sz="2000" b="1"/>
          </a:p>
        </p:txBody>
      </p:sp>
      <p:sp>
        <p:nvSpPr>
          <p:cNvPr id="6" name="TextBox 5"/>
          <p:cNvSpPr txBox="1"/>
          <p:nvPr/>
        </p:nvSpPr>
        <p:spPr>
          <a:xfrm>
            <a:off x="6873240" y="1653540"/>
            <a:ext cx="2133600" cy="584775"/>
          </a:xfrm>
          <a:prstGeom prst="rect">
            <a:avLst/>
          </a:prstGeom>
          <a:noFill/>
          <a:ln>
            <a:solidFill>
              <a:schemeClr val="bg1"/>
            </a:solidFill>
          </a:ln>
        </p:spPr>
        <p:txBody>
          <a:bodyPr wrap="square" rtlCol="0">
            <a:spAutoFit/>
          </a:bodyPr>
          <a:lstStyle/>
          <a:p>
            <a:r>
              <a:rPr lang="en-US" sz="3200" b="1" smtClean="0"/>
              <a:t>int arr[]</a:t>
            </a:r>
            <a:endParaRPr lang="en-US" sz="2000" b="1"/>
          </a:p>
        </p:txBody>
      </p:sp>
      <p:cxnSp>
        <p:nvCxnSpPr>
          <p:cNvPr id="7" name="Straight Connector 6"/>
          <p:cNvCxnSpPr/>
          <p:nvPr/>
        </p:nvCxnSpPr>
        <p:spPr>
          <a:xfrm rot="16200000" flipH="1">
            <a:off x="7818120" y="5295900"/>
            <a:ext cx="3276600" cy="3048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478780" y="3566160"/>
            <a:ext cx="3657600" cy="1143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52160" y="8221980"/>
            <a:ext cx="1295400" cy="584775"/>
          </a:xfrm>
          <a:prstGeom prst="rect">
            <a:avLst/>
          </a:prstGeom>
          <a:noFill/>
          <a:ln>
            <a:noFill/>
          </a:ln>
        </p:spPr>
        <p:txBody>
          <a:bodyPr wrap="square" rtlCol="0">
            <a:spAutoFit/>
          </a:bodyPr>
          <a:lstStyle/>
          <a:p>
            <a:r>
              <a:rPr lang="en-US" sz="3200" b="1" smtClean="0"/>
              <a:t>int n</a:t>
            </a:r>
            <a:endParaRPr lang="en-US" sz="2000" b="1"/>
          </a:p>
        </p:txBody>
      </p:sp>
      <p:sp>
        <p:nvSpPr>
          <p:cNvPr id="10" name="TextBox 9"/>
          <p:cNvSpPr txBox="1"/>
          <p:nvPr/>
        </p:nvSpPr>
        <p:spPr>
          <a:xfrm>
            <a:off x="10355580" y="4061460"/>
            <a:ext cx="1828800" cy="584775"/>
          </a:xfrm>
          <a:prstGeom prst="rect">
            <a:avLst/>
          </a:prstGeom>
          <a:noFill/>
          <a:ln>
            <a:noFill/>
          </a:ln>
        </p:spPr>
        <p:txBody>
          <a:bodyPr wrap="square" rtlCol="0">
            <a:spAutoFit/>
          </a:bodyPr>
          <a:lstStyle/>
          <a:p>
            <a:r>
              <a:rPr lang="en-US" sz="3200" b="1"/>
              <a:t>s</a:t>
            </a:r>
            <a:r>
              <a:rPr lang="en-US" sz="3200" b="1" smtClean="0"/>
              <a:t>tdlib.h</a:t>
            </a:r>
            <a:endParaRPr lang="en-US" sz="2000" b="1"/>
          </a:p>
        </p:txBody>
      </p:sp>
      <p:sp>
        <p:nvSpPr>
          <p:cNvPr id="11" name="TextBox 10"/>
          <p:cNvSpPr txBox="1"/>
          <p:nvPr/>
        </p:nvSpPr>
        <p:spPr>
          <a:xfrm>
            <a:off x="3314700" y="1859280"/>
            <a:ext cx="2514600" cy="584775"/>
          </a:xfrm>
          <a:prstGeom prst="rect">
            <a:avLst/>
          </a:prstGeom>
          <a:noFill/>
          <a:ln>
            <a:noFill/>
          </a:ln>
        </p:spPr>
        <p:txBody>
          <a:bodyPr wrap="square" rtlCol="0">
            <a:spAutoFit/>
          </a:bodyPr>
          <a:lstStyle/>
          <a:p>
            <a:r>
              <a:rPr lang="en-US" sz="3200" b="1" smtClean="0"/>
              <a:t>iostream.h</a:t>
            </a:r>
            <a:endParaRPr lang="en-US" sz="2000" b="1"/>
          </a:p>
        </p:txBody>
      </p:sp>
      <p:sp>
        <p:nvSpPr>
          <p:cNvPr id="12" name="Title 1"/>
          <p:cNvSpPr txBox="1">
            <a:spLocks/>
          </p:cNvSpPr>
          <p:nvPr/>
        </p:nvSpPr>
        <p:spPr>
          <a:xfrm>
            <a:off x="1546866" y="591287"/>
            <a:ext cx="8356596" cy="894613"/>
          </a:xfrm>
          <a:prstGeom prst="rect">
            <a:avLst/>
          </a:prstGeom>
        </p:spPr>
        <p:txBody>
          <a:bodyPr lIns="125757" tIns="62879" rIns="125757" bIns="62879" anchorCtr="1"/>
          <a:lstStyle/>
          <a:p>
            <a:pPr algn="ctr" defTabSz="1386224">
              <a:lnSpc>
                <a:spcPct val="85000"/>
              </a:lnSpc>
              <a:defRPr/>
            </a:pPr>
            <a:r>
              <a:rPr lang="en-IN" sz="5000" i="1" spc="-76" smtClean="0">
                <a:solidFill>
                  <a:srgbClr val="3333FF"/>
                </a:solidFill>
                <a:latin typeface="Calibri" pitchFamily="18"/>
              </a:rPr>
              <a:t>Objective Continued…</a:t>
            </a:r>
            <a:endParaRPr lang="en-US" sz="5000" spc="-76" dirty="0">
              <a:solidFill>
                <a:srgbClr val="404040"/>
              </a:solidFill>
              <a:latin typeface="Calibri Light"/>
            </a:endParaRPr>
          </a:p>
        </p:txBody>
      </p:sp>
      <p:sp>
        <p:nvSpPr>
          <p:cNvPr id="13" name="Заголовок 1"/>
          <p:cNvSpPr txBox="1"/>
          <p:nvPr/>
        </p:nvSpPr>
        <p:spPr>
          <a:xfrm>
            <a:off x="14584680" y="1920240"/>
            <a:ext cx="7612380" cy="5212695"/>
          </a:xfrm>
          <a:prstGeom prst="rect">
            <a:avLst/>
          </a:prstGeom>
          <a:noFill/>
          <a:ln cap="flat">
            <a:noFill/>
          </a:ln>
        </p:spPr>
        <p:txBody>
          <a:bodyPr vert="horz" wrap="square" lIns="125757" tIns="62879" rIns="125757" bIns="62879" anchor="b" anchorCtr="1" compatLnSpc="1">
            <a:noAutofit/>
          </a:bodyPr>
          <a:lstStyle/>
          <a:p>
            <a:pPr defTabSz="1386224">
              <a:lnSpc>
                <a:spcPct val="85000"/>
              </a:lnSpc>
              <a:defRPr sz="1800" b="0" i="0" u="none" strike="noStrike" kern="0" cap="none" spc="0" baseline="0">
                <a:solidFill>
                  <a:srgbClr val="000000"/>
                </a:solidFill>
                <a:uFillTx/>
              </a:defRPr>
            </a:pPr>
            <a:endParaRPr lang="en-IN" sz="3300" i="1" spc="-76" dirty="0" smtClean="0">
              <a:solidFill>
                <a:srgbClr val="3333FF"/>
              </a:solidFill>
              <a:latin typeface="Calibri" pitchFamily="18"/>
            </a:endParaRPr>
          </a:p>
          <a:p>
            <a:pPr algn="ctr" defTabSz="1386224">
              <a:lnSpc>
                <a:spcPct val="85000"/>
              </a:lnSpc>
              <a:defRPr sz="1800" b="0" i="0" u="none" strike="noStrike" kern="0" cap="none" spc="0" baseline="0">
                <a:solidFill>
                  <a:srgbClr val="000000"/>
                </a:solidFill>
                <a:uFillTx/>
              </a:defRPr>
            </a:pPr>
            <a:endParaRPr lang="en-IN" sz="3900" i="1" spc="-76" dirty="0">
              <a:solidFill>
                <a:srgbClr val="3333FF"/>
              </a:solidFill>
              <a:latin typeface="Calibri" pitchFamily="18"/>
            </a:endParaRPr>
          </a:p>
        </p:txBody>
      </p:sp>
      <p:sp>
        <p:nvSpPr>
          <p:cNvPr id="14" name="Заголовок 1"/>
          <p:cNvSpPr txBox="1"/>
          <p:nvPr/>
        </p:nvSpPr>
        <p:spPr>
          <a:xfrm>
            <a:off x="14859000" y="2674620"/>
            <a:ext cx="7612380" cy="5212695"/>
          </a:xfrm>
          <a:prstGeom prst="rect">
            <a:avLst/>
          </a:prstGeom>
          <a:noFill/>
          <a:ln cap="flat">
            <a:noFill/>
          </a:ln>
        </p:spPr>
        <p:txBody>
          <a:bodyPr vert="horz" wrap="square" lIns="125757" tIns="62879" rIns="125757" bIns="62879" anchor="b" anchorCtr="1" compatLnSpc="1">
            <a:noAutofit/>
          </a:bodyPr>
          <a:lstStyle/>
          <a:p>
            <a:pPr defTabSz="1386224">
              <a:lnSpc>
                <a:spcPct val="85000"/>
              </a:lnSpc>
              <a:defRPr sz="1800" b="0" i="0" u="none" strike="noStrike" kern="0" cap="none" spc="0" baseline="0">
                <a:solidFill>
                  <a:srgbClr val="000000"/>
                </a:solidFill>
                <a:uFillTx/>
              </a:defRPr>
            </a:pPr>
            <a:endParaRPr lang="en-IN" sz="3300" i="1" spc="-76" dirty="0" smtClean="0">
              <a:latin typeface="Calibri" pitchFamily="18"/>
            </a:endParaRPr>
          </a:p>
          <a:p>
            <a:pPr algn="ctr" defTabSz="1386224">
              <a:lnSpc>
                <a:spcPct val="85000"/>
              </a:lnSpc>
              <a:defRPr sz="1800" b="0" i="0" u="none" strike="noStrike" kern="0" cap="none" spc="0" baseline="0">
                <a:solidFill>
                  <a:srgbClr val="000000"/>
                </a:solidFill>
                <a:uFillTx/>
              </a:defRPr>
            </a:pPr>
            <a:endParaRPr lang="en-IN" sz="3900" i="1" spc="-76" dirty="0">
              <a:solidFill>
                <a:srgbClr val="3333FF"/>
              </a:solidFill>
              <a:latin typeface="Calibri" pitchFamily="18"/>
            </a:endParaRPr>
          </a:p>
        </p:txBody>
      </p:sp>
      <p:sp>
        <p:nvSpPr>
          <p:cNvPr id="15" name="Заголовок 1"/>
          <p:cNvSpPr txBox="1"/>
          <p:nvPr/>
        </p:nvSpPr>
        <p:spPr>
          <a:xfrm>
            <a:off x="15361920" y="1440180"/>
            <a:ext cx="7063740" cy="5532120"/>
          </a:xfrm>
          <a:prstGeom prst="rect">
            <a:avLst/>
          </a:prstGeom>
          <a:noFill/>
          <a:ln cap="flat">
            <a:noFill/>
          </a:ln>
        </p:spPr>
        <p:txBody>
          <a:bodyPr vert="horz" wrap="square" lIns="125757" tIns="62879" rIns="125757" bIns="62879" anchor="b" anchorCtr="1" compatLnSpc="1">
            <a:noAutofit/>
          </a:bodyPr>
          <a:lstStyle/>
          <a:p>
            <a:pPr defTabSz="1386224">
              <a:lnSpc>
                <a:spcPct val="85000"/>
              </a:lnSpc>
              <a:defRPr sz="1800" b="0" i="0" u="none" strike="noStrike" kern="0" cap="none" spc="0" baseline="0">
                <a:solidFill>
                  <a:srgbClr val="000000"/>
                </a:solidFill>
                <a:uFillTx/>
              </a:defRPr>
            </a:pPr>
            <a:endParaRPr lang="en-IN" sz="3300" i="1" spc="-76" smtClean="0">
              <a:latin typeface="Calibri" pitchFamily="18"/>
            </a:endParaRPr>
          </a:p>
          <a:p>
            <a:pPr defTabSz="1386224">
              <a:lnSpc>
                <a:spcPct val="85000"/>
              </a:lnSpc>
              <a:defRPr sz="1800" b="0" i="0" u="none" strike="noStrike" kern="0" cap="none" spc="0" baseline="0">
                <a:solidFill>
                  <a:srgbClr val="000000"/>
                </a:solidFill>
                <a:uFillTx/>
              </a:defRPr>
            </a:pPr>
            <a:endParaRPr lang="en-IN" sz="3300" i="1" spc="-76" smtClean="0">
              <a:solidFill>
                <a:srgbClr val="3333FF"/>
              </a:solidFill>
              <a:latin typeface="Calibri" pitchFamily="18"/>
            </a:endParaRPr>
          </a:p>
          <a:p>
            <a:pPr defTabSz="1386224">
              <a:lnSpc>
                <a:spcPct val="85000"/>
              </a:lnSpc>
              <a:defRPr sz="1800" b="0" i="0" u="none" strike="noStrike" kern="0" cap="none" spc="0" baseline="0">
                <a:solidFill>
                  <a:srgbClr val="000000"/>
                </a:solidFill>
                <a:uFillTx/>
              </a:defRPr>
            </a:pPr>
            <a:endParaRPr lang="en-IN" sz="3300" i="1" spc="-76" smtClean="0">
              <a:solidFill>
                <a:srgbClr val="3333FF"/>
              </a:solidFill>
              <a:latin typeface="Calibri" pitchFamily="18"/>
            </a:endParaRPr>
          </a:p>
          <a:p>
            <a:pPr defTabSz="1386224">
              <a:lnSpc>
                <a:spcPct val="85000"/>
              </a:lnSpc>
              <a:defRPr sz="1800" b="0" i="0" u="none" strike="noStrike" kern="0" cap="none" spc="0" baseline="0">
                <a:solidFill>
                  <a:srgbClr val="000000"/>
                </a:solidFill>
                <a:uFillTx/>
              </a:defRPr>
            </a:pPr>
            <a:endParaRPr lang="en-IN" sz="3300" i="1" spc="-76" smtClean="0">
              <a:solidFill>
                <a:srgbClr val="3333FF"/>
              </a:solidFill>
              <a:latin typeface="Calibri" pitchFamily="18"/>
            </a:endParaRPr>
          </a:p>
          <a:p>
            <a:pPr defTabSz="1386224">
              <a:lnSpc>
                <a:spcPct val="85000"/>
              </a:lnSpc>
              <a:defRPr sz="1800" b="0" i="0" u="none" strike="noStrike" kern="0" cap="none" spc="0" baseline="0">
                <a:solidFill>
                  <a:srgbClr val="000000"/>
                </a:solidFill>
                <a:uFillTx/>
              </a:defRPr>
            </a:pPr>
            <a:endParaRPr lang="en-IN" sz="3300" i="1" spc="-76" smtClean="0">
              <a:solidFill>
                <a:srgbClr val="3333FF"/>
              </a:solidFill>
              <a:latin typeface="Calibri" pitchFamily="18"/>
            </a:endParaRPr>
          </a:p>
          <a:p>
            <a:pPr defTabSz="1386224">
              <a:lnSpc>
                <a:spcPct val="85000"/>
              </a:lnSpc>
              <a:defRPr sz="1800" b="0" i="0" u="none" strike="noStrike" kern="0" cap="none" spc="0" baseline="0">
                <a:solidFill>
                  <a:srgbClr val="000000"/>
                </a:solidFill>
                <a:uFillTx/>
              </a:defRPr>
            </a:pPr>
            <a:endParaRPr lang="en-IN" sz="3300" i="1" spc="-76" smtClean="0">
              <a:solidFill>
                <a:srgbClr val="3333FF"/>
              </a:solidFill>
              <a:latin typeface="Calibri" pitchFamily="18"/>
            </a:endParaRPr>
          </a:p>
          <a:p>
            <a:pPr defTabSz="1386224">
              <a:lnSpc>
                <a:spcPct val="85000"/>
              </a:lnSpc>
              <a:defRPr sz="1800" b="0" i="0" u="none" strike="noStrike" kern="0" cap="none" spc="0" baseline="0">
                <a:solidFill>
                  <a:srgbClr val="000000"/>
                </a:solidFill>
                <a:uFillTx/>
              </a:defRPr>
            </a:pPr>
            <a:endParaRPr lang="en-IN" sz="3300" i="1" spc="-76" smtClean="0">
              <a:solidFill>
                <a:srgbClr val="3333FF"/>
              </a:solidFill>
              <a:latin typeface="Calibri" pitchFamily="18"/>
            </a:endParaRPr>
          </a:p>
          <a:p>
            <a:pPr defTabSz="1386224">
              <a:lnSpc>
                <a:spcPct val="85000"/>
              </a:lnSpc>
              <a:defRPr sz="1800" b="0" i="0" u="none" strike="noStrike" kern="0" cap="none" spc="0" baseline="0">
                <a:solidFill>
                  <a:srgbClr val="000000"/>
                </a:solidFill>
                <a:uFillTx/>
              </a:defRPr>
            </a:pPr>
            <a:endParaRPr lang="en-IN" sz="3300" i="1" spc="-76" smtClean="0">
              <a:solidFill>
                <a:srgbClr val="3333FF"/>
              </a:solidFill>
              <a:latin typeface="Calibri" pitchFamily="18"/>
            </a:endParaRPr>
          </a:p>
          <a:p>
            <a:pPr defTabSz="1386224">
              <a:lnSpc>
                <a:spcPct val="85000"/>
              </a:lnSpc>
              <a:defRPr sz="1800" b="0" i="0" u="none" strike="noStrike" kern="0" cap="none" spc="0" baseline="0">
                <a:solidFill>
                  <a:srgbClr val="000000"/>
                </a:solidFill>
                <a:uFillTx/>
              </a:defRPr>
            </a:pPr>
            <a:endParaRPr lang="en-IN" sz="3300" i="1" spc="-76" smtClean="0">
              <a:solidFill>
                <a:srgbClr val="3333FF"/>
              </a:solidFill>
              <a:latin typeface="Calibri" pitchFamily="18"/>
            </a:endParaRPr>
          </a:p>
          <a:p>
            <a:pPr defTabSz="1386224">
              <a:lnSpc>
                <a:spcPct val="85000"/>
              </a:lnSpc>
              <a:defRPr sz="1800" b="0" i="0" u="none" strike="noStrike" kern="0" cap="none" spc="0" baseline="0">
                <a:solidFill>
                  <a:srgbClr val="000000"/>
                </a:solidFill>
                <a:uFillTx/>
              </a:defRPr>
            </a:pPr>
            <a:endParaRPr lang="en-IN" sz="3300" i="1" spc="-76" smtClean="0">
              <a:solidFill>
                <a:srgbClr val="3333FF"/>
              </a:solidFill>
              <a:latin typeface="Calibri" pitchFamily="18"/>
            </a:endParaRPr>
          </a:p>
          <a:p>
            <a:pPr defTabSz="1386224">
              <a:lnSpc>
                <a:spcPct val="85000"/>
              </a:lnSpc>
              <a:defRPr sz="1800" b="0" i="0" u="none" strike="noStrike" kern="0" cap="none" spc="0" baseline="0">
                <a:solidFill>
                  <a:srgbClr val="000000"/>
                </a:solidFill>
                <a:uFillTx/>
              </a:defRPr>
            </a:pPr>
            <a:endParaRPr lang="en-IN" sz="3300" i="1" spc="-76" dirty="0" smtClean="0">
              <a:solidFill>
                <a:srgbClr val="3333FF"/>
              </a:solidFill>
              <a:latin typeface="Calibri" pitchFamily="18"/>
            </a:endParaRPr>
          </a:p>
          <a:p>
            <a:pPr algn="ctr" defTabSz="1386224">
              <a:lnSpc>
                <a:spcPct val="85000"/>
              </a:lnSpc>
              <a:defRPr sz="1800" b="0" i="0" u="none" strike="noStrike" kern="0" cap="none" spc="0" baseline="0">
                <a:solidFill>
                  <a:srgbClr val="000000"/>
                </a:solidFill>
                <a:uFillTx/>
              </a:defRPr>
            </a:pPr>
            <a:endParaRPr lang="en-IN" sz="3900" i="1" spc="-76" dirty="0">
              <a:solidFill>
                <a:srgbClr val="3333FF"/>
              </a:solidFill>
              <a:latin typeface="Calibri" pitchFamily="18"/>
            </a:endParaRPr>
          </a:p>
        </p:txBody>
      </p:sp>
      <p:sp>
        <p:nvSpPr>
          <p:cNvPr id="16" name="Rectangle 15"/>
          <p:cNvSpPr/>
          <p:nvPr/>
        </p:nvSpPr>
        <p:spPr>
          <a:xfrm>
            <a:off x="14996160" y="1690453"/>
            <a:ext cx="7063740" cy="7626703"/>
          </a:xfrm>
          <a:prstGeom prst="rect">
            <a:avLst/>
          </a:prstGeom>
        </p:spPr>
        <p:txBody>
          <a:bodyPr wrap="square">
            <a:spAutoFit/>
          </a:bodyPr>
          <a:lstStyle/>
          <a:p>
            <a:pPr defTabSz="1386224">
              <a:lnSpc>
                <a:spcPct val="85000"/>
              </a:lnSpc>
              <a:defRPr sz="1800" b="0" i="0" u="none" strike="noStrike" kern="0" cap="none" spc="0" baseline="0">
                <a:solidFill>
                  <a:srgbClr val="000000"/>
                </a:solidFill>
                <a:uFillTx/>
              </a:defRPr>
            </a:pPr>
            <a:r>
              <a:rPr lang="en-IN" sz="3600" u="sng" spc="-76" smtClean="0">
                <a:latin typeface="Calibri" pitchFamily="18"/>
              </a:rPr>
              <a:t>Software Knowledge Graph </a:t>
            </a:r>
            <a:r>
              <a:rPr lang="en-IN" sz="3600" spc="-76" smtClean="0">
                <a:latin typeface="Calibri" pitchFamily="18"/>
              </a:rPr>
              <a:t>– </a:t>
            </a:r>
          </a:p>
          <a:p>
            <a:pPr defTabSz="1386224">
              <a:lnSpc>
                <a:spcPct val="85000"/>
              </a:lnSpc>
              <a:defRPr sz="1800" b="0" i="0" u="none" strike="noStrike" kern="0" cap="none" spc="0" baseline="0">
                <a:solidFill>
                  <a:srgbClr val="000000"/>
                </a:solidFill>
                <a:uFillTx/>
              </a:defRPr>
            </a:pPr>
            <a:endParaRPr lang="en-IN" sz="3600" spc="-76" smtClean="0">
              <a:latin typeface="Calibri" pitchFamily="18"/>
            </a:endParaRPr>
          </a:p>
          <a:p>
            <a:pPr defTabSz="1386224">
              <a:lnSpc>
                <a:spcPct val="85000"/>
              </a:lnSpc>
              <a:buFont typeface="Wingdings" pitchFamily="2" charset="2"/>
              <a:buChar char="Ø"/>
              <a:defRPr sz="1800" b="0" i="0" u="none" strike="noStrike" kern="0" cap="none" spc="0" baseline="0">
                <a:solidFill>
                  <a:srgbClr val="000000"/>
                </a:solidFill>
                <a:uFillTx/>
              </a:defRPr>
            </a:pPr>
            <a:r>
              <a:rPr lang="en-IN" sz="3600" spc="-76" smtClean="0">
                <a:latin typeface="Calibri" pitchFamily="18"/>
              </a:rPr>
              <a:t>We would like to build the Software Knowledge graph from static and dynamic analysis of code.</a:t>
            </a:r>
          </a:p>
          <a:p>
            <a:pPr defTabSz="1386224">
              <a:lnSpc>
                <a:spcPct val="85000"/>
              </a:lnSpc>
              <a:buFont typeface="Wingdings" pitchFamily="2" charset="2"/>
              <a:buChar char="Ø"/>
              <a:defRPr sz="1800" b="0" i="0" u="none" strike="noStrike" kern="0" cap="none" spc="0" baseline="0">
                <a:solidFill>
                  <a:srgbClr val="000000"/>
                </a:solidFill>
                <a:uFillTx/>
              </a:defRPr>
            </a:pPr>
            <a:endParaRPr lang="en-IN" sz="3600" spc="-76" smtClean="0">
              <a:latin typeface="Calibri" pitchFamily="18"/>
            </a:endParaRPr>
          </a:p>
          <a:p>
            <a:pPr defTabSz="1386224">
              <a:lnSpc>
                <a:spcPct val="85000"/>
              </a:lnSpc>
              <a:buFont typeface="Wingdings" pitchFamily="2" charset="2"/>
              <a:buChar char="Ø"/>
              <a:defRPr sz="1800" b="0" i="0" u="none" strike="noStrike" kern="0" cap="none" spc="0" baseline="0">
                <a:solidFill>
                  <a:srgbClr val="000000"/>
                </a:solidFill>
                <a:uFillTx/>
              </a:defRPr>
            </a:pPr>
            <a:r>
              <a:rPr lang="en-IN" sz="3600" spc="-76" smtClean="0">
                <a:latin typeface="Calibri" pitchFamily="18"/>
              </a:rPr>
              <a:t>It is the graph for representing relevant knowledge in software domain, projects and systems.</a:t>
            </a:r>
          </a:p>
          <a:p>
            <a:pPr defTabSz="1386224">
              <a:lnSpc>
                <a:spcPct val="85000"/>
              </a:lnSpc>
              <a:buFont typeface="Wingdings" pitchFamily="2" charset="2"/>
              <a:buChar char="Ø"/>
              <a:defRPr sz="1800" b="0" i="0" u="none" strike="noStrike" kern="0" cap="none" spc="0" baseline="0">
                <a:solidFill>
                  <a:srgbClr val="000000"/>
                </a:solidFill>
                <a:uFillTx/>
              </a:defRPr>
            </a:pPr>
            <a:endParaRPr lang="en-IN" sz="3600" spc="-76" smtClean="0">
              <a:latin typeface="Calibri" pitchFamily="18"/>
            </a:endParaRPr>
          </a:p>
          <a:p>
            <a:pPr defTabSz="1386224">
              <a:lnSpc>
                <a:spcPct val="85000"/>
              </a:lnSpc>
              <a:buFont typeface="Wingdings" pitchFamily="2" charset="2"/>
              <a:buChar char="Ø"/>
              <a:defRPr sz="1800" b="0" i="0" u="none" strike="noStrike" kern="0" cap="none" spc="0" baseline="0">
                <a:solidFill>
                  <a:srgbClr val="000000"/>
                </a:solidFill>
                <a:uFillTx/>
              </a:defRPr>
            </a:pPr>
            <a:r>
              <a:rPr lang="en-IN" sz="3600" spc="-76" smtClean="0">
                <a:latin typeface="Calibri" pitchFamily="18"/>
              </a:rPr>
              <a:t>It is represented using </a:t>
            </a:r>
          </a:p>
          <a:p>
            <a:pPr lvl="1" defTabSz="1386224">
              <a:lnSpc>
                <a:spcPct val="85000"/>
              </a:lnSpc>
              <a:buFont typeface="Arial" pitchFamily="34" charset="0"/>
              <a:buChar char="•"/>
              <a:defRPr sz="1800" b="0" i="0" u="none" strike="noStrike" kern="0" cap="none" spc="0" baseline="0">
                <a:solidFill>
                  <a:srgbClr val="000000"/>
                </a:solidFill>
                <a:uFillTx/>
              </a:defRPr>
            </a:pPr>
            <a:r>
              <a:rPr lang="en-IN" sz="3600" spc="-76" smtClean="0">
                <a:latin typeface="Calibri" pitchFamily="18"/>
              </a:rPr>
              <a:t>Nodes – Software knowledge entities.</a:t>
            </a:r>
          </a:p>
          <a:p>
            <a:pPr lvl="1" defTabSz="1386224">
              <a:lnSpc>
                <a:spcPct val="85000"/>
              </a:lnSpc>
              <a:buFont typeface="Arial" pitchFamily="34" charset="0"/>
              <a:buChar char="•"/>
              <a:defRPr sz="1800" b="0" i="0" u="none" strike="noStrike" kern="0" cap="none" spc="0" baseline="0">
                <a:solidFill>
                  <a:srgbClr val="000000"/>
                </a:solidFill>
                <a:uFillTx/>
              </a:defRPr>
            </a:pPr>
            <a:r>
              <a:rPr lang="en-IN" sz="3600" spc="-76" smtClean="0">
                <a:latin typeface="Calibri" pitchFamily="18"/>
              </a:rPr>
              <a:t>Edges – Relationship between entities (Method invocation, tracability links)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2947</TotalTime>
  <Words>1156</Words>
  <Application>Microsoft Office PowerPoint</Application>
  <PresentationFormat>Custom</PresentationFormat>
  <Paragraphs>175</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Master of Technology Project Presentation  Static Analysis of Comments and Dynamic Analysis of Execution Behaviour to Build Semantic Graph of Codebases  using Machine Learning</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Pintool  Instrumentation</dc:title>
  <dc:creator>Komal Papdeja</dc:creator>
  <cp:lastModifiedBy>Shakti Sham</cp:lastModifiedBy>
  <cp:revision>160</cp:revision>
  <dcterms:created xsi:type="dcterms:W3CDTF">2017-04-04T13:39:47Z</dcterms:created>
  <dcterms:modified xsi:type="dcterms:W3CDTF">2017-11-14T08:51:12Z</dcterms:modified>
</cp:coreProperties>
</file>