
<file path=[Content_Types].xml><?xml version="1.0" encoding="utf-8"?>
<Types xmlns="http://schemas.openxmlformats.org/package/2006/content-types">
  <Override PartName="/_rels/.rels" ContentType="application/vnd.openxmlformats-package.relationships+xml"/>
  <Override PartName="/ppt/notesSlides/_rels/notesSlide22.xml.rels" ContentType="application/vnd.openxmlformats-package.relationships+xml"/>
  <Override PartName="/ppt/notesSlides/_rels/notesSlide21.xml.rels" ContentType="application/vnd.openxmlformats-package.relationships+xml"/>
  <Override PartName="/ppt/notesSlides/_rels/notesSlide10.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2.xml" ContentType="application/vnd.openxmlformats-officedocument.presentationml.notesSlide+xml"/>
  <Override PartName="/ppt/notesSlides/notesSlide10.xml" ContentType="application/vnd.openxmlformats-officedocument.presentationml.notesSlide+xml"/>
  <Override PartName="/ppt/notesSlides/notesSlide21.xml" ContentType="application/vnd.openxmlformats-officedocument.presentationml.notesSlide+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9.jpeg" ContentType="image/jpe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22860000" cy="109728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body"/>
          </p:nvPr>
        </p:nvSpPr>
        <p:spPr>
          <a:xfrm>
            <a:off x="756000" y="5078520"/>
            <a:ext cx="6047640" cy="4811040"/>
          </a:xfrm>
          <a:prstGeom prst="rect">
            <a:avLst/>
          </a:prstGeom>
        </p:spPr>
        <p:txBody>
          <a:bodyPr lIns="0" rIns="0" tIns="0" bIns="0"/>
          <a:p>
            <a:r>
              <a:rPr b="0" lang="en-IN" sz="2000" spc="-1" strike="noStrike">
                <a:solidFill>
                  <a:srgbClr val="000000"/>
                </a:solidFill>
                <a:uFill>
                  <a:solidFill>
                    <a:srgbClr val="ffffff"/>
                  </a:solidFill>
                </a:uFill>
                <a:latin typeface="Arial"/>
              </a:rPr>
              <a:t>Click to edit the notes format</a:t>
            </a:r>
            <a:endParaRPr b="0" lang="en-IN" sz="2000" spc="-1" strike="noStrike">
              <a:solidFill>
                <a:srgbClr val="000000"/>
              </a:solidFill>
              <a:uFill>
                <a:solidFill>
                  <a:srgbClr val="ffffff"/>
                </a:solidFill>
              </a:uFill>
              <a:latin typeface="Arial"/>
            </a:endParaRPr>
          </a:p>
        </p:txBody>
      </p:sp>
      <p:sp>
        <p:nvSpPr>
          <p:cNvPr id="90" name="PlaceHolder 2"/>
          <p:cNvSpPr>
            <a:spLocks noGrp="1"/>
          </p:cNvSpPr>
          <p:nvPr>
            <p:ph type="hdr"/>
          </p:nvPr>
        </p:nvSpPr>
        <p:spPr>
          <a:xfrm>
            <a:off x="0" y="0"/>
            <a:ext cx="3280680" cy="534240"/>
          </a:xfrm>
          <a:prstGeom prst="rect">
            <a:avLst/>
          </a:prstGeom>
        </p:spPr>
        <p:txBody>
          <a:bodyPr lIns="0" rIns="0" tIns="0" bIns="0"/>
          <a:p>
            <a:r>
              <a:rPr b="0" lang="en-IN" sz="1400" spc="-1" strike="noStrike">
                <a:solidFill>
                  <a:srgbClr val="000000"/>
                </a:solidFill>
                <a:uFill>
                  <a:solidFill>
                    <a:srgbClr val="ffffff"/>
                  </a:solidFill>
                </a:uFill>
                <a:latin typeface="Times New Roman"/>
              </a:rPr>
              <a:t>&lt;header&gt;</a:t>
            </a:r>
            <a:endParaRPr b="0" lang="en-IN" sz="1400" spc="-1" strike="noStrike">
              <a:solidFill>
                <a:srgbClr val="000000"/>
              </a:solidFill>
              <a:uFill>
                <a:solidFill>
                  <a:srgbClr val="ffffff"/>
                </a:solidFill>
              </a:uFill>
              <a:latin typeface="Times New Roman"/>
            </a:endParaRPr>
          </a:p>
        </p:txBody>
      </p:sp>
      <p:sp>
        <p:nvSpPr>
          <p:cNvPr id="91" name="PlaceHolder 3"/>
          <p:cNvSpPr>
            <a:spLocks noGrp="1"/>
          </p:cNvSpPr>
          <p:nvPr>
            <p:ph type="dt"/>
          </p:nvPr>
        </p:nvSpPr>
        <p:spPr>
          <a:xfrm>
            <a:off x="4278960" y="0"/>
            <a:ext cx="3280680" cy="534240"/>
          </a:xfrm>
          <a:prstGeom prst="rect">
            <a:avLst/>
          </a:prstGeom>
        </p:spPr>
        <p:txBody>
          <a:bodyPr lIns="0" rIns="0" tIns="0" bIns="0"/>
          <a:p>
            <a:pPr algn="r"/>
            <a:r>
              <a:rPr b="0" lang="en-IN" sz="1400" spc="-1" strike="noStrike">
                <a:solidFill>
                  <a:srgbClr val="000000"/>
                </a:solidFill>
                <a:uFill>
                  <a:solidFill>
                    <a:srgbClr val="ffffff"/>
                  </a:solidFill>
                </a:uFill>
                <a:latin typeface="Times New Roman"/>
              </a:rPr>
              <a:t>&lt;date/time&gt;</a:t>
            </a:r>
            <a:endParaRPr b="0" lang="en-IN" sz="1400" spc="-1" strike="noStrike">
              <a:solidFill>
                <a:srgbClr val="000000"/>
              </a:solidFill>
              <a:uFill>
                <a:solidFill>
                  <a:srgbClr val="ffffff"/>
                </a:solidFill>
              </a:uFill>
              <a:latin typeface="Times New Roman"/>
            </a:endParaRPr>
          </a:p>
        </p:txBody>
      </p:sp>
      <p:sp>
        <p:nvSpPr>
          <p:cNvPr id="92" name="PlaceHolder 4"/>
          <p:cNvSpPr>
            <a:spLocks noGrp="1"/>
          </p:cNvSpPr>
          <p:nvPr>
            <p:ph type="ftr"/>
          </p:nvPr>
        </p:nvSpPr>
        <p:spPr>
          <a:xfrm>
            <a:off x="0" y="10157400"/>
            <a:ext cx="3280680" cy="534240"/>
          </a:xfrm>
          <a:prstGeom prst="rect">
            <a:avLst/>
          </a:prstGeom>
        </p:spPr>
        <p:txBody>
          <a:bodyPr lIns="0" rIns="0" tIns="0" bIns="0" anchor="b"/>
          <a:p>
            <a:r>
              <a:rPr b="0" lang="en-IN" sz="1400" spc="-1" strike="noStrike">
                <a:solidFill>
                  <a:srgbClr val="000000"/>
                </a:solidFill>
                <a:uFill>
                  <a:solidFill>
                    <a:srgbClr val="ffffff"/>
                  </a:solidFill>
                </a:uFill>
                <a:latin typeface="Times New Roman"/>
              </a:rPr>
              <a:t>&lt;footer&gt;</a:t>
            </a:r>
            <a:endParaRPr b="0" lang="en-IN" sz="1400" spc="-1" strike="noStrike">
              <a:solidFill>
                <a:srgbClr val="000000"/>
              </a:solidFill>
              <a:uFill>
                <a:solidFill>
                  <a:srgbClr val="ffffff"/>
                </a:solidFill>
              </a:uFill>
              <a:latin typeface="Times New Roman"/>
            </a:endParaRPr>
          </a:p>
        </p:txBody>
      </p:sp>
      <p:sp>
        <p:nvSpPr>
          <p:cNvPr id="93" name="PlaceHolder 5"/>
          <p:cNvSpPr>
            <a:spLocks noGrp="1"/>
          </p:cNvSpPr>
          <p:nvPr>
            <p:ph type="sldNum"/>
          </p:nvPr>
        </p:nvSpPr>
        <p:spPr>
          <a:xfrm>
            <a:off x="4278960" y="10157400"/>
            <a:ext cx="3280680" cy="534240"/>
          </a:xfrm>
          <a:prstGeom prst="rect">
            <a:avLst/>
          </a:prstGeom>
        </p:spPr>
        <p:txBody>
          <a:bodyPr lIns="0" rIns="0" tIns="0" bIns="0" anchor="b"/>
          <a:p>
            <a:pPr algn="r"/>
            <a:fld id="{D5386127-B407-4C2A-A3BE-DF0C6543A363}" type="slidenum">
              <a:rPr b="0" lang="en-IN" sz="14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4278960" y="10157400"/>
            <a:ext cx="3280320" cy="533880"/>
          </a:xfrm>
          <a:prstGeom prst="rect">
            <a:avLst/>
          </a:prstGeom>
          <a:noFill/>
          <a:ln>
            <a:noFill/>
          </a:ln>
        </p:spPr>
        <p:style>
          <a:lnRef idx="0"/>
          <a:fillRef idx="0"/>
          <a:effectRef idx="0"/>
          <a:fontRef idx="minor"/>
        </p:style>
        <p:txBody>
          <a:bodyPr lIns="0" rIns="0" tIns="0" bIns="0" anchor="b"/>
          <a:p>
            <a:pPr algn="r">
              <a:lnSpc>
                <a:spcPct val="100000"/>
              </a:lnSpc>
            </a:pPr>
            <a:fld id="{E2CC973D-670F-4CEC-97BA-CA54E78B3997}" type="slidenum">
              <a:rPr b="0" lang="en-IN" sz="1800" spc="-1" strike="noStrike">
                <a:solidFill>
                  <a:srgbClr val="000000"/>
                </a:solidFill>
                <a:uFill>
                  <a:solidFill>
                    <a:srgbClr val="ffffff"/>
                  </a:solidFill>
                </a:uFill>
                <a:latin typeface="+mn-lt"/>
                <a:ea typeface="+mn-ea"/>
              </a:rPr>
              <a:t>&lt;number&gt;</a:t>
            </a:fld>
            <a:endParaRPr b="0" lang="en-IN" sz="2500" spc="-1" strike="noStrike">
              <a:solidFill>
                <a:srgbClr val="000000"/>
              </a:solidFill>
              <a:uFill>
                <a:solidFill>
                  <a:srgbClr val="ffffff"/>
                </a:solidFill>
              </a:uFill>
              <a:latin typeface="Arial"/>
            </a:endParaRPr>
          </a:p>
        </p:txBody>
      </p:sp>
      <p:sp>
        <p:nvSpPr>
          <p:cNvPr id="186" name="PlaceHolder 2"/>
          <p:cNvSpPr>
            <a:spLocks noGrp="1"/>
          </p:cNvSpPr>
          <p:nvPr>
            <p:ph type="body"/>
          </p:nvPr>
        </p:nvSpPr>
        <p:spPr>
          <a:xfrm>
            <a:off x="756000" y="5078520"/>
            <a:ext cx="6047280" cy="4811040"/>
          </a:xfrm>
          <a:prstGeom prst="rect">
            <a:avLst/>
          </a:prstGeom>
        </p:spPr>
        <p:txBody>
          <a:bodyPr lIns="0" rIns="0" tIns="0" bIns="0"/>
          <a:p>
            <a:endParaRPr b="0" lang="en-IN" sz="2000" spc="-1" strike="noStrike">
              <a:solidFill>
                <a:srgbClr val="000000"/>
              </a:solidFill>
              <a:uFill>
                <a:solidFill>
                  <a:srgbClr val="ffffff"/>
                </a:solidFill>
              </a:uFill>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4278960" y="10157400"/>
            <a:ext cx="3280320" cy="533880"/>
          </a:xfrm>
          <a:prstGeom prst="rect">
            <a:avLst/>
          </a:prstGeom>
          <a:noFill/>
          <a:ln>
            <a:noFill/>
          </a:ln>
        </p:spPr>
        <p:style>
          <a:lnRef idx="0"/>
          <a:fillRef idx="0"/>
          <a:effectRef idx="0"/>
          <a:fontRef idx="minor"/>
        </p:style>
        <p:txBody>
          <a:bodyPr lIns="0" rIns="0" tIns="0" bIns="0" anchor="b"/>
          <a:p>
            <a:pPr algn="r">
              <a:lnSpc>
                <a:spcPct val="100000"/>
              </a:lnSpc>
            </a:pPr>
            <a:fld id="{4A786260-144A-4F2F-8D70-4247189FC919}" type="slidenum">
              <a:rPr b="0" lang="en-IN" sz="1800" spc="-1" strike="noStrike">
                <a:solidFill>
                  <a:srgbClr val="000000"/>
                </a:solidFill>
                <a:uFill>
                  <a:solidFill>
                    <a:srgbClr val="ffffff"/>
                  </a:solidFill>
                </a:uFill>
                <a:latin typeface="+mn-lt"/>
                <a:ea typeface="+mn-ea"/>
              </a:rPr>
              <a:t>&lt;number&gt;</a:t>
            </a:fld>
            <a:endParaRPr b="0" lang="en-IN" sz="2500" spc="-1" strike="noStrike">
              <a:solidFill>
                <a:srgbClr val="000000"/>
              </a:solidFill>
              <a:uFill>
                <a:solidFill>
                  <a:srgbClr val="ffffff"/>
                </a:solidFill>
              </a:uFill>
              <a:latin typeface="Arial"/>
            </a:endParaRPr>
          </a:p>
        </p:txBody>
      </p:sp>
      <p:sp>
        <p:nvSpPr>
          <p:cNvPr id="188" name="PlaceHolder 2"/>
          <p:cNvSpPr>
            <a:spLocks noGrp="1"/>
          </p:cNvSpPr>
          <p:nvPr>
            <p:ph type="body"/>
          </p:nvPr>
        </p:nvSpPr>
        <p:spPr>
          <a:xfrm>
            <a:off x="756000" y="5078520"/>
            <a:ext cx="6047280" cy="4811040"/>
          </a:xfrm>
          <a:prstGeom prst="rect">
            <a:avLst/>
          </a:prstGeom>
        </p:spPr>
        <p:txBody>
          <a:bodyPr lIns="0" rIns="0" tIns="0" bIns="0"/>
          <a:p>
            <a:endParaRPr b="0" lang="en-IN" sz="2000" spc="-1" strike="noStrike">
              <a:solidFill>
                <a:srgbClr val="000000"/>
              </a:solidFill>
              <a:uFill>
                <a:solidFill>
                  <a:srgbClr val="ffffff"/>
                </a:solidFill>
              </a:uFill>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4278960" y="10157400"/>
            <a:ext cx="3280320" cy="533880"/>
          </a:xfrm>
          <a:prstGeom prst="rect">
            <a:avLst/>
          </a:prstGeom>
          <a:noFill/>
          <a:ln>
            <a:noFill/>
          </a:ln>
        </p:spPr>
        <p:style>
          <a:lnRef idx="0"/>
          <a:fillRef idx="0"/>
          <a:effectRef idx="0"/>
          <a:fontRef idx="minor"/>
        </p:style>
        <p:txBody>
          <a:bodyPr lIns="0" rIns="0" tIns="0" bIns="0" anchor="b"/>
          <a:p>
            <a:pPr algn="r">
              <a:lnSpc>
                <a:spcPct val="100000"/>
              </a:lnSpc>
            </a:pPr>
            <a:fld id="{6EE39403-C84A-4F34-AB5B-C7169771F822}" type="slidenum">
              <a:rPr b="0" lang="en-IN" sz="1800" spc="-1" strike="noStrike">
                <a:solidFill>
                  <a:srgbClr val="000000"/>
                </a:solidFill>
                <a:uFill>
                  <a:solidFill>
                    <a:srgbClr val="ffffff"/>
                  </a:solidFill>
                </a:uFill>
                <a:latin typeface="+mn-lt"/>
                <a:ea typeface="+mn-ea"/>
              </a:rPr>
              <a:t>&lt;number&gt;</a:t>
            </a:fld>
            <a:endParaRPr b="0" lang="en-IN" sz="2500" spc="-1" strike="noStrike">
              <a:solidFill>
                <a:srgbClr val="000000"/>
              </a:solidFill>
              <a:uFill>
                <a:solidFill>
                  <a:srgbClr val="ffffff"/>
                </a:solidFill>
              </a:uFill>
              <a:latin typeface="Arial"/>
            </a:endParaRPr>
          </a:p>
        </p:txBody>
      </p:sp>
      <p:sp>
        <p:nvSpPr>
          <p:cNvPr id="190" name="PlaceHolder 2"/>
          <p:cNvSpPr>
            <a:spLocks noGrp="1"/>
          </p:cNvSpPr>
          <p:nvPr>
            <p:ph type="body"/>
          </p:nvPr>
        </p:nvSpPr>
        <p:spPr>
          <a:xfrm>
            <a:off x="756000" y="5078520"/>
            <a:ext cx="6047280" cy="4811040"/>
          </a:xfrm>
          <a:prstGeom prst="rect">
            <a:avLst/>
          </a:prstGeom>
        </p:spPr>
        <p:txBody>
          <a:bodyPr lIns="0" rIns="0" tIns="0" bIns="0"/>
          <a:p>
            <a:endParaRPr b="0" lang="en-IN" sz="2000" spc="-1" strike="noStrike">
              <a:solidFill>
                <a:srgbClr val="000000"/>
              </a:solidFill>
              <a:uFill>
                <a:solidFill>
                  <a:srgbClr val="ffffff"/>
                </a:solidFill>
              </a:uFill>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4278960" y="10157400"/>
            <a:ext cx="3280320" cy="533880"/>
          </a:xfrm>
          <a:prstGeom prst="rect">
            <a:avLst/>
          </a:prstGeom>
          <a:noFill/>
          <a:ln>
            <a:noFill/>
          </a:ln>
        </p:spPr>
        <p:style>
          <a:lnRef idx="0"/>
          <a:fillRef idx="0"/>
          <a:effectRef idx="0"/>
          <a:fontRef idx="minor"/>
        </p:style>
        <p:txBody>
          <a:bodyPr lIns="0" rIns="0" tIns="0" bIns="0" anchor="b"/>
          <a:p>
            <a:pPr algn="r">
              <a:lnSpc>
                <a:spcPct val="100000"/>
              </a:lnSpc>
            </a:pPr>
            <a:fld id="{E73DEEA3-F3FA-4F1B-999A-58DC46F7E1C9}" type="slidenum">
              <a:rPr b="0" lang="en-IN" sz="1800" spc="-1" strike="noStrike">
                <a:solidFill>
                  <a:srgbClr val="000000"/>
                </a:solidFill>
                <a:uFill>
                  <a:solidFill>
                    <a:srgbClr val="ffffff"/>
                  </a:solidFill>
                </a:uFill>
                <a:latin typeface="+mn-lt"/>
                <a:ea typeface="+mn-ea"/>
              </a:rPr>
              <a:t>&lt;number&gt;</a:t>
            </a:fld>
            <a:endParaRPr b="0" lang="en-IN" sz="2500" spc="-1" strike="noStrike">
              <a:solidFill>
                <a:srgbClr val="000000"/>
              </a:solidFill>
              <a:uFill>
                <a:solidFill>
                  <a:srgbClr val="ffffff"/>
                </a:solidFill>
              </a:uFill>
              <a:latin typeface="Arial"/>
            </a:endParaRPr>
          </a:p>
        </p:txBody>
      </p:sp>
      <p:sp>
        <p:nvSpPr>
          <p:cNvPr id="192" name="PlaceHolder 2"/>
          <p:cNvSpPr>
            <a:spLocks noGrp="1"/>
          </p:cNvSpPr>
          <p:nvPr>
            <p:ph type="body"/>
          </p:nvPr>
        </p:nvSpPr>
        <p:spPr>
          <a:xfrm>
            <a:off x="756000" y="5078520"/>
            <a:ext cx="6047280" cy="4810680"/>
          </a:xfrm>
          <a:prstGeom prst="rect">
            <a:avLst/>
          </a:prstGeom>
        </p:spPr>
        <p:txBody>
          <a:bodyPr lIns="0" rIns="0" tIns="0" bIns="0"/>
          <a:p>
            <a:endParaRPr b="0" lang="en-IN"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057400" y="8119800"/>
            <a:ext cx="18973440" cy="1316520"/>
          </a:xfrm>
          <a:prstGeom prst="rect">
            <a:avLst/>
          </a:prstGeom>
        </p:spPr>
        <p:txBody>
          <a:bodyPr lIns="0" rIns="0" tIns="0" bIns="0" anchor="ctr"/>
          <a:p>
            <a:endParaRPr b="0" lang="en-US" sz="2500" spc="-1" strike="noStrike">
              <a:solidFill>
                <a:srgbClr val="000000"/>
              </a:solidFill>
              <a:uFill>
                <a:solidFill>
                  <a:srgbClr val="ffffff"/>
                </a:solidFill>
              </a:uFill>
              <a:latin typeface="Calibri"/>
            </a:endParaRPr>
          </a:p>
        </p:txBody>
      </p:sp>
      <p:sp>
        <p:nvSpPr>
          <p:cNvPr id="32" name="PlaceHolder 2"/>
          <p:cNvSpPr>
            <a:spLocks noGrp="1"/>
          </p:cNvSpPr>
          <p:nvPr>
            <p:ph type="body"/>
          </p:nvPr>
        </p:nvSpPr>
        <p:spPr>
          <a:xfrm>
            <a:off x="0" y="0"/>
            <a:ext cx="22859640" cy="3750840"/>
          </a:xfrm>
          <a:prstGeom prst="rect">
            <a:avLst/>
          </a:prstGeom>
        </p:spPr>
        <p:txBody>
          <a:bodyPr lIns="0" rIns="0" tIns="0" bIns="0"/>
          <a:p>
            <a:endParaRPr b="0" lang="en-US" sz="3000" spc="-1" strike="noStrike">
              <a:solidFill>
                <a:srgbClr val="404040"/>
              </a:solidFill>
              <a:uFill>
                <a:solidFill>
                  <a:srgbClr val="ffffff"/>
                </a:solidFill>
              </a:uFill>
              <a:latin typeface="Calibri"/>
            </a:endParaRPr>
          </a:p>
        </p:txBody>
      </p:sp>
      <p:sp>
        <p:nvSpPr>
          <p:cNvPr id="33" name="PlaceHolder 3"/>
          <p:cNvSpPr>
            <a:spLocks noGrp="1"/>
          </p:cNvSpPr>
          <p:nvPr>
            <p:ph type="body"/>
          </p:nvPr>
        </p:nvSpPr>
        <p:spPr>
          <a:xfrm>
            <a:off x="0" y="4107600"/>
            <a:ext cx="22859640" cy="3750840"/>
          </a:xfrm>
          <a:prstGeom prst="rect">
            <a:avLst/>
          </a:prstGeom>
        </p:spPr>
        <p:txBody>
          <a:bodyPr lIns="0" rIns="0" tIns="0" bIns="0"/>
          <a:p>
            <a:endParaRPr b="0" lang="en-US" sz="3000" spc="-1" strike="noStrike">
              <a:solidFill>
                <a:srgbClr val="40404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057400" y="8119800"/>
            <a:ext cx="18973440" cy="1316520"/>
          </a:xfrm>
          <a:prstGeom prst="rect">
            <a:avLst/>
          </a:prstGeom>
        </p:spPr>
        <p:txBody>
          <a:bodyPr lIns="0" rIns="0" tIns="0" bIns="0" anchor="ctr"/>
          <a:p>
            <a:endParaRPr b="0" lang="en-US" sz="25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0" y="0"/>
            <a:ext cx="11155320" cy="3750840"/>
          </a:xfrm>
          <a:prstGeom prst="rect">
            <a:avLst/>
          </a:prstGeom>
        </p:spPr>
        <p:txBody>
          <a:bodyPr lIns="0" rIns="0" tIns="0" bIns="0"/>
          <a:p>
            <a:endParaRPr b="0" lang="en-US" sz="3000" spc="-1" strike="noStrike">
              <a:solidFill>
                <a:srgbClr val="404040"/>
              </a:solidFill>
              <a:uFill>
                <a:solidFill>
                  <a:srgbClr val="ffffff"/>
                </a:solidFill>
              </a:uFill>
              <a:latin typeface="Calibri"/>
            </a:endParaRPr>
          </a:p>
        </p:txBody>
      </p:sp>
      <p:sp>
        <p:nvSpPr>
          <p:cNvPr id="36" name="PlaceHolder 3"/>
          <p:cNvSpPr>
            <a:spLocks noGrp="1"/>
          </p:cNvSpPr>
          <p:nvPr>
            <p:ph type="body"/>
          </p:nvPr>
        </p:nvSpPr>
        <p:spPr>
          <a:xfrm>
            <a:off x="11713320" y="0"/>
            <a:ext cx="11155320" cy="3750840"/>
          </a:xfrm>
          <a:prstGeom prst="rect">
            <a:avLst/>
          </a:prstGeom>
        </p:spPr>
        <p:txBody>
          <a:bodyPr lIns="0" rIns="0" tIns="0" bIns="0"/>
          <a:p>
            <a:endParaRPr b="0" lang="en-US" sz="3000" spc="-1" strike="noStrike">
              <a:solidFill>
                <a:srgbClr val="404040"/>
              </a:solidFill>
              <a:uFill>
                <a:solidFill>
                  <a:srgbClr val="ffffff"/>
                </a:solidFill>
              </a:uFill>
              <a:latin typeface="Calibri"/>
            </a:endParaRPr>
          </a:p>
        </p:txBody>
      </p:sp>
      <p:sp>
        <p:nvSpPr>
          <p:cNvPr id="37" name="PlaceHolder 4"/>
          <p:cNvSpPr>
            <a:spLocks noGrp="1"/>
          </p:cNvSpPr>
          <p:nvPr>
            <p:ph type="body"/>
          </p:nvPr>
        </p:nvSpPr>
        <p:spPr>
          <a:xfrm>
            <a:off x="11713320" y="4107600"/>
            <a:ext cx="11155320" cy="3750840"/>
          </a:xfrm>
          <a:prstGeom prst="rect">
            <a:avLst/>
          </a:prstGeom>
        </p:spPr>
        <p:txBody>
          <a:bodyPr lIns="0" rIns="0" tIns="0" bIns="0"/>
          <a:p>
            <a:endParaRPr b="0" lang="en-US" sz="3000" spc="-1" strike="noStrike">
              <a:solidFill>
                <a:srgbClr val="404040"/>
              </a:solidFill>
              <a:uFill>
                <a:solidFill>
                  <a:srgbClr val="ffffff"/>
                </a:solidFill>
              </a:uFill>
              <a:latin typeface="Calibri"/>
            </a:endParaRPr>
          </a:p>
        </p:txBody>
      </p:sp>
      <p:sp>
        <p:nvSpPr>
          <p:cNvPr id="38" name="PlaceHolder 5"/>
          <p:cNvSpPr>
            <a:spLocks noGrp="1"/>
          </p:cNvSpPr>
          <p:nvPr>
            <p:ph type="body"/>
          </p:nvPr>
        </p:nvSpPr>
        <p:spPr>
          <a:xfrm>
            <a:off x="0" y="4107600"/>
            <a:ext cx="11155320" cy="3750840"/>
          </a:xfrm>
          <a:prstGeom prst="rect">
            <a:avLst/>
          </a:prstGeom>
        </p:spPr>
        <p:txBody>
          <a:bodyPr lIns="0" rIns="0" tIns="0" bIns="0"/>
          <a:p>
            <a:endParaRPr b="0" lang="en-US" sz="3000" spc="-1" strike="noStrike">
              <a:solidFill>
                <a:srgbClr val="40404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2057400" y="8119800"/>
            <a:ext cx="18973440" cy="1316520"/>
          </a:xfrm>
          <a:prstGeom prst="rect">
            <a:avLst/>
          </a:prstGeom>
        </p:spPr>
        <p:txBody>
          <a:bodyPr lIns="0" rIns="0" tIns="0" bIns="0" anchor="ctr"/>
          <a:p>
            <a:endParaRPr b="0" lang="en-US" sz="2500" spc="-1" strike="noStrike">
              <a:solidFill>
                <a:srgbClr val="000000"/>
              </a:solidFill>
              <a:uFill>
                <a:solidFill>
                  <a:srgbClr val="ffffff"/>
                </a:solidFill>
              </a:uFill>
              <a:latin typeface="Calibri"/>
            </a:endParaRPr>
          </a:p>
        </p:txBody>
      </p:sp>
      <p:sp>
        <p:nvSpPr>
          <p:cNvPr id="40" name="PlaceHolder 2"/>
          <p:cNvSpPr>
            <a:spLocks noGrp="1"/>
          </p:cNvSpPr>
          <p:nvPr>
            <p:ph type="body"/>
          </p:nvPr>
        </p:nvSpPr>
        <p:spPr>
          <a:xfrm>
            <a:off x="0" y="0"/>
            <a:ext cx="22859640" cy="7863840"/>
          </a:xfrm>
          <a:prstGeom prst="rect">
            <a:avLst/>
          </a:prstGeom>
        </p:spPr>
        <p:txBody>
          <a:bodyPr lIns="0" rIns="0" tIns="0" bIns="0"/>
          <a:p>
            <a:endParaRPr b="0" lang="en-US" sz="3000" spc="-1" strike="noStrike">
              <a:solidFill>
                <a:srgbClr val="404040"/>
              </a:solidFill>
              <a:uFill>
                <a:solidFill>
                  <a:srgbClr val="ffffff"/>
                </a:solidFill>
              </a:uFill>
              <a:latin typeface="Calibri"/>
            </a:endParaRPr>
          </a:p>
        </p:txBody>
      </p:sp>
      <p:sp>
        <p:nvSpPr>
          <p:cNvPr id="41" name="PlaceHolder 3"/>
          <p:cNvSpPr>
            <a:spLocks noGrp="1"/>
          </p:cNvSpPr>
          <p:nvPr>
            <p:ph type="body"/>
          </p:nvPr>
        </p:nvSpPr>
        <p:spPr>
          <a:xfrm>
            <a:off x="0" y="0"/>
            <a:ext cx="22859640" cy="7863840"/>
          </a:xfrm>
          <a:prstGeom prst="rect">
            <a:avLst/>
          </a:prstGeom>
        </p:spPr>
        <p:txBody>
          <a:bodyPr lIns="0" rIns="0" tIns="0" bIns="0"/>
          <a:p>
            <a:endParaRPr b="0" lang="en-US" sz="3000" spc="-1" strike="noStrike">
              <a:solidFill>
                <a:srgbClr val="404040"/>
              </a:solidFill>
              <a:uFill>
                <a:solidFill>
                  <a:srgbClr val="ffffff"/>
                </a:solidFill>
              </a:uFill>
              <a:latin typeface="Calibri"/>
            </a:endParaRPr>
          </a:p>
        </p:txBody>
      </p:sp>
      <p:pic>
        <p:nvPicPr>
          <p:cNvPr id="42" name="" descr=""/>
          <p:cNvPicPr/>
          <p:nvPr/>
        </p:nvPicPr>
        <p:blipFill>
          <a:blip r:embed="rId2"/>
          <a:stretch/>
        </p:blipFill>
        <p:spPr>
          <a:xfrm>
            <a:off x="6501600" y="0"/>
            <a:ext cx="9855720" cy="7863840"/>
          </a:xfrm>
          <a:prstGeom prst="rect">
            <a:avLst/>
          </a:prstGeom>
          <a:ln>
            <a:noFill/>
          </a:ln>
        </p:spPr>
      </p:pic>
      <p:pic>
        <p:nvPicPr>
          <p:cNvPr id="43" name="" descr=""/>
          <p:cNvPicPr/>
          <p:nvPr/>
        </p:nvPicPr>
        <p:blipFill>
          <a:blip r:embed="rId3"/>
          <a:stretch/>
        </p:blipFill>
        <p:spPr>
          <a:xfrm>
            <a:off x="6501600" y="0"/>
            <a:ext cx="9855720" cy="78638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2057400" y="8119800"/>
            <a:ext cx="18973440" cy="1316520"/>
          </a:xfrm>
          <a:prstGeom prst="rect">
            <a:avLst/>
          </a:prstGeom>
        </p:spPr>
        <p:txBody>
          <a:bodyPr lIns="0" rIns="0" tIns="0" bIns="0" anchor="ctr"/>
          <a:p>
            <a:endParaRPr b="0" lang="en-US" sz="2500" spc="-1" strike="noStrike">
              <a:solidFill>
                <a:srgbClr val="000000"/>
              </a:solidFill>
              <a:uFill>
                <a:solidFill>
                  <a:srgbClr val="ffffff"/>
                </a:solidFill>
              </a:uFill>
              <a:latin typeface="Calibri"/>
            </a:endParaRPr>
          </a:p>
        </p:txBody>
      </p:sp>
      <p:sp>
        <p:nvSpPr>
          <p:cNvPr id="56" name="PlaceHolder 2"/>
          <p:cNvSpPr>
            <a:spLocks noGrp="1"/>
          </p:cNvSpPr>
          <p:nvPr>
            <p:ph type="subTitle"/>
          </p:nvPr>
        </p:nvSpPr>
        <p:spPr>
          <a:xfrm>
            <a:off x="0" y="0"/>
            <a:ext cx="22859640" cy="7863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057400" y="8119800"/>
            <a:ext cx="18973440" cy="1316520"/>
          </a:xfrm>
          <a:prstGeom prst="rect">
            <a:avLst/>
          </a:prstGeom>
        </p:spPr>
        <p:txBody>
          <a:bodyPr lIns="0" rIns="0" tIns="0" bIns="0" anchor="ctr"/>
          <a:p>
            <a:endParaRPr b="0" lang="en-US" sz="2500" spc="-1" strike="noStrike">
              <a:solidFill>
                <a:srgbClr val="000000"/>
              </a:solidFill>
              <a:uFill>
                <a:solidFill>
                  <a:srgbClr val="ffffff"/>
                </a:solidFill>
              </a:uFill>
              <a:latin typeface="Calibri"/>
            </a:endParaRPr>
          </a:p>
        </p:txBody>
      </p:sp>
      <p:sp>
        <p:nvSpPr>
          <p:cNvPr id="58" name="PlaceHolder 2"/>
          <p:cNvSpPr>
            <a:spLocks noGrp="1"/>
          </p:cNvSpPr>
          <p:nvPr>
            <p:ph type="body"/>
          </p:nvPr>
        </p:nvSpPr>
        <p:spPr>
          <a:xfrm>
            <a:off x="0" y="0"/>
            <a:ext cx="22859640" cy="7863840"/>
          </a:xfrm>
          <a:prstGeom prst="rect">
            <a:avLst/>
          </a:prstGeom>
        </p:spPr>
        <p:txBody>
          <a:bodyPr lIns="0" rIns="0" tIns="0" bIns="0"/>
          <a:p>
            <a:endParaRPr b="0" lang="en-US" sz="3000" spc="-1" strike="noStrike">
              <a:solidFill>
                <a:srgbClr val="40404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2057400" y="8119800"/>
            <a:ext cx="18973440" cy="1316520"/>
          </a:xfrm>
          <a:prstGeom prst="rect">
            <a:avLst/>
          </a:prstGeom>
        </p:spPr>
        <p:txBody>
          <a:bodyPr lIns="0" rIns="0" tIns="0" bIns="0" anchor="ctr"/>
          <a:p>
            <a:endParaRPr b="0" lang="en-US" sz="2500" spc="-1" strike="noStrike">
              <a:solidFill>
                <a:srgbClr val="000000"/>
              </a:solidFill>
              <a:uFill>
                <a:solidFill>
                  <a:srgbClr val="ffffff"/>
                </a:solidFill>
              </a:uFill>
              <a:latin typeface="Calibri"/>
            </a:endParaRPr>
          </a:p>
        </p:txBody>
      </p:sp>
      <p:sp>
        <p:nvSpPr>
          <p:cNvPr id="60" name="PlaceHolder 2"/>
          <p:cNvSpPr>
            <a:spLocks noGrp="1"/>
          </p:cNvSpPr>
          <p:nvPr>
            <p:ph type="body"/>
          </p:nvPr>
        </p:nvSpPr>
        <p:spPr>
          <a:xfrm>
            <a:off x="0" y="0"/>
            <a:ext cx="11155320" cy="7863840"/>
          </a:xfrm>
          <a:prstGeom prst="rect">
            <a:avLst/>
          </a:prstGeom>
        </p:spPr>
        <p:txBody>
          <a:bodyPr lIns="0" rIns="0" tIns="0" bIns="0"/>
          <a:p>
            <a:endParaRPr b="0" lang="en-US" sz="3000" spc="-1" strike="noStrike">
              <a:solidFill>
                <a:srgbClr val="404040"/>
              </a:solidFill>
              <a:uFill>
                <a:solidFill>
                  <a:srgbClr val="ffffff"/>
                </a:solidFill>
              </a:uFill>
              <a:latin typeface="Calibri"/>
            </a:endParaRPr>
          </a:p>
        </p:txBody>
      </p:sp>
      <p:sp>
        <p:nvSpPr>
          <p:cNvPr id="61" name="PlaceHolder 3"/>
          <p:cNvSpPr>
            <a:spLocks noGrp="1"/>
          </p:cNvSpPr>
          <p:nvPr>
            <p:ph type="body"/>
          </p:nvPr>
        </p:nvSpPr>
        <p:spPr>
          <a:xfrm>
            <a:off x="11713320" y="0"/>
            <a:ext cx="11155320" cy="7863840"/>
          </a:xfrm>
          <a:prstGeom prst="rect">
            <a:avLst/>
          </a:prstGeom>
        </p:spPr>
        <p:txBody>
          <a:bodyPr lIns="0" rIns="0" tIns="0" bIns="0"/>
          <a:p>
            <a:endParaRPr b="0" lang="en-US" sz="3000" spc="-1" strike="noStrike">
              <a:solidFill>
                <a:srgbClr val="40404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2057400" y="8119800"/>
            <a:ext cx="18973440" cy="1316520"/>
          </a:xfrm>
          <a:prstGeom prst="rect">
            <a:avLst/>
          </a:prstGeom>
        </p:spPr>
        <p:txBody>
          <a:bodyPr lIns="0" rIns="0" tIns="0" bIns="0" anchor="ctr"/>
          <a:p>
            <a:endParaRPr b="0" lang="en-US" sz="25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2057400" y="8119800"/>
            <a:ext cx="18973440" cy="61038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057400" y="8119800"/>
            <a:ext cx="18973440" cy="1316520"/>
          </a:xfrm>
          <a:prstGeom prst="rect">
            <a:avLst/>
          </a:prstGeom>
        </p:spPr>
        <p:txBody>
          <a:bodyPr lIns="0" rIns="0" tIns="0" bIns="0" anchor="ctr"/>
          <a:p>
            <a:endParaRPr b="0" lang="en-US" sz="2500" spc="-1" strike="noStrike">
              <a:solidFill>
                <a:srgbClr val="000000"/>
              </a:solidFill>
              <a:uFill>
                <a:solidFill>
                  <a:srgbClr val="ffffff"/>
                </a:solidFill>
              </a:uFill>
              <a:latin typeface="Calibri"/>
            </a:endParaRPr>
          </a:p>
        </p:txBody>
      </p:sp>
      <p:sp>
        <p:nvSpPr>
          <p:cNvPr id="65" name="PlaceHolder 2"/>
          <p:cNvSpPr>
            <a:spLocks noGrp="1"/>
          </p:cNvSpPr>
          <p:nvPr>
            <p:ph type="body"/>
          </p:nvPr>
        </p:nvSpPr>
        <p:spPr>
          <a:xfrm>
            <a:off x="0" y="0"/>
            <a:ext cx="11155320" cy="3750840"/>
          </a:xfrm>
          <a:prstGeom prst="rect">
            <a:avLst/>
          </a:prstGeom>
        </p:spPr>
        <p:txBody>
          <a:bodyPr lIns="0" rIns="0" tIns="0" bIns="0"/>
          <a:p>
            <a:endParaRPr b="0" lang="en-US" sz="3000" spc="-1" strike="noStrike">
              <a:solidFill>
                <a:srgbClr val="404040"/>
              </a:solidFill>
              <a:uFill>
                <a:solidFill>
                  <a:srgbClr val="ffffff"/>
                </a:solidFill>
              </a:uFill>
              <a:latin typeface="Calibri"/>
            </a:endParaRPr>
          </a:p>
        </p:txBody>
      </p:sp>
      <p:sp>
        <p:nvSpPr>
          <p:cNvPr id="66" name="PlaceHolder 3"/>
          <p:cNvSpPr>
            <a:spLocks noGrp="1"/>
          </p:cNvSpPr>
          <p:nvPr>
            <p:ph type="body"/>
          </p:nvPr>
        </p:nvSpPr>
        <p:spPr>
          <a:xfrm>
            <a:off x="0" y="4107600"/>
            <a:ext cx="11155320" cy="3750840"/>
          </a:xfrm>
          <a:prstGeom prst="rect">
            <a:avLst/>
          </a:prstGeom>
        </p:spPr>
        <p:txBody>
          <a:bodyPr lIns="0" rIns="0" tIns="0" bIns="0"/>
          <a:p>
            <a:endParaRPr b="0" lang="en-US" sz="3000" spc="-1" strike="noStrike">
              <a:solidFill>
                <a:srgbClr val="404040"/>
              </a:solidFill>
              <a:uFill>
                <a:solidFill>
                  <a:srgbClr val="ffffff"/>
                </a:solidFill>
              </a:uFill>
              <a:latin typeface="Calibri"/>
            </a:endParaRPr>
          </a:p>
        </p:txBody>
      </p:sp>
      <p:sp>
        <p:nvSpPr>
          <p:cNvPr id="67" name="PlaceHolder 4"/>
          <p:cNvSpPr>
            <a:spLocks noGrp="1"/>
          </p:cNvSpPr>
          <p:nvPr>
            <p:ph type="body"/>
          </p:nvPr>
        </p:nvSpPr>
        <p:spPr>
          <a:xfrm>
            <a:off x="11713320" y="0"/>
            <a:ext cx="11155320" cy="7863840"/>
          </a:xfrm>
          <a:prstGeom prst="rect">
            <a:avLst/>
          </a:prstGeom>
        </p:spPr>
        <p:txBody>
          <a:bodyPr lIns="0" rIns="0" tIns="0" bIns="0"/>
          <a:p>
            <a:endParaRPr b="0" lang="en-US" sz="3000" spc="-1" strike="noStrike">
              <a:solidFill>
                <a:srgbClr val="40404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2057400" y="8119800"/>
            <a:ext cx="18973440" cy="1316520"/>
          </a:xfrm>
          <a:prstGeom prst="rect">
            <a:avLst/>
          </a:prstGeom>
        </p:spPr>
        <p:txBody>
          <a:bodyPr lIns="0" rIns="0" tIns="0" bIns="0" anchor="ctr"/>
          <a:p>
            <a:endParaRPr b="0" lang="en-US" sz="2500" spc="-1" strike="noStrike">
              <a:solidFill>
                <a:srgbClr val="000000"/>
              </a:solidFill>
              <a:uFill>
                <a:solidFill>
                  <a:srgbClr val="ffffff"/>
                </a:solidFill>
              </a:uFill>
              <a:latin typeface="Calibri"/>
            </a:endParaRPr>
          </a:p>
        </p:txBody>
      </p:sp>
      <p:sp>
        <p:nvSpPr>
          <p:cNvPr id="11" name="PlaceHolder 2"/>
          <p:cNvSpPr>
            <a:spLocks noGrp="1"/>
          </p:cNvSpPr>
          <p:nvPr>
            <p:ph type="subTitle"/>
          </p:nvPr>
        </p:nvSpPr>
        <p:spPr>
          <a:xfrm>
            <a:off x="0" y="0"/>
            <a:ext cx="22859640" cy="7863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2057400" y="8119800"/>
            <a:ext cx="18973440" cy="1316520"/>
          </a:xfrm>
          <a:prstGeom prst="rect">
            <a:avLst/>
          </a:prstGeom>
        </p:spPr>
        <p:txBody>
          <a:bodyPr lIns="0" rIns="0" tIns="0" bIns="0" anchor="ctr"/>
          <a:p>
            <a:endParaRPr b="0" lang="en-US" sz="2500" spc="-1" strike="noStrike">
              <a:solidFill>
                <a:srgbClr val="000000"/>
              </a:solidFill>
              <a:uFill>
                <a:solidFill>
                  <a:srgbClr val="ffffff"/>
                </a:solidFill>
              </a:uFill>
              <a:latin typeface="Calibri"/>
            </a:endParaRPr>
          </a:p>
        </p:txBody>
      </p:sp>
      <p:sp>
        <p:nvSpPr>
          <p:cNvPr id="69" name="PlaceHolder 2"/>
          <p:cNvSpPr>
            <a:spLocks noGrp="1"/>
          </p:cNvSpPr>
          <p:nvPr>
            <p:ph type="body"/>
          </p:nvPr>
        </p:nvSpPr>
        <p:spPr>
          <a:xfrm>
            <a:off x="0" y="0"/>
            <a:ext cx="11155320" cy="7863840"/>
          </a:xfrm>
          <a:prstGeom prst="rect">
            <a:avLst/>
          </a:prstGeom>
        </p:spPr>
        <p:txBody>
          <a:bodyPr lIns="0" rIns="0" tIns="0" bIns="0"/>
          <a:p>
            <a:endParaRPr b="0" lang="en-US" sz="3000" spc="-1" strike="noStrike">
              <a:solidFill>
                <a:srgbClr val="404040"/>
              </a:solidFill>
              <a:uFill>
                <a:solidFill>
                  <a:srgbClr val="ffffff"/>
                </a:solidFill>
              </a:uFill>
              <a:latin typeface="Calibri"/>
            </a:endParaRPr>
          </a:p>
        </p:txBody>
      </p:sp>
      <p:sp>
        <p:nvSpPr>
          <p:cNvPr id="70" name="PlaceHolder 3"/>
          <p:cNvSpPr>
            <a:spLocks noGrp="1"/>
          </p:cNvSpPr>
          <p:nvPr>
            <p:ph type="body"/>
          </p:nvPr>
        </p:nvSpPr>
        <p:spPr>
          <a:xfrm>
            <a:off x="11713320" y="0"/>
            <a:ext cx="11155320" cy="3750840"/>
          </a:xfrm>
          <a:prstGeom prst="rect">
            <a:avLst/>
          </a:prstGeom>
        </p:spPr>
        <p:txBody>
          <a:bodyPr lIns="0" rIns="0" tIns="0" bIns="0"/>
          <a:p>
            <a:endParaRPr b="0" lang="en-US" sz="3000" spc="-1" strike="noStrike">
              <a:solidFill>
                <a:srgbClr val="404040"/>
              </a:solidFill>
              <a:uFill>
                <a:solidFill>
                  <a:srgbClr val="ffffff"/>
                </a:solidFill>
              </a:uFill>
              <a:latin typeface="Calibri"/>
            </a:endParaRPr>
          </a:p>
        </p:txBody>
      </p:sp>
      <p:sp>
        <p:nvSpPr>
          <p:cNvPr id="71" name="PlaceHolder 4"/>
          <p:cNvSpPr>
            <a:spLocks noGrp="1"/>
          </p:cNvSpPr>
          <p:nvPr>
            <p:ph type="body"/>
          </p:nvPr>
        </p:nvSpPr>
        <p:spPr>
          <a:xfrm>
            <a:off x="11713320" y="4107600"/>
            <a:ext cx="11155320" cy="3750840"/>
          </a:xfrm>
          <a:prstGeom prst="rect">
            <a:avLst/>
          </a:prstGeom>
        </p:spPr>
        <p:txBody>
          <a:bodyPr lIns="0" rIns="0" tIns="0" bIns="0"/>
          <a:p>
            <a:endParaRPr b="0" lang="en-US" sz="3000" spc="-1" strike="noStrike">
              <a:solidFill>
                <a:srgbClr val="40404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057400" y="8119800"/>
            <a:ext cx="18973440" cy="1316520"/>
          </a:xfrm>
          <a:prstGeom prst="rect">
            <a:avLst/>
          </a:prstGeom>
        </p:spPr>
        <p:txBody>
          <a:bodyPr lIns="0" rIns="0" tIns="0" bIns="0" anchor="ctr"/>
          <a:p>
            <a:endParaRPr b="0" lang="en-US" sz="2500" spc="-1" strike="noStrike">
              <a:solidFill>
                <a:srgbClr val="000000"/>
              </a:solidFill>
              <a:uFill>
                <a:solidFill>
                  <a:srgbClr val="ffffff"/>
                </a:solidFill>
              </a:uFill>
              <a:latin typeface="Calibri"/>
            </a:endParaRPr>
          </a:p>
        </p:txBody>
      </p:sp>
      <p:sp>
        <p:nvSpPr>
          <p:cNvPr id="73" name="PlaceHolder 2"/>
          <p:cNvSpPr>
            <a:spLocks noGrp="1"/>
          </p:cNvSpPr>
          <p:nvPr>
            <p:ph type="body"/>
          </p:nvPr>
        </p:nvSpPr>
        <p:spPr>
          <a:xfrm>
            <a:off x="0" y="0"/>
            <a:ext cx="11155320" cy="3750840"/>
          </a:xfrm>
          <a:prstGeom prst="rect">
            <a:avLst/>
          </a:prstGeom>
        </p:spPr>
        <p:txBody>
          <a:bodyPr lIns="0" rIns="0" tIns="0" bIns="0"/>
          <a:p>
            <a:endParaRPr b="0" lang="en-US" sz="3000" spc="-1" strike="noStrike">
              <a:solidFill>
                <a:srgbClr val="404040"/>
              </a:solidFill>
              <a:uFill>
                <a:solidFill>
                  <a:srgbClr val="ffffff"/>
                </a:solidFill>
              </a:uFill>
              <a:latin typeface="Calibri"/>
            </a:endParaRPr>
          </a:p>
        </p:txBody>
      </p:sp>
      <p:sp>
        <p:nvSpPr>
          <p:cNvPr id="74" name="PlaceHolder 3"/>
          <p:cNvSpPr>
            <a:spLocks noGrp="1"/>
          </p:cNvSpPr>
          <p:nvPr>
            <p:ph type="body"/>
          </p:nvPr>
        </p:nvSpPr>
        <p:spPr>
          <a:xfrm>
            <a:off x="11713320" y="0"/>
            <a:ext cx="11155320" cy="3750840"/>
          </a:xfrm>
          <a:prstGeom prst="rect">
            <a:avLst/>
          </a:prstGeom>
        </p:spPr>
        <p:txBody>
          <a:bodyPr lIns="0" rIns="0" tIns="0" bIns="0"/>
          <a:p>
            <a:endParaRPr b="0" lang="en-US" sz="3000" spc="-1" strike="noStrike">
              <a:solidFill>
                <a:srgbClr val="404040"/>
              </a:solidFill>
              <a:uFill>
                <a:solidFill>
                  <a:srgbClr val="ffffff"/>
                </a:solidFill>
              </a:uFill>
              <a:latin typeface="Calibri"/>
            </a:endParaRPr>
          </a:p>
        </p:txBody>
      </p:sp>
      <p:sp>
        <p:nvSpPr>
          <p:cNvPr id="75" name="PlaceHolder 4"/>
          <p:cNvSpPr>
            <a:spLocks noGrp="1"/>
          </p:cNvSpPr>
          <p:nvPr>
            <p:ph type="body"/>
          </p:nvPr>
        </p:nvSpPr>
        <p:spPr>
          <a:xfrm>
            <a:off x="0" y="4107600"/>
            <a:ext cx="22859640" cy="3750840"/>
          </a:xfrm>
          <a:prstGeom prst="rect">
            <a:avLst/>
          </a:prstGeom>
        </p:spPr>
        <p:txBody>
          <a:bodyPr lIns="0" rIns="0" tIns="0" bIns="0"/>
          <a:p>
            <a:endParaRPr b="0" lang="en-US" sz="3000" spc="-1" strike="noStrike">
              <a:solidFill>
                <a:srgbClr val="40404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2057400" y="8119800"/>
            <a:ext cx="18973440" cy="1316520"/>
          </a:xfrm>
          <a:prstGeom prst="rect">
            <a:avLst/>
          </a:prstGeom>
        </p:spPr>
        <p:txBody>
          <a:bodyPr lIns="0" rIns="0" tIns="0" bIns="0" anchor="ctr"/>
          <a:p>
            <a:endParaRPr b="0" lang="en-US" sz="2500" spc="-1" strike="noStrike">
              <a:solidFill>
                <a:srgbClr val="000000"/>
              </a:solidFill>
              <a:uFill>
                <a:solidFill>
                  <a:srgbClr val="ffffff"/>
                </a:solidFill>
              </a:uFill>
              <a:latin typeface="Calibri"/>
            </a:endParaRPr>
          </a:p>
        </p:txBody>
      </p:sp>
      <p:sp>
        <p:nvSpPr>
          <p:cNvPr id="77" name="PlaceHolder 2"/>
          <p:cNvSpPr>
            <a:spLocks noGrp="1"/>
          </p:cNvSpPr>
          <p:nvPr>
            <p:ph type="body"/>
          </p:nvPr>
        </p:nvSpPr>
        <p:spPr>
          <a:xfrm>
            <a:off x="0" y="0"/>
            <a:ext cx="22859640" cy="3750840"/>
          </a:xfrm>
          <a:prstGeom prst="rect">
            <a:avLst/>
          </a:prstGeom>
        </p:spPr>
        <p:txBody>
          <a:bodyPr lIns="0" rIns="0" tIns="0" bIns="0"/>
          <a:p>
            <a:endParaRPr b="0" lang="en-US" sz="3000" spc="-1" strike="noStrike">
              <a:solidFill>
                <a:srgbClr val="404040"/>
              </a:solidFill>
              <a:uFill>
                <a:solidFill>
                  <a:srgbClr val="ffffff"/>
                </a:solidFill>
              </a:uFill>
              <a:latin typeface="Calibri"/>
            </a:endParaRPr>
          </a:p>
        </p:txBody>
      </p:sp>
      <p:sp>
        <p:nvSpPr>
          <p:cNvPr id="78" name="PlaceHolder 3"/>
          <p:cNvSpPr>
            <a:spLocks noGrp="1"/>
          </p:cNvSpPr>
          <p:nvPr>
            <p:ph type="body"/>
          </p:nvPr>
        </p:nvSpPr>
        <p:spPr>
          <a:xfrm>
            <a:off x="0" y="4107600"/>
            <a:ext cx="22859640" cy="3750840"/>
          </a:xfrm>
          <a:prstGeom prst="rect">
            <a:avLst/>
          </a:prstGeom>
        </p:spPr>
        <p:txBody>
          <a:bodyPr lIns="0" rIns="0" tIns="0" bIns="0"/>
          <a:p>
            <a:endParaRPr b="0" lang="en-US" sz="3000" spc="-1" strike="noStrike">
              <a:solidFill>
                <a:srgbClr val="40404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2057400" y="8119800"/>
            <a:ext cx="18973440" cy="1316520"/>
          </a:xfrm>
          <a:prstGeom prst="rect">
            <a:avLst/>
          </a:prstGeom>
        </p:spPr>
        <p:txBody>
          <a:bodyPr lIns="0" rIns="0" tIns="0" bIns="0" anchor="ctr"/>
          <a:p>
            <a:endParaRPr b="0" lang="en-US" sz="2500" spc="-1" strike="noStrike">
              <a:solidFill>
                <a:srgbClr val="000000"/>
              </a:solidFill>
              <a:uFill>
                <a:solidFill>
                  <a:srgbClr val="ffffff"/>
                </a:solidFill>
              </a:uFill>
              <a:latin typeface="Calibri"/>
            </a:endParaRPr>
          </a:p>
        </p:txBody>
      </p:sp>
      <p:sp>
        <p:nvSpPr>
          <p:cNvPr id="80" name="PlaceHolder 2"/>
          <p:cNvSpPr>
            <a:spLocks noGrp="1"/>
          </p:cNvSpPr>
          <p:nvPr>
            <p:ph type="body"/>
          </p:nvPr>
        </p:nvSpPr>
        <p:spPr>
          <a:xfrm>
            <a:off x="0" y="0"/>
            <a:ext cx="11155320" cy="3750840"/>
          </a:xfrm>
          <a:prstGeom prst="rect">
            <a:avLst/>
          </a:prstGeom>
        </p:spPr>
        <p:txBody>
          <a:bodyPr lIns="0" rIns="0" tIns="0" bIns="0"/>
          <a:p>
            <a:endParaRPr b="0" lang="en-US" sz="3000" spc="-1" strike="noStrike">
              <a:solidFill>
                <a:srgbClr val="404040"/>
              </a:solidFill>
              <a:uFill>
                <a:solidFill>
                  <a:srgbClr val="ffffff"/>
                </a:solidFill>
              </a:uFill>
              <a:latin typeface="Calibri"/>
            </a:endParaRPr>
          </a:p>
        </p:txBody>
      </p:sp>
      <p:sp>
        <p:nvSpPr>
          <p:cNvPr id="81" name="PlaceHolder 3"/>
          <p:cNvSpPr>
            <a:spLocks noGrp="1"/>
          </p:cNvSpPr>
          <p:nvPr>
            <p:ph type="body"/>
          </p:nvPr>
        </p:nvSpPr>
        <p:spPr>
          <a:xfrm>
            <a:off x="11713320" y="0"/>
            <a:ext cx="11155320" cy="3750840"/>
          </a:xfrm>
          <a:prstGeom prst="rect">
            <a:avLst/>
          </a:prstGeom>
        </p:spPr>
        <p:txBody>
          <a:bodyPr lIns="0" rIns="0" tIns="0" bIns="0"/>
          <a:p>
            <a:endParaRPr b="0" lang="en-US" sz="3000" spc="-1" strike="noStrike">
              <a:solidFill>
                <a:srgbClr val="404040"/>
              </a:solidFill>
              <a:uFill>
                <a:solidFill>
                  <a:srgbClr val="ffffff"/>
                </a:solidFill>
              </a:uFill>
              <a:latin typeface="Calibri"/>
            </a:endParaRPr>
          </a:p>
        </p:txBody>
      </p:sp>
      <p:sp>
        <p:nvSpPr>
          <p:cNvPr id="82" name="PlaceHolder 4"/>
          <p:cNvSpPr>
            <a:spLocks noGrp="1"/>
          </p:cNvSpPr>
          <p:nvPr>
            <p:ph type="body"/>
          </p:nvPr>
        </p:nvSpPr>
        <p:spPr>
          <a:xfrm>
            <a:off x="11713320" y="4107600"/>
            <a:ext cx="11155320" cy="3750840"/>
          </a:xfrm>
          <a:prstGeom prst="rect">
            <a:avLst/>
          </a:prstGeom>
        </p:spPr>
        <p:txBody>
          <a:bodyPr lIns="0" rIns="0" tIns="0" bIns="0"/>
          <a:p>
            <a:endParaRPr b="0" lang="en-US" sz="3000" spc="-1" strike="noStrike">
              <a:solidFill>
                <a:srgbClr val="404040"/>
              </a:solidFill>
              <a:uFill>
                <a:solidFill>
                  <a:srgbClr val="ffffff"/>
                </a:solidFill>
              </a:uFill>
              <a:latin typeface="Calibri"/>
            </a:endParaRPr>
          </a:p>
        </p:txBody>
      </p:sp>
      <p:sp>
        <p:nvSpPr>
          <p:cNvPr id="83" name="PlaceHolder 5"/>
          <p:cNvSpPr>
            <a:spLocks noGrp="1"/>
          </p:cNvSpPr>
          <p:nvPr>
            <p:ph type="body"/>
          </p:nvPr>
        </p:nvSpPr>
        <p:spPr>
          <a:xfrm>
            <a:off x="0" y="4107600"/>
            <a:ext cx="11155320" cy="3750840"/>
          </a:xfrm>
          <a:prstGeom prst="rect">
            <a:avLst/>
          </a:prstGeom>
        </p:spPr>
        <p:txBody>
          <a:bodyPr lIns="0" rIns="0" tIns="0" bIns="0"/>
          <a:p>
            <a:endParaRPr b="0" lang="en-US" sz="3000" spc="-1" strike="noStrike">
              <a:solidFill>
                <a:srgbClr val="40404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2057400" y="8119800"/>
            <a:ext cx="18973440" cy="1316520"/>
          </a:xfrm>
          <a:prstGeom prst="rect">
            <a:avLst/>
          </a:prstGeom>
        </p:spPr>
        <p:txBody>
          <a:bodyPr lIns="0" rIns="0" tIns="0" bIns="0" anchor="ctr"/>
          <a:p>
            <a:endParaRPr b="0" lang="en-US" sz="2500" spc="-1" strike="noStrike">
              <a:solidFill>
                <a:srgbClr val="000000"/>
              </a:solidFill>
              <a:uFill>
                <a:solidFill>
                  <a:srgbClr val="ffffff"/>
                </a:solidFill>
              </a:uFill>
              <a:latin typeface="Calibri"/>
            </a:endParaRPr>
          </a:p>
        </p:txBody>
      </p:sp>
      <p:sp>
        <p:nvSpPr>
          <p:cNvPr id="85" name="PlaceHolder 2"/>
          <p:cNvSpPr>
            <a:spLocks noGrp="1"/>
          </p:cNvSpPr>
          <p:nvPr>
            <p:ph type="body"/>
          </p:nvPr>
        </p:nvSpPr>
        <p:spPr>
          <a:xfrm>
            <a:off x="0" y="0"/>
            <a:ext cx="22859640" cy="7863840"/>
          </a:xfrm>
          <a:prstGeom prst="rect">
            <a:avLst/>
          </a:prstGeom>
        </p:spPr>
        <p:txBody>
          <a:bodyPr lIns="0" rIns="0" tIns="0" bIns="0"/>
          <a:p>
            <a:endParaRPr b="0" lang="en-US" sz="3000" spc="-1" strike="noStrike">
              <a:solidFill>
                <a:srgbClr val="404040"/>
              </a:solidFill>
              <a:uFill>
                <a:solidFill>
                  <a:srgbClr val="ffffff"/>
                </a:solidFill>
              </a:uFill>
              <a:latin typeface="Calibri"/>
            </a:endParaRPr>
          </a:p>
        </p:txBody>
      </p:sp>
      <p:sp>
        <p:nvSpPr>
          <p:cNvPr id="86" name="PlaceHolder 3"/>
          <p:cNvSpPr>
            <a:spLocks noGrp="1"/>
          </p:cNvSpPr>
          <p:nvPr>
            <p:ph type="body"/>
          </p:nvPr>
        </p:nvSpPr>
        <p:spPr>
          <a:xfrm>
            <a:off x="0" y="0"/>
            <a:ext cx="22859640" cy="7863840"/>
          </a:xfrm>
          <a:prstGeom prst="rect">
            <a:avLst/>
          </a:prstGeom>
        </p:spPr>
        <p:txBody>
          <a:bodyPr lIns="0" rIns="0" tIns="0" bIns="0"/>
          <a:p>
            <a:endParaRPr b="0" lang="en-US" sz="3000" spc="-1" strike="noStrike">
              <a:solidFill>
                <a:srgbClr val="404040"/>
              </a:solidFill>
              <a:uFill>
                <a:solidFill>
                  <a:srgbClr val="ffffff"/>
                </a:solidFill>
              </a:uFill>
              <a:latin typeface="Calibri"/>
            </a:endParaRPr>
          </a:p>
        </p:txBody>
      </p:sp>
      <p:pic>
        <p:nvPicPr>
          <p:cNvPr id="87" name="" descr=""/>
          <p:cNvPicPr/>
          <p:nvPr/>
        </p:nvPicPr>
        <p:blipFill>
          <a:blip r:embed="rId2"/>
          <a:stretch/>
        </p:blipFill>
        <p:spPr>
          <a:xfrm>
            <a:off x="6501600" y="0"/>
            <a:ext cx="9855720" cy="7863840"/>
          </a:xfrm>
          <a:prstGeom prst="rect">
            <a:avLst/>
          </a:prstGeom>
          <a:ln>
            <a:noFill/>
          </a:ln>
        </p:spPr>
      </p:pic>
      <p:pic>
        <p:nvPicPr>
          <p:cNvPr id="88" name="" descr=""/>
          <p:cNvPicPr/>
          <p:nvPr/>
        </p:nvPicPr>
        <p:blipFill>
          <a:blip r:embed="rId3"/>
          <a:stretch/>
        </p:blipFill>
        <p:spPr>
          <a:xfrm>
            <a:off x="6501600" y="0"/>
            <a:ext cx="9855720" cy="78638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2057400" y="8119800"/>
            <a:ext cx="18973440" cy="1316520"/>
          </a:xfrm>
          <a:prstGeom prst="rect">
            <a:avLst/>
          </a:prstGeom>
        </p:spPr>
        <p:txBody>
          <a:bodyPr lIns="0" rIns="0" tIns="0" bIns="0" anchor="ctr"/>
          <a:p>
            <a:endParaRPr b="0" lang="en-US" sz="2500" spc="-1" strike="noStrike">
              <a:solidFill>
                <a:srgbClr val="000000"/>
              </a:solidFill>
              <a:uFill>
                <a:solidFill>
                  <a:srgbClr val="ffffff"/>
                </a:solidFill>
              </a:uFill>
              <a:latin typeface="Calibri"/>
            </a:endParaRPr>
          </a:p>
        </p:txBody>
      </p:sp>
      <p:sp>
        <p:nvSpPr>
          <p:cNvPr id="13" name="PlaceHolder 2"/>
          <p:cNvSpPr>
            <a:spLocks noGrp="1"/>
          </p:cNvSpPr>
          <p:nvPr>
            <p:ph type="body"/>
          </p:nvPr>
        </p:nvSpPr>
        <p:spPr>
          <a:xfrm>
            <a:off x="0" y="0"/>
            <a:ext cx="22859640" cy="7863840"/>
          </a:xfrm>
          <a:prstGeom prst="rect">
            <a:avLst/>
          </a:prstGeom>
        </p:spPr>
        <p:txBody>
          <a:bodyPr lIns="0" rIns="0" tIns="0" bIns="0"/>
          <a:p>
            <a:endParaRPr b="0" lang="en-US" sz="3000" spc="-1" strike="noStrike">
              <a:solidFill>
                <a:srgbClr val="40404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057400" y="8119800"/>
            <a:ext cx="18973440" cy="1316520"/>
          </a:xfrm>
          <a:prstGeom prst="rect">
            <a:avLst/>
          </a:prstGeom>
        </p:spPr>
        <p:txBody>
          <a:bodyPr lIns="0" rIns="0" tIns="0" bIns="0" anchor="ctr"/>
          <a:p>
            <a:endParaRPr b="0" lang="en-US" sz="25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0" y="0"/>
            <a:ext cx="11155320" cy="7863840"/>
          </a:xfrm>
          <a:prstGeom prst="rect">
            <a:avLst/>
          </a:prstGeom>
        </p:spPr>
        <p:txBody>
          <a:bodyPr lIns="0" rIns="0" tIns="0" bIns="0"/>
          <a:p>
            <a:endParaRPr b="0" lang="en-US" sz="3000" spc="-1" strike="noStrike">
              <a:solidFill>
                <a:srgbClr val="404040"/>
              </a:solidFill>
              <a:uFill>
                <a:solidFill>
                  <a:srgbClr val="ffffff"/>
                </a:solidFill>
              </a:uFill>
              <a:latin typeface="Calibri"/>
            </a:endParaRPr>
          </a:p>
        </p:txBody>
      </p:sp>
      <p:sp>
        <p:nvSpPr>
          <p:cNvPr id="16" name="PlaceHolder 3"/>
          <p:cNvSpPr>
            <a:spLocks noGrp="1"/>
          </p:cNvSpPr>
          <p:nvPr>
            <p:ph type="body"/>
          </p:nvPr>
        </p:nvSpPr>
        <p:spPr>
          <a:xfrm>
            <a:off x="11713320" y="0"/>
            <a:ext cx="11155320" cy="7863840"/>
          </a:xfrm>
          <a:prstGeom prst="rect">
            <a:avLst/>
          </a:prstGeom>
        </p:spPr>
        <p:txBody>
          <a:bodyPr lIns="0" rIns="0" tIns="0" bIns="0"/>
          <a:p>
            <a:endParaRPr b="0" lang="en-US" sz="3000" spc="-1" strike="noStrike">
              <a:solidFill>
                <a:srgbClr val="40404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2057400" y="8119800"/>
            <a:ext cx="18973440" cy="1316520"/>
          </a:xfrm>
          <a:prstGeom prst="rect">
            <a:avLst/>
          </a:prstGeom>
        </p:spPr>
        <p:txBody>
          <a:bodyPr lIns="0" rIns="0" tIns="0" bIns="0" anchor="ctr"/>
          <a:p>
            <a:endParaRPr b="0" lang="en-US" sz="25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2057400" y="8119800"/>
            <a:ext cx="18973440" cy="61038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057400" y="8119800"/>
            <a:ext cx="18973440" cy="1316520"/>
          </a:xfrm>
          <a:prstGeom prst="rect">
            <a:avLst/>
          </a:prstGeom>
        </p:spPr>
        <p:txBody>
          <a:bodyPr lIns="0" rIns="0" tIns="0" bIns="0" anchor="ctr"/>
          <a:p>
            <a:endParaRPr b="0" lang="en-US" sz="2500" spc="-1" strike="noStrike">
              <a:solidFill>
                <a:srgbClr val="000000"/>
              </a:solidFill>
              <a:uFill>
                <a:solidFill>
                  <a:srgbClr val="ffffff"/>
                </a:solidFill>
              </a:uFill>
              <a:latin typeface="Calibri"/>
            </a:endParaRPr>
          </a:p>
        </p:txBody>
      </p:sp>
      <p:sp>
        <p:nvSpPr>
          <p:cNvPr id="20" name="PlaceHolder 2"/>
          <p:cNvSpPr>
            <a:spLocks noGrp="1"/>
          </p:cNvSpPr>
          <p:nvPr>
            <p:ph type="body"/>
          </p:nvPr>
        </p:nvSpPr>
        <p:spPr>
          <a:xfrm>
            <a:off x="0" y="0"/>
            <a:ext cx="11155320" cy="3750840"/>
          </a:xfrm>
          <a:prstGeom prst="rect">
            <a:avLst/>
          </a:prstGeom>
        </p:spPr>
        <p:txBody>
          <a:bodyPr lIns="0" rIns="0" tIns="0" bIns="0"/>
          <a:p>
            <a:endParaRPr b="0" lang="en-US" sz="3000" spc="-1" strike="noStrike">
              <a:solidFill>
                <a:srgbClr val="404040"/>
              </a:solidFill>
              <a:uFill>
                <a:solidFill>
                  <a:srgbClr val="ffffff"/>
                </a:solidFill>
              </a:uFill>
              <a:latin typeface="Calibri"/>
            </a:endParaRPr>
          </a:p>
        </p:txBody>
      </p:sp>
      <p:sp>
        <p:nvSpPr>
          <p:cNvPr id="21" name="PlaceHolder 3"/>
          <p:cNvSpPr>
            <a:spLocks noGrp="1"/>
          </p:cNvSpPr>
          <p:nvPr>
            <p:ph type="body"/>
          </p:nvPr>
        </p:nvSpPr>
        <p:spPr>
          <a:xfrm>
            <a:off x="0" y="4107600"/>
            <a:ext cx="11155320" cy="3750840"/>
          </a:xfrm>
          <a:prstGeom prst="rect">
            <a:avLst/>
          </a:prstGeom>
        </p:spPr>
        <p:txBody>
          <a:bodyPr lIns="0" rIns="0" tIns="0" bIns="0"/>
          <a:p>
            <a:endParaRPr b="0" lang="en-US" sz="3000" spc="-1" strike="noStrike">
              <a:solidFill>
                <a:srgbClr val="404040"/>
              </a:solidFill>
              <a:uFill>
                <a:solidFill>
                  <a:srgbClr val="ffffff"/>
                </a:solidFill>
              </a:uFill>
              <a:latin typeface="Calibri"/>
            </a:endParaRPr>
          </a:p>
        </p:txBody>
      </p:sp>
      <p:sp>
        <p:nvSpPr>
          <p:cNvPr id="22" name="PlaceHolder 4"/>
          <p:cNvSpPr>
            <a:spLocks noGrp="1"/>
          </p:cNvSpPr>
          <p:nvPr>
            <p:ph type="body"/>
          </p:nvPr>
        </p:nvSpPr>
        <p:spPr>
          <a:xfrm>
            <a:off x="11713320" y="0"/>
            <a:ext cx="11155320" cy="7863840"/>
          </a:xfrm>
          <a:prstGeom prst="rect">
            <a:avLst/>
          </a:prstGeom>
        </p:spPr>
        <p:txBody>
          <a:bodyPr lIns="0" rIns="0" tIns="0" bIns="0"/>
          <a:p>
            <a:endParaRPr b="0" lang="en-US" sz="3000" spc="-1" strike="noStrike">
              <a:solidFill>
                <a:srgbClr val="40404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057400" y="8119800"/>
            <a:ext cx="18973440" cy="1316520"/>
          </a:xfrm>
          <a:prstGeom prst="rect">
            <a:avLst/>
          </a:prstGeom>
        </p:spPr>
        <p:txBody>
          <a:bodyPr lIns="0" rIns="0" tIns="0" bIns="0" anchor="ctr"/>
          <a:p>
            <a:endParaRPr b="0" lang="en-US" sz="2500" spc="-1" strike="noStrike">
              <a:solidFill>
                <a:srgbClr val="000000"/>
              </a:solidFill>
              <a:uFill>
                <a:solidFill>
                  <a:srgbClr val="ffffff"/>
                </a:solidFill>
              </a:uFill>
              <a:latin typeface="Calibri"/>
            </a:endParaRPr>
          </a:p>
        </p:txBody>
      </p:sp>
      <p:sp>
        <p:nvSpPr>
          <p:cNvPr id="24" name="PlaceHolder 2"/>
          <p:cNvSpPr>
            <a:spLocks noGrp="1"/>
          </p:cNvSpPr>
          <p:nvPr>
            <p:ph type="body"/>
          </p:nvPr>
        </p:nvSpPr>
        <p:spPr>
          <a:xfrm>
            <a:off x="0" y="0"/>
            <a:ext cx="11155320" cy="7863840"/>
          </a:xfrm>
          <a:prstGeom prst="rect">
            <a:avLst/>
          </a:prstGeom>
        </p:spPr>
        <p:txBody>
          <a:bodyPr lIns="0" rIns="0" tIns="0" bIns="0"/>
          <a:p>
            <a:endParaRPr b="0" lang="en-US" sz="3000" spc="-1" strike="noStrike">
              <a:solidFill>
                <a:srgbClr val="404040"/>
              </a:solidFill>
              <a:uFill>
                <a:solidFill>
                  <a:srgbClr val="ffffff"/>
                </a:solidFill>
              </a:uFill>
              <a:latin typeface="Calibri"/>
            </a:endParaRPr>
          </a:p>
        </p:txBody>
      </p:sp>
      <p:sp>
        <p:nvSpPr>
          <p:cNvPr id="25" name="PlaceHolder 3"/>
          <p:cNvSpPr>
            <a:spLocks noGrp="1"/>
          </p:cNvSpPr>
          <p:nvPr>
            <p:ph type="body"/>
          </p:nvPr>
        </p:nvSpPr>
        <p:spPr>
          <a:xfrm>
            <a:off x="11713320" y="0"/>
            <a:ext cx="11155320" cy="3750840"/>
          </a:xfrm>
          <a:prstGeom prst="rect">
            <a:avLst/>
          </a:prstGeom>
        </p:spPr>
        <p:txBody>
          <a:bodyPr lIns="0" rIns="0" tIns="0" bIns="0"/>
          <a:p>
            <a:endParaRPr b="0" lang="en-US" sz="3000" spc="-1" strike="noStrike">
              <a:solidFill>
                <a:srgbClr val="404040"/>
              </a:solidFill>
              <a:uFill>
                <a:solidFill>
                  <a:srgbClr val="ffffff"/>
                </a:solidFill>
              </a:uFill>
              <a:latin typeface="Calibri"/>
            </a:endParaRPr>
          </a:p>
        </p:txBody>
      </p:sp>
      <p:sp>
        <p:nvSpPr>
          <p:cNvPr id="26" name="PlaceHolder 4"/>
          <p:cNvSpPr>
            <a:spLocks noGrp="1"/>
          </p:cNvSpPr>
          <p:nvPr>
            <p:ph type="body"/>
          </p:nvPr>
        </p:nvSpPr>
        <p:spPr>
          <a:xfrm>
            <a:off x="11713320" y="4107600"/>
            <a:ext cx="11155320" cy="3750840"/>
          </a:xfrm>
          <a:prstGeom prst="rect">
            <a:avLst/>
          </a:prstGeom>
        </p:spPr>
        <p:txBody>
          <a:bodyPr lIns="0" rIns="0" tIns="0" bIns="0"/>
          <a:p>
            <a:endParaRPr b="0" lang="en-US" sz="3000" spc="-1" strike="noStrike">
              <a:solidFill>
                <a:srgbClr val="40404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057400" y="8119800"/>
            <a:ext cx="18973440" cy="1316520"/>
          </a:xfrm>
          <a:prstGeom prst="rect">
            <a:avLst/>
          </a:prstGeom>
        </p:spPr>
        <p:txBody>
          <a:bodyPr lIns="0" rIns="0" tIns="0" bIns="0" anchor="ctr"/>
          <a:p>
            <a:endParaRPr b="0" lang="en-US" sz="2500" spc="-1" strike="noStrike">
              <a:solidFill>
                <a:srgbClr val="000000"/>
              </a:solidFill>
              <a:uFill>
                <a:solidFill>
                  <a:srgbClr val="ffffff"/>
                </a:solidFill>
              </a:uFill>
              <a:latin typeface="Calibri"/>
            </a:endParaRPr>
          </a:p>
        </p:txBody>
      </p:sp>
      <p:sp>
        <p:nvSpPr>
          <p:cNvPr id="28" name="PlaceHolder 2"/>
          <p:cNvSpPr>
            <a:spLocks noGrp="1"/>
          </p:cNvSpPr>
          <p:nvPr>
            <p:ph type="body"/>
          </p:nvPr>
        </p:nvSpPr>
        <p:spPr>
          <a:xfrm>
            <a:off x="0" y="0"/>
            <a:ext cx="11155320" cy="3750840"/>
          </a:xfrm>
          <a:prstGeom prst="rect">
            <a:avLst/>
          </a:prstGeom>
        </p:spPr>
        <p:txBody>
          <a:bodyPr lIns="0" rIns="0" tIns="0" bIns="0"/>
          <a:p>
            <a:endParaRPr b="0" lang="en-US" sz="3000" spc="-1" strike="noStrike">
              <a:solidFill>
                <a:srgbClr val="404040"/>
              </a:solidFill>
              <a:uFill>
                <a:solidFill>
                  <a:srgbClr val="ffffff"/>
                </a:solidFill>
              </a:uFill>
              <a:latin typeface="Calibri"/>
            </a:endParaRPr>
          </a:p>
        </p:txBody>
      </p:sp>
      <p:sp>
        <p:nvSpPr>
          <p:cNvPr id="29" name="PlaceHolder 3"/>
          <p:cNvSpPr>
            <a:spLocks noGrp="1"/>
          </p:cNvSpPr>
          <p:nvPr>
            <p:ph type="body"/>
          </p:nvPr>
        </p:nvSpPr>
        <p:spPr>
          <a:xfrm>
            <a:off x="11713320" y="0"/>
            <a:ext cx="11155320" cy="3750840"/>
          </a:xfrm>
          <a:prstGeom prst="rect">
            <a:avLst/>
          </a:prstGeom>
        </p:spPr>
        <p:txBody>
          <a:bodyPr lIns="0" rIns="0" tIns="0" bIns="0"/>
          <a:p>
            <a:endParaRPr b="0" lang="en-US" sz="3000" spc="-1" strike="noStrike">
              <a:solidFill>
                <a:srgbClr val="404040"/>
              </a:solidFill>
              <a:uFill>
                <a:solidFill>
                  <a:srgbClr val="ffffff"/>
                </a:solidFill>
              </a:uFill>
              <a:latin typeface="Calibri"/>
            </a:endParaRPr>
          </a:p>
        </p:txBody>
      </p:sp>
      <p:sp>
        <p:nvSpPr>
          <p:cNvPr id="30" name="PlaceHolder 4"/>
          <p:cNvSpPr>
            <a:spLocks noGrp="1"/>
          </p:cNvSpPr>
          <p:nvPr>
            <p:ph type="body"/>
          </p:nvPr>
        </p:nvSpPr>
        <p:spPr>
          <a:xfrm>
            <a:off x="0" y="4107600"/>
            <a:ext cx="22859640" cy="3750840"/>
          </a:xfrm>
          <a:prstGeom prst="rect">
            <a:avLst/>
          </a:prstGeom>
        </p:spPr>
        <p:txBody>
          <a:bodyPr lIns="0" rIns="0" tIns="0" bIns="0"/>
          <a:p>
            <a:endParaRPr b="0" lang="en-US" sz="3000" spc="-1" strike="noStrike">
              <a:solidFill>
                <a:srgbClr val="40404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0" y="10241280"/>
            <a:ext cx="22859640" cy="731160"/>
          </a:xfrm>
          <a:prstGeom prst="rect">
            <a:avLst/>
          </a:prstGeom>
          <a:solidFill>
            <a:srgbClr val="2683c6"/>
          </a:solidFill>
          <a:ln>
            <a:noFill/>
          </a:ln>
        </p:spPr>
        <p:style>
          <a:lnRef idx="0"/>
          <a:fillRef idx="0"/>
          <a:effectRef idx="0"/>
          <a:fontRef idx="minor"/>
        </p:style>
      </p:sp>
      <p:sp>
        <p:nvSpPr>
          <p:cNvPr id="1" name="CustomShape 2" hidden="1"/>
          <p:cNvSpPr/>
          <p:nvPr/>
        </p:nvSpPr>
        <p:spPr>
          <a:xfrm>
            <a:off x="0" y="10135080"/>
            <a:ext cx="22859640" cy="105840"/>
          </a:xfrm>
          <a:prstGeom prst="rect">
            <a:avLst/>
          </a:prstGeom>
          <a:solidFill>
            <a:srgbClr val="1cade4"/>
          </a:solidFill>
          <a:ln>
            <a:noFill/>
          </a:ln>
        </p:spPr>
        <p:style>
          <a:lnRef idx="0"/>
          <a:fillRef idx="0"/>
          <a:effectRef idx="0"/>
          <a:fontRef idx="minor"/>
        </p:style>
      </p:sp>
      <p:sp>
        <p:nvSpPr>
          <p:cNvPr id="2" name="CustomShape 3" hidden="1"/>
          <p:cNvSpPr/>
          <p:nvPr/>
        </p:nvSpPr>
        <p:spPr>
          <a:xfrm>
            <a:off x="2237760" y="2780640"/>
            <a:ext cx="18687600" cy="360"/>
          </a:xfrm>
          <a:custGeom>
            <a:avLst/>
            <a:gdLst/>
            <a:ahLst/>
            <a:rect l="l" t="t" r="r" b="b"/>
            <a:pathLst>
              <a:path w="21600" h="21600">
                <a:moveTo>
                  <a:pt x="0" y="0"/>
                </a:moveTo>
                <a:lnTo>
                  <a:pt x="21600" y="21600"/>
                </a:lnTo>
              </a:path>
            </a:pathLst>
          </a:custGeom>
          <a:noFill/>
          <a:ln w="6480">
            <a:solidFill>
              <a:srgbClr val="7f7f7f"/>
            </a:solidFill>
            <a:miter/>
          </a:ln>
        </p:spPr>
        <p:style>
          <a:lnRef idx="0"/>
          <a:fillRef idx="0"/>
          <a:effectRef idx="0"/>
          <a:fontRef idx="minor"/>
        </p:style>
      </p:sp>
      <p:sp>
        <p:nvSpPr>
          <p:cNvPr id="3" name="CustomShape 4"/>
          <p:cNvSpPr/>
          <p:nvPr/>
        </p:nvSpPr>
        <p:spPr>
          <a:xfrm>
            <a:off x="6120" y="10241280"/>
            <a:ext cx="22853520" cy="731160"/>
          </a:xfrm>
          <a:prstGeom prst="rect">
            <a:avLst/>
          </a:prstGeom>
          <a:solidFill>
            <a:srgbClr val="2683c6"/>
          </a:solidFill>
          <a:ln>
            <a:noFill/>
          </a:ln>
        </p:spPr>
        <p:style>
          <a:lnRef idx="0"/>
          <a:fillRef idx="0"/>
          <a:effectRef idx="0"/>
          <a:fontRef idx="minor"/>
        </p:style>
      </p:sp>
      <p:sp>
        <p:nvSpPr>
          <p:cNvPr id="4" name="CustomShape 5"/>
          <p:cNvSpPr/>
          <p:nvPr/>
        </p:nvSpPr>
        <p:spPr>
          <a:xfrm>
            <a:off x="0" y="10135080"/>
            <a:ext cx="22853520" cy="101880"/>
          </a:xfrm>
          <a:prstGeom prst="rect">
            <a:avLst/>
          </a:prstGeom>
          <a:solidFill>
            <a:srgbClr val="1cade4"/>
          </a:solidFill>
          <a:ln>
            <a:noFill/>
          </a:ln>
        </p:spPr>
        <p:style>
          <a:lnRef idx="0"/>
          <a:fillRef idx="0"/>
          <a:effectRef idx="0"/>
          <a:fontRef idx="minor"/>
        </p:style>
      </p:sp>
      <p:sp>
        <p:nvSpPr>
          <p:cNvPr id="5" name="PlaceHolder 6"/>
          <p:cNvSpPr>
            <a:spLocks noGrp="1"/>
          </p:cNvSpPr>
          <p:nvPr>
            <p:ph type="dt"/>
          </p:nvPr>
        </p:nvSpPr>
        <p:spPr>
          <a:xfrm>
            <a:off x="2057400" y="10335600"/>
            <a:ext cx="4635000" cy="583920"/>
          </a:xfrm>
          <a:prstGeom prst="rect">
            <a:avLst/>
          </a:prstGeom>
        </p:spPr>
        <p:txBody>
          <a:bodyPr lIns="125640" rIns="125640" tIns="63000" bIns="63000" anchor="ctr"/>
          <a:p>
            <a:endParaRPr b="0" lang="en-IN" sz="2400" spc="-1" strike="noStrike">
              <a:solidFill>
                <a:srgbClr val="000000"/>
              </a:solidFill>
              <a:uFill>
                <a:solidFill>
                  <a:srgbClr val="ffffff"/>
                </a:solidFill>
              </a:uFill>
              <a:latin typeface="Times New Roman"/>
            </a:endParaRPr>
          </a:p>
        </p:txBody>
      </p:sp>
      <p:sp>
        <p:nvSpPr>
          <p:cNvPr id="6" name="PlaceHolder 7"/>
          <p:cNvSpPr>
            <a:spLocks noGrp="1"/>
          </p:cNvSpPr>
          <p:nvPr>
            <p:ph type="ftr"/>
          </p:nvPr>
        </p:nvSpPr>
        <p:spPr>
          <a:xfrm>
            <a:off x="6911640" y="10335600"/>
            <a:ext cx="9042480" cy="583920"/>
          </a:xfrm>
          <a:prstGeom prst="rect">
            <a:avLst/>
          </a:prstGeom>
        </p:spPr>
        <p:txBody>
          <a:bodyPr lIns="125640" rIns="125640" tIns="63000" bIns="63000" anchor="ctr" anchorCtr="1"/>
          <a:p>
            <a:endParaRPr b="0" lang="en-IN" sz="2400" spc="-1" strike="noStrike">
              <a:solidFill>
                <a:srgbClr val="000000"/>
              </a:solidFill>
              <a:uFill>
                <a:solidFill>
                  <a:srgbClr val="ffffff"/>
                </a:solidFill>
              </a:uFill>
              <a:latin typeface="Times New Roman"/>
            </a:endParaRPr>
          </a:p>
        </p:txBody>
      </p:sp>
      <p:sp>
        <p:nvSpPr>
          <p:cNvPr id="7" name="PlaceHolder 8"/>
          <p:cNvSpPr>
            <a:spLocks noGrp="1"/>
          </p:cNvSpPr>
          <p:nvPr>
            <p:ph type="sldNum"/>
          </p:nvPr>
        </p:nvSpPr>
        <p:spPr>
          <a:xfrm>
            <a:off x="18563400" y="10335600"/>
            <a:ext cx="2459520" cy="583920"/>
          </a:xfrm>
          <a:prstGeom prst="rect">
            <a:avLst/>
          </a:prstGeom>
        </p:spPr>
        <p:txBody>
          <a:bodyPr lIns="125640" rIns="125640" tIns="63000" bIns="63000" anchor="ctr"/>
          <a:p>
            <a:pPr algn="r">
              <a:lnSpc>
                <a:spcPct val="100000"/>
              </a:lnSpc>
            </a:pPr>
            <a:fld id="{527BC1EF-E097-4CA6-9C04-D911EE749D7D}" type="slidenum">
              <a:rPr b="0" lang="en-IN" sz="1600" spc="-1" strike="noStrike">
                <a:solidFill>
                  <a:srgbClr val="ffffff"/>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8" name="PlaceHolder 9"/>
          <p:cNvSpPr>
            <a:spLocks noGrp="1"/>
          </p:cNvSpPr>
          <p:nvPr>
            <p:ph type="title"/>
          </p:nvPr>
        </p:nvSpPr>
        <p:spPr>
          <a:xfrm>
            <a:off x="1143000" y="437760"/>
            <a:ext cx="20573640" cy="1832040"/>
          </a:xfrm>
          <a:prstGeom prst="rect">
            <a:avLst/>
          </a:prstGeom>
        </p:spPr>
        <p:txBody>
          <a:bodyPr lIns="0" rIns="0" tIns="0" bIns="0" anchor="ctr"/>
          <a:p>
            <a:r>
              <a:rPr b="0" lang="en-US" sz="2500" spc="-1" strike="noStrike">
                <a:solidFill>
                  <a:srgbClr val="000000"/>
                </a:solidFill>
                <a:uFill>
                  <a:solidFill>
                    <a:srgbClr val="ffffff"/>
                  </a:solidFill>
                </a:uFill>
                <a:latin typeface="Calibri"/>
              </a:rPr>
              <a:t>Click to edit the title text format</a:t>
            </a:r>
            <a:endParaRPr b="0" lang="en-US" sz="2500" spc="-1" strike="noStrike">
              <a:solidFill>
                <a:srgbClr val="000000"/>
              </a:solidFill>
              <a:uFill>
                <a:solidFill>
                  <a:srgbClr val="ffffff"/>
                </a:solidFill>
              </a:uFill>
              <a:latin typeface="Calibri"/>
            </a:endParaRPr>
          </a:p>
        </p:txBody>
      </p:sp>
      <p:sp>
        <p:nvSpPr>
          <p:cNvPr id="9" name="PlaceHolder 10"/>
          <p:cNvSpPr>
            <a:spLocks noGrp="1"/>
          </p:cNvSpPr>
          <p:nvPr>
            <p:ph type="body"/>
          </p:nvPr>
        </p:nvSpPr>
        <p:spPr>
          <a:xfrm>
            <a:off x="1143000" y="2567520"/>
            <a:ext cx="20573640" cy="6363720"/>
          </a:xfrm>
          <a:prstGeom prst="rect">
            <a:avLst/>
          </a:prstGeom>
        </p:spPr>
        <p:txBody>
          <a:bodyPr lIns="0" rIns="0" tIns="0" bIns="0"/>
          <a:p>
            <a:pPr marL="432000" indent="-324000">
              <a:buClr>
                <a:srgbClr val="000000"/>
              </a:buClr>
              <a:buSzPct val="45000"/>
              <a:buFont typeface="Wingdings" charset="2"/>
              <a:buChar char=""/>
            </a:pPr>
            <a:r>
              <a:rPr b="0" lang="en-US" sz="3000" spc="-1" strike="noStrike">
                <a:solidFill>
                  <a:srgbClr val="404040"/>
                </a:solidFill>
                <a:uFill>
                  <a:solidFill>
                    <a:srgbClr val="ffffff"/>
                  </a:solidFill>
                </a:uFill>
                <a:latin typeface="Calibri"/>
              </a:rPr>
              <a:t>Click to edit the outline text format</a:t>
            </a:r>
            <a:endParaRPr b="0" lang="en-US" sz="3000" spc="-1" strike="noStrike">
              <a:solidFill>
                <a:srgbClr val="404040"/>
              </a:solidFill>
              <a:uFill>
                <a:solidFill>
                  <a:srgbClr val="ffffff"/>
                </a:solidFill>
              </a:uFill>
              <a:latin typeface="Calibri"/>
            </a:endParaRPr>
          </a:p>
          <a:p>
            <a:pPr lvl="1" marL="864000" indent="-324000">
              <a:buClr>
                <a:srgbClr val="000000"/>
              </a:buClr>
              <a:buSzPct val="75000"/>
              <a:buFont typeface="Symbol" charset="2"/>
              <a:buChar char=""/>
            </a:pPr>
            <a:r>
              <a:rPr b="0" lang="en-US" sz="2100" spc="-1" strike="noStrike">
                <a:solidFill>
                  <a:srgbClr val="404040"/>
                </a:solidFill>
                <a:uFill>
                  <a:solidFill>
                    <a:srgbClr val="ffffff"/>
                  </a:solidFill>
                </a:uFill>
                <a:latin typeface="Calibri"/>
              </a:rPr>
              <a:t>Second Outline Level</a:t>
            </a:r>
            <a:endParaRPr b="0" lang="en-US" sz="2100" spc="-1" strike="noStrike">
              <a:solidFill>
                <a:srgbClr val="404040"/>
              </a:solidFill>
              <a:uFill>
                <a:solidFill>
                  <a:srgbClr val="ffffff"/>
                </a:solidFill>
              </a:uFill>
              <a:latin typeface="Calibri"/>
            </a:endParaRPr>
          </a:p>
          <a:p>
            <a:pPr lvl="2" marL="1296000" indent="-288000">
              <a:buClr>
                <a:srgbClr val="000000"/>
              </a:buClr>
              <a:buSzPct val="45000"/>
              <a:buFont typeface="Wingdings" charset="2"/>
              <a:buChar char=""/>
            </a:pPr>
            <a:r>
              <a:rPr b="0" lang="en-US" sz="2100" spc="-1" strike="noStrike">
                <a:solidFill>
                  <a:srgbClr val="404040"/>
                </a:solidFill>
                <a:uFill>
                  <a:solidFill>
                    <a:srgbClr val="ffffff"/>
                  </a:solidFill>
                </a:uFill>
                <a:latin typeface="Calibri"/>
              </a:rPr>
              <a:t>Third Outline Level</a:t>
            </a:r>
            <a:endParaRPr b="0" lang="en-US" sz="2100" spc="-1" strike="noStrike">
              <a:solidFill>
                <a:srgbClr val="404040"/>
              </a:solidFill>
              <a:uFill>
                <a:solidFill>
                  <a:srgbClr val="ffffff"/>
                </a:solidFill>
              </a:uFill>
              <a:latin typeface="Calibri"/>
            </a:endParaRPr>
          </a:p>
          <a:p>
            <a:pPr lvl="3" marL="1728000" indent="-216000">
              <a:buClr>
                <a:srgbClr val="000000"/>
              </a:buClr>
              <a:buSzPct val="75000"/>
              <a:buFont typeface="Symbol" charset="2"/>
              <a:buChar char=""/>
            </a:pPr>
            <a:r>
              <a:rPr b="0" lang="en-US" sz="2100" spc="-1" strike="noStrike">
                <a:solidFill>
                  <a:srgbClr val="404040"/>
                </a:solidFill>
                <a:uFill>
                  <a:solidFill>
                    <a:srgbClr val="ffffff"/>
                  </a:solidFill>
                </a:uFill>
                <a:latin typeface="Calibri"/>
              </a:rPr>
              <a:t>Fourth Outline Level</a:t>
            </a:r>
            <a:endParaRPr b="0" lang="en-US" sz="2100" spc="-1" strike="noStrike">
              <a:solidFill>
                <a:srgbClr val="40404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Calibri"/>
              </a:rPr>
              <a:t>Fifth Outline Level</a:t>
            </a:r>
            <a:endParaRPr b="0" lang="en-US" sz="2000" spc="-1" strike="noStrike">
              <a:solidFill>
                <a:srgbClr val="40404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Calibri"/>
              </a:rPr>
              <a:t>Sixth Outline Level</a:t>
            </a:r>
            <a:endParaRPr b="0" lang="en-US" sz="2000" spc="-1" strike="noStrike">
              <a:solidFill>
                <a:srgbClr val="40404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Calibri"/>
              </a:rPr>
              <a:t>Seventh Outline Level</a:t>
            </a:r>
            <a:endParaRPr b="0" lang="en-US" sz="2000" spc="-1" strike="noStrike">
              <a:solidFill>
                <a:srgbClr val="40404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hidden="1"/>
          <p:cNvSpPr/>
          <p:nvPr/>
        </p:nvSpPr>
        <p:spPr>
          <a:xfrm>
            <a:off x="0" y="10241280"/>
            <a:ext cx="22859640" cy="731160"/>
          </a:xfrm>
          <a:prstGeom prst="rect">
            <a:avLst/>
          </a:prstGeom>
          <a:solidFill>
            <a:srgbClr val="2683c6"/>
          </a:solidFill>
          <a:ln>
            <a:noFill/>
          </a:ln>
        </p:spPr>
        <p:style>
          <a:lnRef idx="0"/>
          <a:fillRef idx="0"/>
          <a:effectRef idx="0"/>
          <a:fontRef idx="minor"/>
        </p:style>
      </p:sp>
      <p:sp>
        <p:nvSpPr>
          <p:cNvPr id="45" name="CustomShape 2" hidden="1"/>
          <p:cNvSpPr/>
          <p:nvPr/>
        </p:nvSpPr>
        <p:spPr>
          <a:xfrm>
            <a:off x="0" y="10135080"/>
            <a:ext cx="22859640" cy="105840"/>
          </a:xfrm>
          <a:prstGeom prst="rect">
            <a:avLst/>
          </a:prstGeom>
          <a:solidFill>
            <a:srgbClr val="1cade4"/>
          </a:solidFill>
          <a:ln>
            <a:noFill/>
          </a:ln>
        </p:spPr>
        <p:style>
          <a:lnRef idx="0"/>
          <a:fillRef idx="0"/>
          <a:effectRef idx="0"/>
          <a:fontRef idx="minor"/>
        </p:style>
      </p:sp>
      <p:sp>
        <p:nvSpPr>
          <p:cNvPr id="46" name="CustomShape 3" hidden="1"/>
          <p:cNvSpPr/>
          <p:nvPr/>
        </p:nvSpPr>
        <p:spPr>
          <a:xfrm>
            <a:off x="2237760" y="2780640"/>
            <a:ext cx="18687600" cy="360"/>
          </a:xfrm>
          <a:custGeom>
            <a:avLst/>
            <a:gdLst/>
            <a:ahLst/>
            <a:rect l="l" t="t" r="r" b="b"/>
            <a:pathLst>
              <a:path w="21600" h="21600">
                <a:moveTo>
                  <a:pt x="0" y="0"/>
                </a:moveTo>
                <a:lnTo>
                  <a:pt x="21600" y="21600"/>
                </a:lnTo>
              </a:path>
            </a:pathLst>
          </a:custGeom>
          <a:noFill/>
          <a:ln w="6480">
            <a:solidFill>
              <a:srgbClr val="7f7f7f"/>
            </a:solidFill>
            <a:miter/>
          </a:ln>
        </p:spPr>
        <p:style>
          <a:lnRef idx="0"/>
          <a:fillRef idx="0"/>
          <a:effectRef idx="0"/>
          <a:fontRef idx="minor"/>
        </p:style>
      </p:sp>
      <p:sp>
        <p:nvSpPr>
          <p:cNvPr id="47" name="CustomShape 4"/>
          <p:cNvSpPr/>
          <p:nvPr/>
        </p:nvSpPr>
        <p:spPr>
          <a:xfrm>
            <a:off x="0" y="7924680"/>
            <a:ext cx="22853520" cy="3047760"/>
          </a:xfrm>
          <a:prstGeom prst="rect">
            <a:avLst/>
          </a:prstGeom>
          <a:solidFill>
            <a:srgbClr val="2683c6"/>
          </a:solidFill>
          <a:ln>
            <a:noFill/>
          </a:ln>
        </p:spPr>
        <p:style>
          <a:lnRef idx="0"/>
          <a:fillRef idx="0"/>
          <a:effectRef idx="0"/>
          <a:fontRef idx="minor"/>
        </p:style>
      </p:sp>
      <p:sp>
        <p:nvSpPr>
          <p:cNvPr id="48" name="CustomShape 5"/>
          <p:cNvSpPr/>
          <p:nvPr/>
        </p:nvSpPr>
        <p:spPr>
          <a:xfrm>
            <a:off x="0" y="7864200"/>
            <a:ext cx="22853520" cy="101880"/>
          </a:xfrm>
          <a:prstGeom prst="rect">
            <a:avLst/>
          </a:prstGeom>
          <a:solidFill>
            <a:srgbClr val="1cade4"/>
          </a:solidFill>
          <a:ln>
            <a:noFill/>
          </a:ln>
        </p:spPr>
        <p:style>
          <a:lnRef idx="0"/>
          <a:fillRef idx="0"/>
          <a:effectRef idx="0"/>
          <a:fontRef idx="minor"/>
        </p:style>
      </p:sp>
      <p:sp>
        <p:nvSpPr>
          <p:cNvPr id="49" name="PlaceHolder 6"/>
          <p:cNvSpPr>
            <a:spLocks noGrp="1"/>
          </p:cNvSpPr>
          <p:nvPr>
            <p:ph type="title"/>
          </p:nvPr>
        </p:nvSpPr>
        <p:spPr>
          <a:xfrm>
            <a:off x="2057400" y="8119800"/>
            <a:ext cx="18973440" cy="1316520"/>
          </a:xfrm>
          <a:prstGeom prst="rect">
            <a:avLst/>
          </a:prstGeom>
        </p:spPr>
        <p:txBody>
          <a:bodyPr lIns="125640" rIns="125640" tIns="0" bIns="0" anchor="b"/>
          <a:p>
            <a:pPr>
              <a:lnSpc>
                <a:spcPct val="100000"/>
              </a:lnSpc>
            </a:pPr>
            <a:r>
              <a:rPr b="0" lang="en-US" sz="5500" spc="-75" strike="noStrike">
                <a:solidFill>
                  <a:srgbClr val="ffffff"/>
                </a:solidFill>
                <a:uFill>
                  <a:solidFill>
                    <a:srgbClr val="ffffff"/>
                  </a:solidFill>
                </a:uFill>
                <a:latin typeface="Calibri Light"/>
              </a:rPr>
              <a:t>Click to edit Master title style</a:t>
            </a:r>
            <a:endParaRPr b="0" lang="en-US" sz="2500" spc="-1" strike="noStrike">
              <a:solidFill>
                <a:srgbClr val="000000"/>
              </a:solidFill>
              <a:uFill>
                <a:solidFill>
                  <a:srgbClr val="ffffff"/>
                </a:solidFill>
              </a:uFill>
              <a:latin typeface="Calibri"/>
            </a:endParaRPr>
          </a:p>
        </p:txBody>
      </p:sp>
      <p:sp>
        <p:nvSpPr>
          <p:cNvPr id="50" name="PlaceHolder 7"/>
          <p:cNvSpPr>
            <a:spLocks noGrp="1"/>
          </p:cNvSpPr>
          <p:nvPr>
            <p:ph type="body"/>
          </p:nvPr>
        </p:nvSpPr>
        <p:spPr>
          <a:xfrm>
            <a:off x="0" y="0"/>
            <a:ext cx="22859640" cy="7863840"/>
          </a:xfrm>
          <a:prstGeom prst="rect">
            <a:avLst/>
          </a:prstGeom>
        </p:spPr>
        <p:txBody>
          <a:bodyPr lIns="628920" rIns="90000" tIns="628920" bIns="45000"/>
          <a:p>
            <a:pPr marL="432000" indent="-324000">
              <a:buClr>
                <a:srgbClr val="000000"/>
              </a:buClr>
              <a:buSzPct val="45000"/>
              <a:buFont typeface="Wingdings" charset="2"/>
              <a:buChar char=""/>
            </a:pPr>
            <a:r>
              <a:rPr b="0" lang="en-US" sz="4900" spc="-1" strike="noStrike">
                <a:solidFill>
                  <a:srgbClr val="000000"/>
                </a:solidFill>
                <a:uFill>
                  <a:solidFill>
                    <a:srgbClr val="ffffff"/>
                  </a:solidFill>
                </a:uFill>
                <a:latin typeface="Calibri"/>
              </a:rPr>
              <a:t>Click to edit the outline text format</a:t>
            </a:r>
            <a:endParaRPr b="0" lang="en-US" sz="4900" spc="-1" strike="noStrike">
              <a:solidFill>
                <a:srgbClr val="404040"/>
              </a:solidFill>
              <a:uFill>
                <a:solidFill>
                  <a:srgbClr val="ffffff"/>
                </a:solidFill>
              </a:uFill>
              <a:latin typeface="Calibri"/>
            </a:endParaRPr>
          </a:p>
          <a:p>
            <a:pPr lvl="1" marL="864000" indent="-324000">
              <a:buClr>
                <a:srgbClr val="000000"/>
              </a:buClr>
              <a:buSzPct val="75000"/>
              <a:buFont typeface="Symbol" charset="2"/>
              <a:buChar char=""/>
            </a:pPr>
            <a:r>
              <a:rPr b="0" lang="en-US" sz="4900" spc="-1" strike="noStrike">
                <a:solidFill>
                  <a:srgbClr val="000000"/>
                </a:solidFill>
                <a:uFill>
                  <a:solidFill>
                    <a:srgbClr val="ffffff"/>
                  </a:solidFill>
                </a:uFill>
                <a:latin typeface="Calibri"/>
              </a:rPr>
              <a:t>Second Outline Level</a:t>
            </a:r>
            <a:endParaRPr b="0" lang="en-US" sz="4900" spc="-1" strike="noStrike">
              <a:solidFill>
                <a:srgbClr val="404040"/>
              </a:solidFill>
              <a:uFill>
                <a:solidFill>
                  <a:srgbClr val="ffffff"/>
                </a:solidFill>
              </a:uFill>
              <a:latin typeface="Calibri"/>
            </a:endParaRPr>
          </a:p>
          <a:p>
            <a:pPr lvl="2" marL="1296000" indent="-288000">
              <a:buClr>
                <a:srgbClr val="000000"/>
              </a:buClr>
              <a:buSzPct val="45000"/>
              <a:buFont typeface="Wingdings" charset="2"/>
              <a:buChar char=""/>
            </a:pPr>
            <a:r>
              <a:rPr b="0" lang="en-US" sz="4900" spc="-1" strike="noStrike">
                <a:solidFill>
                  <a:srgbClr val="000000"/>
                </a:solidFill>
                <a:uFill>
                  <a:solidFill>
                    <a:srgbClr val="ffffff"/>
                  </a:solidFill>
                </a:uFill>
                <a:latin typeface="Calibri"/>
              </a:rPr>
              <a:t>Third Outline Level</a:t>
            </a:r>
            <a:endParaRPr b="0" lang="en-US" sz="4900" spc="-1" strike="noStrike">
              <a:solidFill>
                <a:srgbClr val="404040"/>
              </a:solidFill>
              <a:uFill>
                <a:solidFill>
                  <a:srgbClr val="ffffff"/>
                </a:solidFill>
              </a:uFill>
              <a:latin typeface="Calibri"/>
            </a:endParaRPr>
          </a:p>
          <a:p>
            <a:pPr lvl="3" marL="1728000" indent="-216000">
              <a:buClr>
                <a:srgbClr val="000000"/>
              </a:buClr>
              <a:buSzPct val="75000"/>
              <a:buFont typeface="Symbol" charset="2"/>
              <a:buChar char=""/>
            </a:pPr>
            <a:r>
              <a:rPr b="0" lang="en-US" sz="4900" spc="-1" strike="noStrike">
                <a:solidFill>
                  <a:srgbClr val="000000"/>
                </a:solidFill>
                <a:uFill>
                  <a:solidFill>
                    <a:srgbClr val="ffffff"/>
                  </a:solidFill>
                </a:uFill>
                <a:latin typeface="Calibri"/>
              </a:rPr>
              <a:t>Fourth Outline Level</a:t>
            </a:r>
            <a:endParaRPr b="0" lang="en-US" sz="4900" spc="-1" strike="noStrike">
              <a:solidFill>
                <a:srgbClr val="404040"/>
              </a:solidFill>
              <a:uFill>
                <a:solidFill>
                  <a:srgbClr val="ffffff"/>
                </a:solidFill>
              </a:uFill>
              <a:latin typeface="Calibri"/>
            </a:endParaRPr>
          </a:p>
          <a:p>
            <a:pPr lvl="4" marL="2160000" indent="-216000">
              <a:buClr>
                <a:srgbClr val="000000"/>
              </a:buClr>
              <a:buSzPct val="45000"/>
              <a:buFont typeface="Wingdings" charset="2"/>
              <a:buChar char=""/>
            </a:pPr>
            <a:r>
              <a:rPr b="0" lang="en-US" sz="4900" spc="-1" strike="noStrike">
                <a:solidFill>
                  <a:srgbClr val="000000"/>
                </a:solidFill>
                <a:uFill>
                  <a:solidFill>
                    <a:srgbClr val="ffffff"/>
                  </a:solidFill>
                </a:uFill>
                <a:latin typeface="Calibri"/>
              </a:rPr>
              <a:t>Fifth Outline Level</a:t>
            </a:r>
            <a:endParaRPr b="0" lang="en-US" sz="4900" spc="-1" strike="noStrike">
              <a:solidFill>
                <a:srgbClr val="404040"/>
              </a:solidFill>
              <a:uFill>
                <a:solidFill>
                  <a:srgbClr val="ffffff"/>
                </a:solidFill>
              </a:uFill>
              <a:latin typeface="Calibri"/>
            </a:endParaRPr>
          </a:p>
          <a:p>
            <a:pPr lvl="5" marL="2592000" indent="-216000">
              <a:buClr>
                <a:srgbClr val="000000"/>
              </a:buClr>
              <a:buSzPct val="45000"/>
              <a:buFont typeface="Wingdings" charset="2"/>
              <a:buChar char=""/>
            </a:pPr>
            <a:r>
              <a:rPr b="0" lang="en-US" sz="4900" spc="-1" strike="noStrike">
                <a:solidFill>
                  <a:srgbClr val="000000"/>
                </a:solidFill>
                <a:uFill>
                  <a:solidFill>
                    <a:srgbClr val="ffffff"/>
                  </a:solidFill>
                </a:uFill>
                <a:latin typeface="Calibri"/>
              </a:rPr>
              <a:t>Sixth Outline Level</a:t>
            </a:r>
            <a:endParaRPr b="0" lang="en-US" sz="4900" spc="-1" strike="noStrike">
              <a:solidFill>
                <a:srgbClr val="404040"/>
              </a:solidFill>
              <a:uFill>
                <a:solidFill>
                  <a:srgbClr val="ffffff"/>
                </a:solidFill>
              </a:uFill>
              <a:latin typeface="Calibri"/>
            </a:endParaRPr>
          </a:p>
          <a:p>
            <a:pPr>
              <a:lnSpc>
                <a:spcPct val="100000"/>
              </a:lnSpc>
            </a:pPr>
            <a:r>
              <a:rPr b="0" lang="en-US" sz="4900" spc="-1" strike="noStrike">
                <a:solidFill>
                  <a:srgbClr val="000000"/>
                </a:solidFill>
                <a:uFill>
                  <a:solidFill>
                    <a:srgbClr val="ffffff"/>
                  </a:solidFill>
                </a:uFill>
                <a:latin typeface="Calibri"/>
              </a:rPr>
              <a:t>Seventh Outline LevelClick icon to add picture</a:t>
            </a:r>
            <a:endParaRPr b="0" lang="en-US" sz="4900" spc="-1" strike="noStrike">
              <a:solidFill>
                <a:srgbClr val="404040"/>
              </a:solidFill>
              <a:uFill>
                <a:solidFill>
                  <a:srgbClr val="ffffff"/>
                </a:solidFill>
              </a:uFill>
              <a:latin typeface="Calibri"/>
            </a:endParaRPr>
          </a:p>
        </p:txBody>
      </p:sp>
      <p:sp>
        <p:nvSpPr>
          <p:cNvPr id="51" name="PlaceHolder 8"/>
          <p:cNvSpPr>
            <a:spLocks noGrp="1"/>
          </p:cNvSpPr>
          <p:nvPr>
            <p:ph type="body"/>
          </p:nvPr>
        </p:nvSpPr>
        <p:spPr>
          <a:xfrm>
            <a:off x="2057400" y="9451080"/>
            <a:ext cx="18973440" cy="950760"/>
          </a:xfrm>
          <a:prstGeom prst="rect">
            <a:avLst/>
          </a:prstGeom>
        </p:spPr>
        <p:txBody>
          <a:bodyPr lIns="125640" rIns="125640" tIns="0" bIns="0"/>
          <a:p>
            <a:pPr marL="432000" indent="-324000">
              <a:buClr>
                <a:srgbClr val="000000"/>
              </a:buClr>
              <a:buSzPct val="45000"/>
              <a:buFont typeface="Wingdings" charset="2"/>
              <a:buChar char=""/>
            </a:pPr>
            <a:r>
              <a:rPr b="0" lang="en-US" sz="2300" spc="-1" strike="noStrike">
                <a:solidFill>
                  <a:srgbClr val="ffffff"/>
                </a:solidFill>
                <a:uFill>
                  <a:solidFill>
                    <a:srgbClr val="ffffff"/>
                  </a:solidFill>
                </a:uFill>
                <a:latin typeface="Calibri"/>
              </a:rPr>
              <a:t>Click to edit the outline text format</a:t>
            </a:r>
            <a:endParaRPr b="0" lang="en-US" sz="2300" spc="-1" strike="noStrike">
              <a:solidFill>
                <a:srgbClr val="404040"/>
              </a:solidFill>
              <a:uFill>
                <a:solidFill>
                  <a:srgbClr val="ffffff"/>
                </a:solidFill>
              </a:uFill>
              <a:latin typeface="Calibri"/>
            </a:endParaRPr>
          </a:p>
          <a:p>
            <a:pPr lvl="1" marL="864000" indent="-324000">
              <a:buClr>
                <a:srgbClr val="000000"/>
              </a:buClr>
              <a:buSzPct val="75000"/>
              <a:buFont typeface="Symbol" charset="2"/>
              <a:buChar char=""/>
            </a:pPr>
            <a:r>
              <a:rPr b="0" lang="en-US" sz="2300" spc="-1" strike="noStrike">
                <a:solidFill>
                  <a:srgbClr val="ffffff"/>
                </a:solidFill>
                <a:uFill>
                  <a:solidFill>
                    <a:srgbClr val="ffffff"/>
                  </a:solidFill>
                </a:uFill>
                <a:latin typeface="Calibri"/>
              </a:rPr>
              <a:t>Second Outline Level</a:t>
            </a:r>
            <a:endParaRPr b="0" lang="en-US" sz="2300" spc="-1" strike="noStrike">
              <a:solidFill>
                <a:srgbClr val="404040"/>
              </a:solidFill>
              <a:uFill>
                <a:solidFill>
                  <a:srgbClr val="ffffff"/>
                </a:solidFill>
              </a:uFill>
              <a:latin typeface="Calibri"/>
            </a:endParaRPr>
          </a:p>
          <a:p>
            <a:pPr lvl="2" marL="1296000" indent="-288000">
              <a:buClr>
                <a:srgbClr val="000000"/>
              </a:buClr>
              <a:buSzPct val="45000"/>
              <a:buFont typeface="Wingdings" charset="2"/>
              <a:buChar char=""/>
            </a:pPr>
            <a:r>
              <a:rPr b="0" lang="en-US" sz="2300" spc="-1" strike="noStrike">
                <a:solidFill>
                  <a:srgbClr val="ffffff"/>
                </a:solidFill>
                <a:uFill>
                  <a:solidFill>
                    <a:srgbClr val="ffffff"/>
                  </a:solidFill>
                </a:uFill>
                <a:latin typeface="Calibri"/>
              </a:rPr>
              <a:t>Third Outline Level</a:t>
            </a:r>
            <a:endParaRPr b="0" lang="en-US" sz="2300" spc="-1" strike="noStrike">
              <a:solidFill>
                <a:srgbClr val="404040"/>
              </a:solidFill>
              <a:uFill>
                <a:solidFill>
                  <a:srgbClr val="ffffff"/>
                </a:solidFill>
              </a:uFill>
              <a:latin typeface="Calibri"/>
            </a:endParaRPr>
          </a:p>
          <a:p>
            <a:pPr lvl="3" marL="1728000" indent="-216000">
              <a:buClr>
                <a:srgbClr val="000000"/>
              </a:buClr>
              <a:buSzPct val="75000"/>
              <a:buFont typeface="Symbol" charset="2"/>
              <a:buChar char=""/>
            </a:pPr>
            <a:r>
              <a:rPr b="0" lang="en-US" sz="2300" spc="-1" strike="noStrike">
                <a:solidFill>
                  <a:srgbClr val="ffffff"/>
                </a:solidFill>
                <a:uFill>
                  <a:solidFill>
                    <a:srgbClr val="ffffff"/>
                  </a:solidFill>
                </a:uFill>
                <a:latin typeface="Calibri"/>
              </a:rPr>
              <a:t>Fourth Outline Level</a:t>
            </a:r>
            <a:endParaRPr b="0" lang="en-US" sz="2300" spc="-1" strike="noStrike">
              <a:solidFill>
                <a:srgbClr val="404040"/>
              </a:solidFill>
              <a:uFill>
                <a:solidFill>
                  <a:srgbClr val="ffffff"/>
                </a:solidFill>
              </a:uFill>
              <a:latin typeface="Calibri"/>
            </a:endParaRPr>
          </a:p>
          <a:p>
            <a:pPr lvl="4" marL="2160000" indent="-216000">
              <a:buClr>
                <a:srgbClr val="000000"/>
              </a:buClr>
              <a:buSzPct val="45000"/>
              <a:buFont typeface="Wingdings" charset="2"/>
              <a:buChar char=""/>
            </a:pPr>
            <a:r>
              <a:rPr b="0" lang="en-US" sz="2300" spc="-1" strike="noStrike">
                <a:solidFill>
                  <a:srgbClr val="ffffff"/>
                </a:solidFill>
                <a:uFill>
                  <a:solidFill>
                    <a:srgbClr val="ffffff"/>
                  </a:solidFill>
                </a:uFill>
                <a:latin typeface="Calibri"/>
              </a:rPr>
              <a:t>Fifth Outline Level</a:t>
            </a:r>
            <a:endParaRPr b="0" lang="en-US" sz="2300" spc="-1" strike="noStrike">
              <a:solidFill>
                <a:srgbClr val="404040"/>
              </a:solidFill>
              <a:uFill>
                <a:solidFill>
                  <a:srgbClr val="ffffff"/>
                </a:solidFill>
              </a:uFill>
              <a:latin typeface="Calibri"/>
            </a:endParaRPr>
          </a:p>
          <a:p>
            <a:pPr lvl="5" marL="2592000" indent="-216000">
              <a:buClr>
                <a:srgbClr val="000000"/>
              </a:buClr>
              <a:buSzPct val="45000"/>
              <a:buFont typeface="Wingdings" charset="2"/>
              <a:buChar char=""/>
            </a:pPr>
            <a:r>
              <a:rPr b="0" lang="en-US" sz="2300" spc="-1" strike="noStrike">
                <a:solidFill>
                  <a:srgbClr val="ffffff"/>
                </a:solidFill>
                <a:uFill>
                  <a:solidFill>
                    <a:srgbClr val="ffffff"/>
                  </a:solidFill>
                </a:uFill>
                <a:latin typeface="Calibri"/>
              </a:rPr>
              <a:t>Sixth Outline Level</a:t>
            </a:r>
            <a:endParaRPr b="0" lang="en-US" sz="2300" spc="-1" strike="noStrike">
              <a:solidFill>
                <a:srgbClr val="404040"/>
              </a:solidFill>
              <a:uFill>
                <a:solidFill>
                  <a:srgbClr val="ffffff"/>
                </a:solidFill>
              </a:uFill>
              <a:latin typeface="Calibri"/>
            </a:endParaRPr>
          </a:p>
          <a:p>
            <a:pPr>
              <a:lnSpc>
                <a:spcPct val="100000"/>
              </a:lnSpc>
            </a:pPr>
            <a:r>
              <a:rPr b="0" lang="en-US" sz="2300" spc="-1" strike="noStrike">
                <a:solidFill>
                  <a:srgbClr val="ffffff"/>
                </a:solidFill>
                <a:uFill>
                  <a:solidFill>
                    <a:srgbClr val="ffffff"/>
                  </a:solidFill>
                </a:uFill>
                <a:latin typeface="Calibri"/>
              </a:rPr>
              <a:t>Seventh Outline LevelClick to edit Master text styles</a:t>
            </a:r>
            <a:endParaRPr b="0" lang="en-US" sz="2300" spc="-1" strike="noStrike">
              <a:solidFill>
                <a:srgbClr val="404040"/>
              </a:solidFill>
              <a:uFill>
                <a:solidFill>
                  <a:srgbClr val="ffffff"/>
                </a:solidFill>
              </a:uFill>
              <a:latin typeface="Calibri"/>
            </a:endParaRPr>
          </a:p>
        </p:txBody>
      </p:sp>
      <p:sp>
        <p:nvSpPr>
          <p:cNvPr id="52" name="PlaceHolder 9"/>
          <p:cNvSpPr>
            <a:spLocks noGrp="1"/>
          </p:cNvSpPr>
          <p:nvPr>
            <p:ph type="dt"/>
          </p:nvPr>
        </p:nvSpPr>
        <p:spPr>
          <a:xfrm>
            <a:off x="2057400" y="10335600"/>
            <a:ext cx="4635000" cy="583920"/>
          </a:xfrm>
          <a:prstGeom prst="rect">
            <a:avLst/>
          </a:prstGeom>
        </p:spPr>
        <p:txBody>
          <a:bodyPr lIns="125640" rIns="125640" tIns="63000" bIns="63000" anchor="ctr"/>
          <a:p>
            <a:endParaRPr b="0" lang="en-IN" sz="2400" spc="-1" strike="noStrike">
              <a:solidFill>
                <a:srgbClr val="000000"/>
              </a:solidFill>
              <a:uFill>
                <a:solidFill>
                  <a:srgbClr val="ffffff"/>
                </a:solidFill>
              </a:uFill>
              <a:latin typeface="Times New Roman"/>
            </a:endParaRPr>
          </a:p>
        </p:txBody>
      </p:sp>
      <p:sp>
        <p:nvSpPr>
          <p:cNvPr id="53" name="PlaceHolder 10"/>
          <p:cNvSpPr>
            <a:spLocks noGrp="1"/>
          </p:cNvSpPr>
          <p:nvPr>
            <p:ph type="ftr"/>
          </p:nvPr>
        </p:nvSpPr>
        <p:spPr>
          <a:xfrm>
            <a:off x="6911640" y="10335600"/>
            <a:ext cx="9042480" cy="583920"/>
          </a:xfrm>
          <a:prstGeom prst="rect">
            <a:avLst/>
          </a:prstGeom>
        </p:spPr>
        <p:txBody>
          <a:bodyPr lIns="125640" rIns="125640" tIns="63000" bIns="63000" anchor="ctr" anchorCtr="1"/>
          <a:p>
            <a:endParaRPr b="0" lang="en-IN" sz="2400" spc="-1" strike="noStrike">
              <a:solidFill>
                <a:srgbClr val="000000"/>
              </a:solidFill>
              <a:uFill>
                <a:solidFill>
                  <a:srgbClr val="ffffff"/>
                </a:solidFill>
              </a:uFill>
              <a:latin typeface="Times New Roman"/>
            </a:endParaRPr>
          </a:p>
        </p:txBody>
      </p:sp>
      <p:sp>
        <p:nvSpPr>
          <p:cNvPr id="54" name="PlaceHolder 11"/>
          <p:cNvSpPr>
            <a:spLocks noGrp="1"/>
          </p:cNvSpPr>
          <p:nvPr>
            <p:ph type="sldNum"/>
          </p:nvPr>
        </p:nvSpPr>
        <p:spPr>
          <a:xfrm>
            <a:off x="18563400" y="10335600"/>
            <a:ext cx="2459520" cy="583920"/>
          </a:xfrm>
          <a:prstGeom prst="rect">
            <a:avLst/>
          </a:prstGeom>
        </p:spPr>
        <p:txBody>
          <a:bodyPr lIns="125640" rIns="125640" tIns="63000" bIns="63000" anchor="ctr"/>
          <a:p>
            <a:pPr algn="r">
              <a:lnSpc>
                <a:spcPct val="100000"/>
              </a:lnSpc>
            </a:pPr>
            <a:fld id="{A5444808-D8C0-4B1B-9F8A-A3BBA5A8BB48}" type="slidenum">
              <a:rPr b="0" lang="en-IN" sz="1600" spc="-1" strike="noStrike">
                <a:solidFill>
                  <a:srgbClr val="ffffff"/>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hyperlink" Target="https://www.cqse.eu/publications/2013-quality-analysis-of-source-code-comments.pdf" TargetMode="External"/><Relationship Id="rId2" Type="http://schemas.openxmlformats.org/officeDocument/2006/relationships/hyperlink" Target="https://www.cqse.eu/publications/2013-quality-analysis-of-source-code-comments.pdf" TargetMode="External"/><Relationship Id="rId3" Type="http://schemas.openxmlformats.org/officeDocument/2006/relationships/hyperlink" Target="mailto:yyzhou@cs.uiuc.edu" TargetMode="External"/><Relationship Id="rId4" Type="http://schemas.openxmlformats.org/officeDocument/2006/relationships/hyperlink" Target="mailto:yyzhou@cs.uiuc.edu" TargetMode="External"/><Relationship Id="rId5" Type="http://schemas.openxmlformats.org/officeDocument/2006/relationships/hyperlink" Target="mailto:yyzhou@cs.uiuc.edu" TargetMode="External"/><Relationship Id="rId6" Type="http://schemas.openxmlformats.org/officeDocument/2006/relationships/hyperlink" Target="mailto:yzhou%7d@cs.uiuc.edu" TargetMode="External"/><Relationship Id="rId7" Type="http://schemas.openxmlformats.org/officeDocument/2006/relationships/hyperlink" Target="mailto:yzhou%7d@cs.uiuc.edu" TargetMode="External"/><Relationship Id="rId8" Type="http://schemas.openxmlformats.org/officeDocument/2006/relationships/hyperlink" Target="mailto:yzhou%7d@cs.uiuc.edu" TargetMode="External"/><Relationship Id="rId9" Type="http://schemas.openxmlformats.org/officeDocument/2006/relationships/slideLayout" Target="../slideLayouts/slideLayout1.xml"/><Relationship Id="rId10"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1003680" y="-380160"/>
            <a:ext cx="20579760" cy="4773240"/>
          </a:xfrm>
          <a:prstGeom prst="rect">
            <a:avLst/>
          </a:prstGeom>
          <a:noFill/>
          <a:ln>
            <a:noFill/>
          </a:ln>
        </p:spPr>
        <p:txBody>
          <a:bodyPr lIns="125640" rIns="125640" tIns="63000" bIns="63000" anchor="b" anchorCtr="1"/>
          <a:p>
            <a:pPr algn="ctr">
              <a:lnSpc>
                <a:spcPct val="100000"/>
              </a:lnSpc>
            </a:pPr>
            <a:r>
              <a:rPr b="1" lang="en-US" sz="5000" spc="-75" strike="noStrike" u="sng">
                <a:solidFill>
                  <a:srgbClr val="404040"/>
                </a:solidFill>
                <a:uFill>
                  <a:solidFill>
                    <a:srgbClr val="ffffff"/>
                  </a:solidFill>
                </a:uFill>
                <a:latin typeface="Calibri Light"/>
              </a:rPr>
              <a:t>Master of Technology Project Presentation</a:t>
            </a:r>
            <a:r>
              <a:rPr b="1" lang="en-US" sz="5500" spc="-75" strike="noStrike" u="sng">
                <a:solidFill>
                  <a:srgbClr val="404040"/>
                </a:solidFill>
                <a:uFill>
                  <a:solidFill>
                    <a:srgbClr val="ffffff"/>
                  </a:solidFill>
                </a:uFill>
                <a:latin typeface="Calibri Light"/>
              </a:rPr>
              <a:t>
</a:t>
            </a:r>
            <a:r>
              <a:rPr b="1" lang="en-US" sz="5500" spc="-75" strike="noStrike">
                <a:solidFill>
                  <a:srgbClr val="404040"/>
                </a:solidFill>
                <a:uFill>
                  <a:solidFill>
                    <a:srgbClr val="ffffff"/>
                  </a:solidFill>
                </a:uFill>
                <a:latin typeface="Calibri Light"/>
              </a:rPr>
              <a:t>
</a:t>
            </a:r>
            <a:r>
              <a:rPr b="1" lang="en-US" sz="5000" spc="-75" strike="noStrike">
                <a:solidFill>
                  <a:srgbClr val="404040"/>
                </a:solidFill>
                <a:uFill>
                  <a:solidFill>
                    <a:srgbClr val="ffffff"/>
                  </a:solidFill>
                </a:uFill>
                <a:latin typeface="Calibri Light"/>
              </a:rPr>
              <a:t>Static Analysis of Comments and Dynamic Analysis of Execution Behaviour to Build Semantic Graph of Codebases</a:t>
            </a:r>
            <a:r>
              <a:rPr b="1" lang="en-US" sz="5000" spc="-75" strike="noStrike">
                <a:solidFill>
                  <a:srgbClr val="404040"/>
                </a:solidFill>
                <a:uFill>
                  <a:solidFill>
                    <a:srgbClr val="ffffff"/>
                  </a:solidFill>
                </a:uFill>
                <a:latin typeface="Calibri Light"/>
              </a:rPr>
              <a:t>
</a:t>
            </a:r>
            <a:r>
              <a:rPr b="1" lang="en-US" sz="5000" spc="-75" strike="noStrike">
                <a:solidFill>
                  <a:srgbClr val="404040"/>
                </a:solidFill>
                <a:uFill>
                  <a:solidFill>
                    <a:srgbClr val="ffffff"/>
                  </a:solidFill>
                </a:uFill>
                <a:latin typeface="Calibri Light"/>
              </a:rPr>
              <a:t> using Machine Learning</a:t>
            </a:r>
            <a:endParaRPr b="0" lang="en-US" sz="2500" spc="-1" strike="noStrike">
              <a:solidFill>
                <a:srgbClr val="000000"/>
              </a:solidFill>
              <a:uFill>
                <a:solidFill>
                  <a:srgbClr val="ffffff"/>
                </a:solidFill>
              </a:uFill>
              <a:latin typeface="Calibri"/>
            </a:endParaRPr>
          </a:p>
        </p:txBody>
      </p:sp>
      <p:sp>
        <p:nvSpPr>
          <p:cNvPr id="95" name="CustomShape 2"/>
          <p:cNvSpPr/>
          <p:nvPr/>
        </p:nvSpPr>
        <p:spPr>
          <a:xfrm>
            <a:off x="1262880" y="4968360"/>
            <a:ext cx="20409120" cy="360"/>
          </a:xfrm>
          <a:custGeom>
            <a:avLst/>
            <a:gdLst/>
            <a:ahLst/>
            <a:rect l="l" t="t" r="r" b="b"/>
            <a:pathLst>
              <a:path w="1" h="2">
                <a:moveTo>
                  <a:pt x="31" y="31"/>
                </a:moveTo>
                <a:lnTo>
                  <a:pt x="32" y="33"/>
                </a:lnTo>
              </a:path>
            </a:pathLst>
          </a:custGeom>
          <a:noFill/>
          <a:ln>
            <a:solidFill>
              <a:srgbClr val="000000"/>
            </a:solidFill>
          </a:ln>
        </p:spPr>
        <p:style>
          <a:lnRef idx="0"/>
          <a:fillRef idx="0"/>
          <a:effectRef idx="0"/>
          <a:fontRef idx="minor"/>
        </p:style>
      </p:sp>
      <p:sp>
        <p:nvSpPr>
          <p:cNvPr id="96" name="CustomShape 3"/>
          <p:cNvSpPr/>
          <p:nvPr/>
        </p:nvSpPr>
        <p:spPr>
          <a:xfrm>
            <a:off x="10642680" y="5172120"/>
            <a:ext cx="10946880" cy="1555200"/>
          </a:xfrm>
          <a:prstGeom prst="rect">
            <a:avLst/>
          </a:prstGeom>
          <a:noFill/>
          <a:ln>
            <a:noFill/>
          </a:ln>
        </p:spPr>
        <p:style>
          <a:lnRef idx="0"/>
          <a:fillRef idx="0"/>
          <a:effectRef idx="0"/>
          <a:fontRef idx="minor"/>
        </p:style>
        <p:txBody>
          <a:bodyPr lIns="123840" rIns="123840" tIns="61920" bIns="61920"/>
          <a:p>
            <a:pPr>
              <a:lnSpc>
                <a:spcPct val="100000"/>
              </a:lnSpc>
            </a:pPr>
            <a:r>
              <a:rPr b="1" lang="en-IN" sz="3300" spc="-1" strike="noStrike">
                <a:solidFill>
                  <a:srgbClr val="000000"/>
                </a:solidFill>
                <a:uFill>
                  <a:solidFill>
                    <a:srgbClr val="ffffff"/>
                  </a:solidFill>
                </a:uFill>
                <a:latin typeface="Calibri"/>
                <a:ea typeface="Noto Sans CJK SC Regular"/>
              </a:rPr>
              <a:t>Under the Supervision of - Prof. Partha Pratim Das.</a:t>
            </a:r>
            <a:endParaRPr b="0" lang="en-IN" sz="2500" spc="-1" strike="noStrike">
              <a:solidFill>
                <a:srgbClr val="000000"/>
              </a:solidFill>
              <a:uFill>
                <a:solidFill>
                  <a:srgbClr val="ffffff"/>
                </a:solidFill>
              </a:uFill>
              <a:latin typeface="Arial"/>
            </a:endParaRPr>
          </a:p>
          <a:p>
            <a:pPr>
              <a:lnSpc>
                <a:spcPct val="100000"/>
              </a:lnSpc>
            </a:pPr>
            <a:endParaRPr b="0" lang="en-IN" sz="2500" spc="-1" strike="noStrike">
              <a:solidFill>
                <a:srgbClr val="000000"/>
              </a:solidFill>
              <a:uFill>
                <a:solidFill>
                  <a:srgbClr val="ffffff"/>
                </a:solidFill>
              </a:uFill>
              <a:latin typeface="Arial"/>
            </a:endParaRPr>
          </a:p>
        </p:txBody>
      </p:sp>
      <p:sp>
        <p:nvSpPr>
          <p:cNvPr id="97" name="CustomShape 4"/>
          <p:cNvSpPr/>
          <p:nvPr/>
        </p:nvSpPr>
        <p:spPr>
          <a:xfrm>
            <a:off x="12565080" y="7472520"/>
            <a:ext cx="9786600" cy="3353040"/>
          </a:xfrm>
          <a:prstGeom prst="rect">
            <a:avLst/>
          </a:prstGeom>
          <a:noFill/>
          <a:ln>
            <a:noFill/>
          </a:ln>
        </p:spPr>
        <p:style>
          <a:lnRef idx="0"/>
          <a:fillRef idx="0"/>
          <a:effectRef idx="0"/>
          <a:fontRef idx="minor"/>
        </p:style>
        <p:txBody>
          <a:bodyPr lIns="123840" rIns="123840" tIns="61920" bIns="61920"/>
          <a:p>
            <a:pPr>
              <a:lnSpc>
                <a:spcPct val="100000"/>
              </a:lnSpc>
            </a:pPr>
            <a:r>
              <a:rPr b="1" lang="en-IN" sz="2800" spc="-1" strike="noStrike">
                <a:solidFill>
                  <a:srgbClr val="000000"/>
                </a:solidFill>
                <a:uFill>
                  <a:solidFill>
                    <a:srgbClr val="ffffff"/>
                  </a:solidFill>
                </a:uFill>
                <a:latin typeface="Calibri"/>
                <a:ea typeface="Noto Sans CJK SC Regular"/>
              </a:rPr>
              <a:t>Shakti S. Papdeja</a:t>
            </a:r>
            <a:endParaRPr b="0" lang="en-IN" sz="2500" spc="-1" strike="noStrike">
              <a:solidFill>
                <a:srgbClr val="000000"/>
              </a:solidFill>
              <a:uFill>
                <a:solidFill>
                  <a:srgbClr val="ffffff"/>
                </a:solidFill>
              </a:uFill>
              <a:latin typeface="Arial"/>
            </a:endParaRPr>
          </a:p>
          <a:p>
            <a:pPr>
              <a:lnSpc>
                <a:spcPct val="100000"/>
              </a:lnSpc>
            </a:pPr>
            <a:r>
              <a:rPr b="1" lang="en-IN" sz="2800" spc="-1" strike="noStrike">
                <a:solidFill>
                  <a:srgbClr val="000000"/>
                </a:solidFill>
                <a:uFill>
                  <a:solidFill>
                    <a:srgbClr val="ffffff"/>
                  </a:solidFill>
                </a:uFill>
                <a:latin typeface="Calibri"/>
                <a:ea typeface="Noto Sans CJK SC Regular"/>
              </a:rPr>
              <a:t>16CS60R54.</a:t>
            </a:r>
            <a:endParaRPr b="0" lang="en-IN" sz="2500" spc="-1" strike="noStrike">
              <a:solidFill>
                <a:srgbClr val="000000"/>
              </a:solidFill>
              <a:uFill>
                <a:solidFill>
                  <a:srgbClr val="ffffff"/>
                </a:solidFill>
              </a:uFill>
              <a:latin typeface="Arial"/>
            </a:endParaRPr>
          </a:p>
          <a:p>
            <a:pPr>
              <a:lnSpc>
                <a:spcPct val="100000"/>
              </a:lnSpc>
            </a:pPr>
            <a:r>
              <a:rPr b="1" lang="en-IN" sz="2800" spc="-1" strike="noStrike">
                <a:solidFill>
                  <a:srgbClr val="000000"/>
                </a:solidFill>
                <a:uFill>
                  <a:solidFill>
                    <a:srgbClr val="ffffff"/>
                  </a:solidFill>
                </a:uFill>
                <a:latin typeface="Calibri"/>
                <a:ea typeface="Noto Sans CJK SC Regular"/>
              </a:rPr>
              <a:t>Mtech-2</a:t>
            </a:r>
            <a:r>
              <a:rPr b="1" lang="en-IN" sz="2800" spc="-1" strike="noStrike" baseline="30000">
                <a:solidFill>
                  <a:srgbClr val="000000"/>
                </a:solidFill>
                <a:uFill>
                  <a:solidFill>
                    <a:srgbClr val="ffffff"/>
                  </a:solidFill>
                </a:uFill>
                <a:latin typeface="Calibri"/>
                <a:ea typeface="Noto Sans CJK SC Regular"/>
              </a:rPr>
              <a:t>nd</a:t>
            </a:r>
            <a:r>
              <a:rPr b="1" lang="en-IN" sz="2800" spc="-1" strike="noStrike">
                <a:solidFill>
                  <a:srgbClr val="000000"/>
                </a:solidFill>
                <a:uFill>
                  <a:solidFill>
                    <a:srgbClr val="ffffff"/>
                  </a:solidFill>
                </a:uFill>
                <a:latin typeface="Calibri"/>
                <a:ea typeface="Noto Sans CJK SC Regular"/>
              </a:rPr>
              <a:t> Year.</a:t>
            </a:r>
            <a:endParaRPr b="0" lang="en-IN" sz="2500" spc="-1" strike="noStrike">
              <a:solidFill>
                <a:srgbClr val="000000"/>
              </a:solidFill>
              <a:uFill>
                <a:solidFill>
                  <a:srgbClr val="ffffff"/>
                </a:solidFill>
              </a:uFill>
              <a:latin typeface="Arial"/>
            </a:endParaRPr>
          </a:p>
          <a:p>
            <a:pPr>
              <a:lnSpc>
                <a:spcPct val="100000"/>
              </a:lnSpc>
            </a:pPr>
            <a:r>
              <a:rPr b="1" lang="en-IN" sz="3200" spc="-1" strike="noStrike">
                <a:solidFill>
                  <a:srgbClr val="000000"/>
                </a:solidFill>
                <a:uFill>
                  <a:solidFill>
                    <a:srgbClr val="ffffff"/>
                  </a:solidFill>
                </a:uFill>
                <a:latin typeface="Calibri"/>
                <a:ea typeface="Noto Sans CJK SC Regular"/>
              </a:rPr>
              <a:t>Department of Computer Science and Engineering.</a:t>
            </a:r>
            <a:endParaRPr b="0" lang="en-IN" sz="2500" spc="-1" strike="noStrike">
              <a:solidFill>
                <a:srgbClr val="000000"/>
              </a:solidFill>
              <a:uFill>
                <a:solidFill>
                  <a:srgbClr val="ffffff"/>
                </a:solidFill>
              </a:uFill>
              <a:latin typeface="Arial"/>
            </a:endParaRPr>
          </a:p>
          <a:p>
            <a:pPr>
              <a:lnSpc>
                <a:spcPct val="100000"/>
              </a:lnSpc>
            </a:pPr>
            <a:r>
              <a:rPr b="1" lang="en-IN" sz="3200" spc="-1" strike="noStrike">
                <a:solidFill>
                  <a:srgbClr val="000000"/>
                </a:solidFill>
                <a:uFill>
                  <a:solidFill>
                    <a:srgbClr val="ffffff"/>
                  </a:solidFill>
                </a:uFill>
                <a:latin typeface="Calibri"/>
                <a:ea typeface="Noto Sans CJK SC Regular"/>
              </a:rPr>
              <a:t>Indian Institute of Technology, Kharagpur. </a:t>
            </a:r>
            <a:endParaRPr b="0" lang="en-IN" sz="25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0" y="313200"/>
            <a:ext cx="9855000" cy="1306080"/>
          </a:xfrm>
          <a:prstGeom prst="rect">
            <a:avLst/>
          </a:prstGeom>
          <a:noFill/>
          <a:ln>
            <a:noFill/>
          </a:ln>
        </p:spPr>
        <p:style>
          <a:lnRef idx="0"/>
          <a:fillRef idx="0"/>
          <a:effectRef idx="0"/>
          <a:fontRef idx="minor"/>
        </p:style>
        <p:txBody>
          <a:bodyPr lIns="125640" rIns="125640" tIns="63000" bIns="63000" anchor="b" anchorCtr="1"/>
          <a:p>
            <a:pPr algn="ctr">
              <a:lnSpc>
                <a:spcPct val="85000"/>
              </a:lnSpc>
            </a:pPr>
            <a:r>
              <a:rPr b="1" i="1" lang="en-IN" sz="8000" spc="-75" strike="noStrike">
                <a:solidFill>
                  <a:srgbClr val="3333ff"/>
                </a:solidFill>
                <a:uFill>
                  <a:solidFill>
                    <a:srgbClr val="ffffff"/>
                  </a:solidFill>
                </a:uFill>
                <a:latin typeface="Calibri Light"/>
              </a:rPr>
              <a:t>Methodology</a:t>
            </a:r>
            <a:endParaRPr b="0" lang="en-IN" sz="2500" spc="-1" strike="noStrike">
              <a:solidFill>
                <a:srgbClr val="000000"/>
              </a:solidFill>
              <a:uFill>
                <a:solidFill>
                  <a:srgbClr val="ffffff"/>
                </a:solidFill>
              </a:uFill>
              <a:latin typeface="Arial"/>
            </a:endParaRPr>
          </a:p>
        </p:txBody>
      </p:sp>
      <p:pic>
        <p:nvPicPr>
          <p:cNvPr id="147" name="Picture 3" descr=""/>
          <p:cNvPicPr/>
          <p:nvPr/>
        </p:nvPicPr>
        <p:blipFill>
          <a:blip r:embed="rId1"/>
          <a:stretch/>
        </p:blipFill>
        <p:spPr>
          <a:xfrm>
            <a:off x="3022560" y="1658880"/>
            <a:ext cx="16636680" cy="7764120"/>
          </a:xfrm>
          <a:prstGeom prst="rect">
            <a:avLst/>
          </a:prstGeom>
          <a:ln w="9360">
            <a:noFill/>
          </a:ln>
        </p:spPr>
      </p:pic>
      <p:sp>
        <p:nvSpPr>
          <p:cNvPr id="148" name="CustomShape 2"/>
          <p:cNvSpPr/>
          <p:nvPr/>
        </p:nvSpPr>
        <p:spPr>
          <a:xfrm>
            <a:off x="5920920" y="9487800"/>
            <a:ext cx="10064160" cy="1222920"/>
          </a:xfrm>
          <a:prstGeom prst="rect">
            <a:avLst/>
          </a:prstGeom>
          <a:noFill/>
          <a:ln>
            <a:noFill/>
          </a:ln>
        </p:spPr>
        <p:style>
          <a:lnRef idx="0"/>
          <a:fillRef idx="0"/>
          <a:effectRef idx="0"/>
          <a:fontRef idx="minor"/>
        </p:style>
        <p:txBody>
          <a:bodyPr lIns="125640" rIns="125640" tIns="63000" bIns="63000"/>
          <a:p>
            <a:pPr>
              <a:lnSpc>
                <a:spcPct val="100000"/>
              </a:lnSpc>
            </a:pPr>
            <a:r>
              <a:rPr b="0" lang="en-IN" sz="3600" spc="-1" strike="noStrike">
                <a:solidFill>
                  <a:srgbClr val="000000"/>
                </a:solidFill>
                <a:uFill>
                  <a:solidFill>
                    <a:srgbClr val="ffffff"/>
                  </a:solidFill>
                </a:uFill>
                <a:latin typeface="Calibri"/>
              </a:rPr>
              <a:t>Architecture Design of Static Analysis of Source Code</a:t>
            </a:r>
            <a:endParaRPr b="0" lang="en-IN" sz="1800" spc="-1" strike="noStrike">
              <a:solidFill>
                <a:srgbClr val="000000"/>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0" y="619560"/>
            <a:ext cx="10972440" cy="1000080"/>
          </a:xfrm>
          <a:prstGeom prst="rect">
            <a:avLst/>
          </a:prstGeom>
          <a:noFill/>
          <a:ln>
            <a:noFill/>
          </a:ln>
        </p:spPr>
        <p:style>
          <a:lnRef idx="0"/>
          <a:fillRef idx="0"/>
          <a:effectRef idx="0"/>
          <a:fontRef idx="minor"/>
        </p:style>
        <p:txBody>
          <a:bodyPr lIns="125640" rIns="125640" tIns="63000" bIns="63000" anchor="b" anchorCtr="1"/>
          <a:p>
            <a:pPr algn="ctr">
              <a:lnSpc>
                <a:spcPct val="85000"/>
              </a:lnSpc>
            </a:pPr>
            <a:r>
              <a:rPr b="0" i="1" lang="en-IN" sz="5500" spc="-75" strike="noStrike">
                <a:solidFill>
                  <a:srgbClr val="3333ff"/>
                </a:solidFill>
                <a:uFill>
                  <a:solidFill>
                    <a:srgbClr val="ffffff"/>
                  </a:solidFill>
                </a:uFill>
                <a:latin typeface="Calibri"/>
              </a:rPr>
              <a:t>Methodology  (Continued...)</a:t>
            </a:r>
            <a:endParaRPr b="0" lang="en-IN" sz="2500" spc="-1" strike="noStrike">
              <a:solidFill>
                <a:srgbClr val="000000"/>
              </a:solidFill>
              <a:uFill>
                <a:solidFill>
                  <a:srgbClr val="ffffff"/>
                </a:solidFill>
              </a:uFill>
              <a:latin typeface="Arial"/>
            </a:endParaRPr>
          </a:p>
        </p:txBody>
      </p:sp>
      <p:sp>
        <p:nvSpPr>
          <p:cNvPr id="150" name="CustomShape 2"/>
          <p:cNvSpPr/>
          <p:nvPr/>
        </p:nvSpPr>
        <p:spPr>
          <a:xfrm>
            <a:off x="1668960" y="1446840"/>
            <a:ext cx="19887840" cy="8007480"/>
          </a:xfrm>
          <a:prstGeom prst="rect">
            <a:avLst/>
          </a:prstGeom>
          <a:noFill/>
          <a:ln>
            <a:noFill/>
          </a:ln>
        </p:spPr>
        <p:style>
          <a:lnRef idx="0"/>
          <a:fillRef idx="0"/>
          <a:effectRef idx="0"/>
          <a:fontRef idx="minor"/>
        </p:style>
        <p:txBody>
          <a:bodyPr lIns="125640" rIns="125640" tIns="63000" bIns="63000"/>
          <a:p>
            <a:pPr marL="767520" indent="-138240">
              <a:lnSpc>
                <a:spcPct val="90000"/>
              </a:lnSpc>
            </a:pPr>
            <a:r>
              <a:rPr b="0" lang="en-IN" sz="3300" spc="-1" strike="noStrike">
                <a:solidFill>
                  <a:srgbClr val="000000"/>
                </a:solidFill>
                <a:uFill>
                  <a:solidFill>
                    <a:srgbClr val="ffffff"/>
                  </a:solidFill>
                </a:uFill>
                <a:latin typeface="Calibri"/>
              </a:rPr>
              <a:t>  </a:t>
            </a:r>
            <a:endParaRPr b="0" lang="en-IN" sz="1800" spc="-1" strike="noStrike">
              <a:solidFill>
                <a:srgbClr val="000000"/>
              </a:solidFill>
              <a:uFill>
                <a:solidFill>
                  <a:srgbClr val="ffffff"/>
                </a:solidFill>
              </a:uFill>
              <a:latin typeface="Arial"/>
            </a:endParaRPr>
          </a:p>
          <a:p>
            <a:pPr lvl="1" marL="767520" indent="-138240">
              <a:lnSpc>
                <a:spcPct val="90000"/>
              </a:lnSpc>
              <a:buClr>
                <a:srgbClr val="1cade4"/>
              </a:buClr>
              <a:buFont typeface="Wingdings" charset="2"/>
              <a:buChar char=""/>
            </a:pPr>
            <a:r>
              <a:rPr b="0" lang="en-IN" sz="3300" spc="-1" strike="noStrike">
                <a:solidFill>
                  <a:srgbClr val="000000"/>
                </a:solidFill>
                <a:uFill>
                  <a:solidFill>
                    <a:srgbClr val="ffffff"/>
                  </a:solidFill>
                </a:uFill>
                <a:latin typeface="Calibri"/>
              </a:rPr>
              <a:t>  </a:t>
            </a:r>
            <a:r>
              <a:rPr b="0" lang="en-IN" sz="3300" spc="-1" strike="noStrike">
                <a:solidFill>
                  <a:srgbClr val="000000"/>
                </a:solidFill>
                <a:uFill>
                  <a:solidFill>
                    <a:srgbClr val="ffffff"/>
                  </a:solidFill>
                </a:uFill>
                <a:latin typeface="Calibri"/>
              </a:rPr>
              <a:t>Ontology – </a:t>
            </a:r>
            <a:endParaRPr b="0" lang="en-IN" sz="1800" spc="-1" strike="noStrike">
              <a:solidFill>
                <a:srgbClr val="000000"/>
              </a:solidFill>
              <a:uFill>
                <a:solidFill>
                  <a:srgbClr val="ffffff"/>
                </a:solidFill>
              </a:uFill>
              <a:latin typeface="Arial"/>
            </a:endParaRPr>
          </a:p>
          <a:p>
            <a:pPr marL="767520" indent="-138240">
              <a:lnSpc>
                <a:spcPct val="90000"/>
              </a:lnSpc>
            </a:pPr>
            <a:r>
              <a:rPr b="0" lang="en-IN" sz="3300" spc="-1" strike="noStrike">
                <a:solidFill>
                  <a:srgbClr val="000000"/>
                </a:solidFill>
                <a:uFill>
                  <a:solidFill>
                    <a:srgbClr val="ffffff"/>
                  </a:solidFill>
                </a:uFill>
                <a:latin typeface="Calibri"/>
              </a:rPr>
              <a:t>	</a:t>
            </a:r>
            <a:r>
              <a:rPr b="0" lang="en-IN" sz="3300" spc="-1" strike="noStrike">
                <a:solidFill>
                  <a:srgbClr val="000000"/>
                </a:solidFill>
                <a:uFill>
                  <a:solidFill>
                    <a:srgbClr val="ffffff"/>
                  </a:solidFill>
                </a:uFill>
                <a:latin typeface="Calibri"/>
              </a:rPr>
              <a:t>Ontology is set of vocabulary for the categorization of all tokens of the comment, It is handcrafted using previous observations of source codes like a part of Ontology is :</a:t>
            </a:r>
            <a:endParaRPr b="0" lang="en-IN" sz="1800" spc="-1" strike="noStrike">
              <a:solidFill>
                <a:srgbClr val="000000"/>
              </a:solidFill>
              <a:uFill>
                <a:solidFill>
                  <a:srgbClr val="ffffff"/>
                </a:solidFill>
              </a:uFill>
              <a:latin typeface="Arial"/>
            </a:endParaRPr>
          </a:p>
          <a:p>
            <a:pPr algn="just">
              <a:lnSpc>
                <a:spcPct val="150000"/>
              </a:lnSpc>
            </a:pPr>
            <a:r>
              <a:rPr b="0" lang="en-IN" sz="3300" spc="-1" strike="noStrike">
                <a:solidFill>
                  <a:srgbClr val="000000"/>
                </a:solidFill>
                <a:uFill>
                  <a:solidFill>
                    <a:srgbClr val="ffffff"/>
                  </a:solidFill>
                </a:uFill>
                <a:latin typeface="Calibri"/>
              </a:rPr>
              <a:t> </a:t>
            </a:r>
            <a:r>
              <a:rPr b="0" lang="en-IN" sz="3300" spc="-1" strike="noStrike">
                <a:solidFill>
                  <a:srgbClr val="000000"/>
                </a:solidFill>
                <a:uFill>
                  <a:solidFill>
                    <a:srgbClr val="ffffff"/>
                  </a:solidFill>
                </a:uFill>
                <a:latin typeface="Calibri"/>
              </a:rPr>
              <a:t>	</a:t>
            </a:r>
            <a:r>
              <a:rPr b="0" lang="en-IN" sz="2800" spc="-1" strike="noStrike" u="sng">
                <a:solidFill>
                  <a:srgbClr val="000000"/>
                </a:solidFill>
                <a:uFill>
                  <a:solidFill>
                    <a:srgbClr val="ffffff"/>
                  </a:solidFill>
                </a:uFill>
                <a:latin typeface="Calibri"/>
              </a:rPr>
              <a:t>Algorithm</a:t>
            </a:r>
            <a:r>
              <a:rPr b="0" lang="en-IN" sz="2800" spc="-1" strike="noStrike">
                <a:solidFill>
                  <a:srgbClr val="000000"/>
                </a:solidFill>
                <a:uFill>
                  <a:solidFill>
                    <a:srgbClr val="ffffff"/>
                  </a:solidFill>
                </a:uFill>
                <a:latin typeface="Calibri"/>
              </a:rPr>
              <a:t> - Dynamic Programming, Divide and Conquer, Branch and Bound, Searching, Sorting, </a:t>
            </a:r>
            <a:r>
              <a:rPr b="0" lang="en-IN" sz="2800" spc="-1" strike="noStrike">
                <a:solidFill>
                  <a:srgbClr val="000000"/>
                </a:solidFill>
                <a:uFill>
                  <a:solidFill>
                    <a:srgbClr val="ffffff"/>
                  </a:solidFill>
                </a:uFill>
                <a:latin typeface="Calibri"/>
              </a:rPr>
              <a:t>	</a:t>
            </a:r>
            <a:r>
              <a:rPr b="0" lang="en-IN" sz="2800" spc="-1" strike="noStrike">
                <a:solidFill>
                  <a:srgbClr val="000000"/>
                </a:solidFill>
                <a:uFill>
                  <a:solidFill>
                    <a:srgbClr val="ffffff"/>
                  </a:solidFill>
                </a:uFill>
                <a:latin typeface="Calibri"/>
              </a:rPr>
              <a:t>Quick Sort , Merge Sort etc.</a:t>
            </a:r>
            <a:endParaRPr b="0" lang="en-IN" sz="1800" spc="-1" strike="noStrike">
              <a:solidFill>
                <a:srgbClr val="000000"/>
              </a:solidFill>
              <a:uFill>
                <a:solidFill>
                  <a:srgbClr val="ffffff"/>
                </a:solidFill>
              </a:uFill>
              <a:latin typeface="Arial"/>
            </a:endParaRPr>
          </a:p>
          <a:p>
            <a:pPr algn="just">
              <a:lnSpc>
                <a:spcPct val="150000"/>
              </a:lnSpc>
            </a:pPr>
            <a:r>
              <a:rPr b="0" lang="en-IN" sz="2800" spc="-1" strike="noStrike">
                <a:solidFill>
                  <a:srgbClr val="000000"/>
                </a:solidFill>
                <a:uFill>
                  <a:solidFill>
                    <a:srgbClr val="ffffff"/>
                  </a:solidFill>
                </a:uFill>
                <a:latin typeface="Calibri"/>
              </a:rPr>
              <a:t>	</a:t>
            </a:r>
            <a:r>
              <a:rPr b="0" lang="en-IN" sz="2800" spc="-1" strike="noStrike" u="sng">
                <a:solidFill>
                  <a:srgbClr val="000000"/>
                </a:solidFill>
                <a:uFill>
                  <a:solidFill>
                    <a:srgbClr val="ffffff"/>
                  </a:solidFill>
                </a:uFill>
                <a:latin typeface="Calibri"/>
              </a:rPr>
              <a:t>Data Structure </a:t>
            </a:r>
            <a:r>
              <a:rPr b="0" lang="en-IN" sz="2800" spc="-1" strike="noStrike">
                <a:solidFill>
                  <a:srgbClr val="000000"/>
                </a:solidFill>
                <a:uFill>
                  <a:solidFill>
                    <a:srgbClr val="ffffff"/>
                  </a:solidFill>
                </a:uFill>
                <a:latin typeface="Calibri"/>
              </a:rPr>
              <a:t>– Array, Linked List, Tree, Trie, Hash Tables, Map, Set, list, vector, red black tree etc.</a:t>
            </a:r>
            <a:endParaRPr b="0" lang="en-IN" sz="1800" spc="-1" strike="noStrike">
              <a:solidFill>
                <a:srgbClr val="000000"/>
              </a:solidFill>
              <a:uFill>
                <a:solidFill>
                  <a:srgbClr val="ffffff"/>
                </a:solidFill>
              </a:uFill>
              <a:latin typeface="Arial"/>
            </a:endParaRPr>
          </a:p>
          <a:p>
            <a:pPr algn="just">
              <a:lnSpc>
                <a:spcPct val="150000"/>
              </a:lnSpc>
            </a:pPr>
            <a:r>
              <a:rPr b="0" lang="en-IN" sz="2800" spc="-1" strike="noStrike">
                <a:solidFill>
                  <a:srgbClr val="000000"/>
                </a:solidFill>
                <a:uFill>
                  <a:solidFill>
                    <a:srgbClr val="ffffff"/>
                  </a:solidFill>
                </a:uFill>
                <a:latin typeface="Calibri"/>
              </a:rPr>
              <a:t>	</a:t>
            </a:r>
            <a:r>
              <a:rPr b="0" lang="en-IN" sz="2800" spc="-1" strike="noStrike" u="sng">
                <a:solidFill>
                  <a:srgbClr val="000000"/>
                </a:solidFill>
                <a:uFill>
                  <a:solidFill>
                    <a:srgbClr val="ffffff"/>
                  </a:solidFill>
                </a:uFill>
                <a:latin typeface="Calibri"/>
              </a:rPr>
              <a:t>Visibility Scopes </a:t>
            </a:r>
            <a:r>
              <a:rPr b="0" lang="en-IN" sz="2800" spc="-1" strike="noStrike">
                <a:solidFill>
                  <a:srgbClr val="000000"/>
                </a:solidFill>
                <a:uFill>
                  <a:solidFill>
                    <a:srgbClr val="ffffff"/>
                  </a:solidFill>
                </a:uFill>
                <a:latin typeface="Calibri"/>
              </a:rPr>
              <a:t>– global, local, external, auto, static, register, private, public, protected etc.</a:t>
            </a:r>
            <a:endParaRPr b="0" lang="en-IN" sz="1800" spc="-1" strike="noStrike">
              <a:solidFill>
                <a:srgbClr val="000000"/>
              </a:solidFill>
              <a:uFill>
                <a:solidFill>
                  <a:srgbClr val="ffffff"/>
                </a:solidFill>
              </a:uFill>
              <a:latin typeface="Arial"/>
            </a:endParaRPr>
          </a:p>
          <a:p>
            <a:pPr marL="767520" indent="-138240">
              <a:lnSpc>
                <a:spcPct val="150000"/>
              </a:lnSpc>
            </a:pPr>
            <a:r>
              <a:rPr b="1" lang="en-IN" sz="3300" spc="-1" strike="noStrike">
                <a:solidFill>
                  <a:srgbClr val="000000"/>
                </a:solidFill>
                <a:uFill>
                  <a:solidFill>
                    <a:srgbClr val="ffffff"/>
                  </a:solidFill>
                </a:uFill>
                <a:latin typeface="Calibri"/>
              </a:rPr>
              <a:t>	</a:t>
            </a:r>
            <a:r>
              <a:rPr b="1" lang="en-IN" sz="3300" spc="-1" strike="noStrike">
                <a:solidFill>
                  <a:srgbClr val="000000"/>
                </a:solidFill>
                <a:uFill>
                  <a:solidFill>
                    <a:srgbClr val="ffffff"/>
                  </a:solidFill>
                </a:uFill>
                <a:latin typeface="Calibri"/>
              </a:rPr>
              <a:t>Constructing Ontology is incremental process</a:t>
            </a:r>
            <a:r>
              <a:rPr b="0" lang="en-IN" sz="3300" spc="-1" strike="noStrike">
                <a:solidFill>
                  <a:srgbClr val="000000"/>
                </a:solidFill>
                <a:uFill>
                  <a:solidFill>
                    <a:srgbClr val="ffffff"/>
                  </a:solidFill>
                </a:uFill>
                <a:latin typeface="Calibri"/>
              </a:rPr>
              <a:t>, and there is provision to add new tokens into the appropriate category at the time of testing new examples on tool for unseen vocabulary.</a:t>
            </a:r>
            <a:r>
              <a:rPr b="0" lang="en-IN" sz="3300" spc="-1" strike="noStrike">
                <a:solidFill>
                  <a:srgbClr val="000000"/>
                </a:solidFill>
                <a:uFill>
                  <a:solidFill>
                    <a:srgbClr val="ffffff"/>
                  </a:solidFill>
                </a:uFill>
                <a:latin typeface="Calibri"/>
              </a:rPr>
              <a:t>	</a:t>
            </a:r>
            <a:r>
              <a:rPr b="0" lang="en-IN" sz="3300" spc="-1" strike="noStrike">
                <a:solidFill>
                  <a:srgbClr val="000000"/>
                </a:solidFill>
                <a:uFill>
                  <a:solidFill>
                    <a:srgbClr val="ffffff"/>
                  </a:solidFill>
                </a:uFill>
                <a:latin typeface="Calibri"/>
              </a:rPr>
              <a:t>	</a:t>
            </a:r>
            <a:r>
              <a:rPr b="0" lang="en-IN" sz="3300" spc="-1" strike="noStrike">
                <a:solidFill>
                  <a:srgbClr val="000000"/>
                </a:solidFill>
                <a:uFill>
                  <a:solidFill>
                    <a:srgbClr val="ffffff"/>
                  </a:solidFill>
                </a:uFill>
                <a:latin typeface="Calibri"/>
              </a:rPr>
              <a:t>	</a:t>
            </a: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0" y="619560"/>
            <a:ext cx="10972440" cy="1000080"/>
          </a:xfrm>
          <a:prstGeom prst="rect">
            <a:avLst/>
          </a:prstGeom>
          <a:noFill/>
          <a:ln>
            <a:noFill/>
          </a:ln>
        </p:spPr>
        <p:style>
          <a:lnRef idx="0"/>
          <a:fillRef idx="0"/>
          <a:effectRef idx="0"/>
          <a:fontRef idx="minor"/>
        </p:style>
        <p:txBody>
          <a:bodyPr lIns="125640" rIns="125640" tIns="63000" bIns="63000" anchor="b" anchorCtr="1"/>
          <a:p>
            <a:pPr algn="ctr">
              <a:lnSpc>
                <a:spcPct val="85000"/>
              </a:lnSpc>
            </a:pPr>
            <a:r>
              <a:rPr b="0" i="1" lang="en-IN" sz="5500" spc="-75" strike="noStrike">
                <a:solidFill>
                  <a:srgbClr val="3333ff"/>
                </a:solidFill>
                <a:uFill>
                  <a:solidFill>
                    <a:srgbClr val="ffffff"/>
                  </a:solidFill>
                </a:uFill>
                <a:latin typeface="Calibri"/>
              </a:rPr>
              <a:t>Methodology  (Continued...)</a:t>
            </a:r>
            <a:endParaRPr b="0" lang="en-IN" sz="2500" spc="-1" strike="noStrike">
              <a:solidFill>
                <a:srgbClr val="000000"/>
              </a:solidFill>
              <a:uFill>
                <a:solidFill>
                  <a:srgbClr val="ffffff"/>
                </a:solidFill>
              </a:uFill>
              <a:latin typeface="Arial"/>
            </a:endParaRPr>
          </a:p>
        </p:txBody>
      </p:sp>
      <p:sp>
        <p:nvSpPr>
          <p:cNvPr id="152" name="CustomShape 2"/>
          <p:cNvSpPr/>
          <p:nvPr/>
        </p:nvSpPr>
        <p:spPr>
          <a:xfrm>
            <a:off x="1883160" y="1446840"/>
            <a:ext cx="18858960" cy="8007480"/>
          </a:xfrm>
          <a:prstGeom prst="rect">
            <a:avLst/>
          </a:prstGeom>
          <a:noFill/>
          <a:ln>
            <a:noFill/>
          </a:ln>
        </p:spPr>
        <p:style>
          <a:lnRef idx="0"/>
          <a:fillRef idx="0"/>
          <a:effectRef idx="0"/>
          <a:fontRef idx="minor"/>
        </p:style>
        <p:txBody>
          <a:bodyPr lIns="125640" rIns="125640" tIns="63000" bIns="63000"/>
          <a:p>
            <a:pPr marL="767520" indent="-138240">
              <a:lnSpc>
                <a:spcPct val="90000"/>
              </a:lnSpc>
            </a:pPr>
            <a:r>
              <a:rPr b="0" lang="en-IN" sz="3300" spc="-1" strike="noStrike">
                <a:solidFill>
                  <a:srgbClr val="000000"/>
                </a:solidFill>
                <a:uFill>
                  <a:solidFill>
                    <a:srgbClr val="ffffff"/>
                  </a:solidFill>
                </a:uFill>
                <a:latin typeface="Calibri"/>
              </a:rPr>
              <a:t>  </a:t>
            </a:r>
            <a:endParaRPr b="0" lang="en-IN" sz="1800" spc="-1" strike="noStrike">
              <a:solidFill>
                <a:srgbClr val="000000"/>
              </a:solidFill>
              <a:uFill>
                <a:solidFill>
                  <a:srgbClr val="ffffff"/>
                </a:solidFill>
              </a:uFill>
              <a:latin typeface="Arial"/>
            </a:endParaRPr>
          </a:p>
          <a:p>
            <a:pPr lvl="1" marL="767520" indent="-138240">
              <a:lnSpc>
                <a:spcPct val="90000"/>
              </a:lnSpc>
              <a:buClr>
                <a:srgbClr val="1cade4"/>
              </a:buClr>
              <a:buFont typeface="Wingdings" charset="2"/>
              <a:buChar char=""/>
            </a:pPr>
            <a:r>
              <a:rPr b="0" lang="en-IN" sz="3300" spc="-1" strike="noStrike">
                <a:solidFill>
                  <a:srgbClr val="000000"/>
                </a:solidFill>
                <a:uFill>
                  <a:solidFill>
                    <a:srgbClr val="ffffff"/>
                  </a:solidFill>
                </a:uFill>
                <a:latin typeface="Calibri"/>
              </a:rPr>
              <a:t>  </a:t>
            </a:r>
            <a:r>
              <a:rPr b="0" lang="en-IN" sz="3300" spc="-1" strike="noStrike">
                <a:solidFill>
                  <a:srgbClr val="000000"/>
                </a:solidFill>
                <a:uFill>
                  <a:solidFill>
                    <a:srgbClr val="ffffff"/>
                  </a:solidFill>
                </a:uFill>
                <a:latin typeface="Calibri"/>
              </a:rPr>
              <a:t>Using NLP Tools  – </a:t>
            </a:r>
            <a:endParaRPr b="0" lang="en-IN" sz="1800" spc="-1" strike="noStrike">
              <a:solidFill>
                <a:srgbClr val="000000"/>
              </a:solidFill>
              <a:uFill>
                <a:solidFill>
                  <a:srgbClr val="ffffff"/>
                </a:solidFill>
              </a:uFill>
              <a:latin typeface="Arial"/>
            </a:endParaRPr>
          </a:p>
          <a:p>
            <a:pPr lvl="2" marL="1886400" indent="-628560">
              <a:lnSpc>
                <a:spcPct val="90000"/>
              </a:lnSpc>
              <a:buClr>
                <a:srgbClr val="1cade4"/>
              </a:buClr>
              <a:buFont typeface="Calibri Light"/>
              <a:buAutoNum type="arabicPeriod"/>
            </a:pPr>
            <a:r>
              <a:rPr b="0" lang="en-IN" sz="3300" spc="-1" strike="noStrike">
                <a:solidFill>
                  <a:srgbClr val="000000"/>
                </a:solidFill>
                <a:uFill>
                  <a:solidFill>
                    <a:srgbClr val="ffffff"/>
                  </a:solidFill>
                </a:uFill>
                <a:latin typeface="Calibri"/>
              </a:rPr>
              <a:t> </a:t>
            </a:r>
            <a:r>
              <a:rPr b="0" lang="en-IN" sz="3300" spc="-1" strike="noStrike">
                <a:solidFill>
                  <a:srgbClr val="000000"/>
                </a:solidFill>
                <a:uFill>
                  <a:solidFill>
                    <a:srgbClr val="ffffff"/>
                  </a:solidFill>
                </a:uFill>
                <a:latin typeface="Calibri"/>
              </a:rPr>
              <a:t>Structure extraction </a:t>
            </a:r>
            <a:endParaRPr b="0" lang="en-IN" sz="1800" spc="-1" strike="noStrike">
              <a:solidFill>
                <a:srgbClr val="000000"/>
              </a:solidFill>
              <a:uFill>
                <a:solidFill>
                  <a:srgbClr val="ffffff"/>
                </a:solidFill>
              </a:uFill>
              <a:latin typeface="Arial"/>
            </a:endParaRPr>
          </a:p>
          <a:p>
            <a:pPr lvl="2" marL="1886400" indent="-628560">
              <a:lnSpc>
                <a:spcPct val="90000"/>
              </a:lnSpc>
              <a:buClr>
                <a:srgbClr val="1cade4"/>
              </a:buClr>
              <a:buFont typeface="Calibri Light"/>
              <a:buAutoNum type="arabicPeriod"/>
            </a:pPr>
            <a:r>
              <a:rPr b="0" lang="en-IN" sz="3300" spc="-1" strike="noStrike">
                <a:solidFill>
                  <a:srgbClr val="000000"/>
                </a:solidFill>
                <a:uFill>
                  <a:solidFill>
                    <a:srgbClr val="ffffff"/>
                  </a:solidFill>
                </a:uFill>
                <a:latin typeface="Calibri"/>
              </a:rPr>
              <a:t>Identify and mark sentence, phrase, and paragraph boundaries </a:t>
            </a:r>
            <a:endParaRPr b="0" lang="en-IN" sz="1800" spc="-1" strike="noStrike">
              <a:solidFill>
                <a:srgbClr val="000000"/>
              </a:solidFill>
              <a:uFill>
                <a:solidFill>
                  <a:srgbClr val="ffffff"/>
                </a:solidFill>
              </a:uFill>
              <a:latin typeface="Arial"/>
            </a:endParaRPr>
          </a:p>
          <a:p>
            <a:pPr lvl="2" marL="1886400" indent="-628560">
              <a:lnSpc>
                <a:spcPct val="90000"/>
              </a:lnSpc>
              <a:buClr>
                <a:srgbClr val="1cade4"/>
              </a:buClr>
              <a:buFont typeface="Calibri Light"/>
              <a:buAutoNum type="arabicPeriod"/>
            </a:pPr>
            <a:r>
              <a:rPr b="0" lang="en-IN" sz="3300" spc="-1" strike="noStrike">
                <a:solidFill>
                  <a:srgbClr val="000000"/>
                </a:solidFill>
                <a:uFill>
                  <a:solidFill>
                    <a:srgbClr val="ffffff"/>
                  </a:solidFill>
                </a:uFill>
                <a:latin typeface="Calibri"/>
              </a:rPr>
              <a:t>Tokenization </a:t>
            </a:r>
            <a:endParaRPr b="0" lang="en-IN" sz="1800" spc="-1" strike="noStrike">
              <a:solidFill>
                <a:srgbClr val="000000"/>
              </a:solidFill>
              <a:uFill>
                <a:solidFill>
                  <a:srgbClr val="ffffff"/>
                </a:solidFill>
              </a:uFill>
              <a:latin typeface="Arial"/>
            </a:endParaRPr>
          </a:p>
          <a:p>
            <a:pPr lvl="2" marL="1886400" indent="-628560">
              <a:lnSpc>
                <a:spcPct val="90000"/>
              </a:lnSpc>
              <a:buClr>
                <a:srgbClr val="1cade4"/>
              </a:buClr>
              <a:buFont typeface="Calibri Light"/>
              <a:buAutoNum type="arabicPeriod"/>
            </a:pPr>
            <a:r>
              <a:rPr b="0" lang="en-IN" sz="3300" spc="-1" strike="noStrike">
                <a:solidFill>
                  <a:srgbClr val="000000"/>
                </a:solidFill>
                <a:uFill>
                  <a:solidFill>
                    <a:srgbClr val="ffffff"/>
                  </a:solidFill>
                </a:uFill>
                <a:latin typeface="Calibri"/>
              </a:rPr>
              <a:t>Stemming</a:t>
            </a:r>
            <a:endParaRPr b="0" lang="en-IN" sz="1800" spc="-1" strike="noStrike">
              <a:solidFill>
                <a:srgbClr val="000000"/>
              </a:solidFill>
              <a:uFill>
                <a:solidFill>
                  <a:srgbClr val="ffffff"/>
                </a:solidFill>
              </a:uFill>
              <a:latin typeface="Arial"/>
            </a:endParaRPr>
          </a:p>
          <a:p>
            <a:pPr lvl="2" marL="1886400" indent="-628560">
              <a:lnSpc>
                <a:spcPct val="90000"/>
              </a:lnSpc>
              <a:buClr>
                <a:srgbClr val="1cade4"/>
              </a:buClr>
              <a:buFont typeface="Calibri Light"/>
              <a:buAutoNum type="arabicPeriod"/>
            </a:pPr>
            <a:r>
              <a:rPr b="0" lang="en-IN" sz="3300" spc="-1" strike="noStrike">
                <a:solidFill>
                  <a:srgbClr val="000000"/>
                </a:solidFill>
                <a:uFill>
                  <a:solidFill>
                    <a:srgbClr val="ffffff"/>
                  </a:solidFill>
                </a:uFill>
                <a:latin typeface="Calibri"/>
              </a:rPr>
              <a:t>POS tagging </a:t>
            </a:r>
            <a:endParaRPr b="0" lang="en-IN" sz="1800" spc="-1" strike="noStrike">
              <a:solidFill>
                <a:srgbClr val="000000"/>
              </a:solidFill>
              <a:uFill>
                <a:solidFill>
                  <a:srgbClr val="ffffff"/>
                </a:solidFill>
              </a:uFill>
              <a:latin typeface="Arial"/>
            </a:endParaRPr>
          </a:p>
          <a:p>
            <a:pPr lvl="2" marL="1886400" indent="-628560">
              <a:lnSpc>
                <a:spcPct val="90000"/>
              </a:lnSpc>
              <a:buClr>
                <a:srgbClr val="1cade4"/>
              </a:buClr>
              <a:buFont typeface="Calibri Light"/>
              <a:buAutoNum type="arabicPeriod"/>
            </a:pPr>
            <a:r>
              <a:rPr b="0" lang="en-IN" sz="3300" spc="-1" strike="noStrike">
                <a:solidFill>
                  <a:srgbClr val="000000"/>
                </a:solidFill>
                <a:uFill>
                  <a:solidFill>
                    <a:srgbClr val="ffffff"/>
                  </a:solidFill>
                </a:uFill>
                <a:latin typeface="Calibri"/>
              </a:rPr>
              <a:t>Matching Unigram/Bigram/Trigram for recognizing appropriate vocabulary set.</a:t>
            </a:r>
            <a:endParaRPr b="0" lang="en-IN" sz="1800" spc="-1" strike="noStrike">
              <a:solidFill>
                <a:srgbClr val="000000"/>
              </a:solidFill>
              <a:uFill>
                <a:solidFill>
                  <a:srgbClr val="ffffff"/>
                </a:solidFill>
              </a:uFill>
              <a:latin typeface="Arial"/>
            </a:endParaRPr>
          </a:p>
          <a:p>
            <a:pPr lvl="1" marL="767520" indent="-138240">
              <a:lnSpc>
                <a:spcPct val="90000"/>
              </a:lnSpc>
              <a:buClr>
                <a:srgbClr val="1cade4"/>
              </a:buClr>
              <a:buFont typeface="Wingdings" charset="2"/>
              <a:buChar char=""/>
            </a:pPr>
            <a:r>
              <a:rPr b="0" lang="en-IN" sz="3300" spc="-1" strike="noStrike">
                <a:solidFill>
                  <a:srgbClr val="000000"/>
                </a:solidFill>
                <a:uFill>
                  <a:solidFill>
                    <a:srgbClr val="ffffff"/>
                  </a:solidFill>
                </a:uFill>
                <a:latin typeface="Calibri"/>
              </a:rPr>
              <a:t> </a:t>
            </a:r>
            <a:r>
              <a:rPr b="0" lang="en-IN" sz="3300" spc="-1" strike="noStrike">
                <a:solidFill>
                  <a:srgbClr val="000000"/>
                </a:solidFill>
                <a:uFill>
                  <a:solidFill>
                    <a:srgbClr val="ffffff"/>
                  </a:solidFill>
                </a:uFill>
                <a:latin typeface="Calibri"/>
              </a:rPr>
              <a:t>	</a:t>
            </a:r>
            <a:r>
              <a:rPr b="0" lang="en-IN" sz="3300" spc="-1" strike="noStrike">
                <a:solidFill>
                  <a:srgbClr val="000000"/>
                </a:solidFill>
                <a:uFill>
                  <a:solidFill>
                    <a:srgbClr val="ffffff"/>
                  </a:solidFill>
                </a:uFill>
                <a:latin typeface="Calibri"/>
              </a:rPr>
              <a:t>The information extracted from parsing, tokenizing, applying ontology and NLP tools is stored in database for mapping with AST and query processing.</a:t>
            </a:r>
            <a:r>
              <a:rPr b="0" lang="en-IN" sz="3300" spc="-1" strike="noStrike">
                <a:solidFill>
                  <a:srgbClr val="000000"/>
                </a:solidFill>
                <a:uFill>
                  <a:solidFill>
                    <a:srgbClr val="ffffff"/>
                  </a:solidFill>
                </a:uFill>
                <a:latin typeface="Calibri"/>
              </a:rPr>
              <a:t>	</a:t>
            </a: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812880" y="818640"/>
            <a:ext cx="10972440" cy="1000080"/>
          </a:xfrm>
          <a:prstGeom prst="rect">
            <a:avLst/>
          </a:prstGeom>
          <a:noFill/>
          <a:ln>
            <a:noFill/>
          </a:ln>
        </p:spPr>
        <p:style>
          <a:lnRef idx="0"/>
          <a:fillRef idx="0"/>
          <a:effectRef idx="0"/>
          <a:fontRef idx="minor"/>
        </p:style>
        <p:txBody>
          <a:bodyPr lIns="125640" rIns="125640" tIns="63000" bIns="63000" anchor="b" anchorCtr="1"/>
          <a:p>
            <a:pPr algn="ctr">
              <a:lnSpc>
                <a:spcPct val="85000"/>
              </a:lnSpc>
            </a:pPr>
            <a:r>
              <a:rPr b="0" i="1" lang="en-IN" sz="5500" spc="-75" strike="noStrike">
                <a:solidFill>
                  <a:srgbClr val="3333ff"/>
                </a:solidFill>
                <a:uFill>
                  <a:solidFill>
                    <a:srgbClr val="ffffff"/>
                  </a:solidFill>
                </a:uFill>
                <a:latin typeface="Calibri"/>
              </a:rPr>
              <a:t>Methodology  (Continued...)</a:t>
            </a:r>
            <a:endParaRPr b="0" lang="en-IN" sz="2500" spc="-1" strike="noStrike">
              <a:solidFill>
                <a:srgbClr val="000000"/>
              </a:solidFill>
              <a:uFill>
                <a:solidFill>
                  <a:srgbClr val="ffffff"/>
                </a:solidFill>
              </a:uFill>
              <a:latin typeface="Arial"/>
            </a:endParaRPr>
          </a:p>
        </p:txBody>
      </p:sp>
      <p:sp>
        <p:nvSpPr>
          <p:cNvPr id="154" name="CustomShape 2"/>
          <p:cNvSpPr/>
          <p:nvPr/>
        </p:nvSpPr>
        <p:spPr>
          <a:xfrm>
            <a:off x="1603800" y="1645920"/>
            <a:ext cx="14702760" cy="8042400"/>
          </a:xfrm>
          <a:prstGeom prst="rect">
            <a:avLst/>
          </a:prstGeom>
          <a:noFill/>
          <a:ln>
            <a:noFill/>
          </a:ln>
        </p:spPr>
        <p:style>
          <a:lnRef idx="0"/>
          <a:fillRef idx="0"/>
          <a:effectRef idx="0"/>
          <a:fontRef idx="minor"/>
        </p:style>
        <p:txBody>
          <a:bodyPr lIns="125640" rIns="125640" tIns="63000" bIns="63000"/>
          <a:p>
            <a:pPr marL="767520" indent="-138240">
              <a:lnSpc>
                <a:spcPct val="90000"/>
              </a:lnSpc>
            </a:pPr>
            <a:r>
              <a:rPr b="0" lang="en-IN" sz="3300" spc="-1" strike="noStrike">
                <a:solidFill>
                  <a:srgbClr val="000000"/>
                </a:solidFill>
                <a:uFill>
                  <a:solidFill>
                    <a:srgbClr val="ffffff"/>
                  </a:solidFill>
                </a:uFill>
                <a:latin typeface="Calibri"/>
              </a:rPr>
              <a:t>  </a:t>
            </a:r>
            <a:endParaRPr b="0" lang="en-IN" sz="1800" spc="-1" strike="noStrike">
              <a:solidFill>
                <a:srgbClr val="000000"/>
              </a:solidFill>
              <a:uFill>
                <a:solidFill>
                  <a:srgbClr val="ffffff"/>
                </a:solidFill>
              </a:uFill>
              <a:latin typeface="Arial"/>
            </a:endParaRPr>
          </a:p>
          <a:p>
            <a:pPr lvl="1" marL="767520" indent="-138240">
              <a:lnSpc>
                <a:spcPct val="90000"/>
              </a:lnSpc>
              <a:buClr>
                <a:srgbClr val="1cade4"/>
              </a:buClr>
              <a:buFont typeface="Wingdings" charset="2"/>
              <a:buChar char=""/>
            </a:pPr>
            <a:r>
              <a:rPr b="0" lang="en-IN" sz="3300" spc="-1" strike="noStrike">
                <a:solidFill>
                  <a:srgbClr val="000000"/>
                </a:solidFill>
                <a:uFill>
                  <a:solidFill>
                    <a:srgbClr val="ffffff"/>
                  </a:solidFill>
                </a:uFill>
                <a:latin typeface="Calibri"/>
              </a:rPr>
              <a:t>  </a:t>
            </a:r>
            <a:r>
              <a:rPr b="0" lang="en-IN" sz="3300" spc="-1" strike="noStrike">
                <a:solidFill>
                  <a:srgbClr val="000000"/>
                </a:solidFill>
                <a:uFill>
                  <a:solidFill>
                    <a:srgbClr val="ffffff"/>
                  </a:solidFill>
                </a:uFill>
                <a:latin typeface="Calibri"/>
              </a:rPr>
              <a:t>Using Clang and LLVM Tools to extract information from AST  – </a:t>
            </a:r>
            <a:endParaRPr b="0" lang="en-IN" sz="1800" spc="-1" strike="noStrike">
              <a:solidFill>
                <a:srgbClr val="000000"/>
              </a:solidFill>
              <a:uFill>
                <a:solidFill>
                  <a:srgbClr val="ffffff"/>
                </a:solidFill>
              </a:uFill>
              <a:latin typeface="Arial"/>
            </a:endParaRPr>
          </a:p>
          <a:p>
            <a:pPr lvl="2" marL="1886400" indent="-628560">
              <a:lnSpc>
                <a:spcPct val="90000"/>
              </a:lnSpc>
              <a:buClr>
                <a:srgbClr val="1cade4"/>
              </a:buClr>
              <a:buFont typeface="Calibri Light"/>
              <a:buAutoNum type="arabicPeriod"/>
            </a:pPr>
            <a:r>
              <a:rPr b="0" lang="en-IN" sz="3300" spc="-1" strike="noStrike">
                <a:solidFill>
                  <a:srgbClr val="000000"/>
                </a:solidFill>
                <a:uFill>
                  <a:solidFill>
                    <a:srgbClr val="ffffff"/>
                  </a:solidFill>
                </a:uFill>
                <a:latin typeface="Calibri"/>
              </a:rPr>
              <a:t>Clang</a:t>
            </a:r>
            <a:endParaRPr b="0" lang="en-IN" sz="1800" spc="-1" strike="noStrike">
              <a:solidFill>
                <a:srgbClr val="000000"/>
              </a:solidFill>
              <a:uFill>
                <a:solidFill>
                  <a:srgbClr val="ffffff"/>
                </a:solidFill>
              </a:uFill>
              <a:latin typeface="Arial"/>
            </a:endParaRPr>
          </a:p>
          <a:p>
            <a:pPr lvl="3" marL="2515320" indent="-628560">
              <a:lnSpc>
                <a:spcPct val="90000"/>
              </a:lnSpc>
              <a:buClr>
                <a:srgbClr val="1cade4"/>
              </a:buClr>
              <a:buFont typeface="Arial"/>
              <a:buChar char="•"/>
            </a:pPr>
            <a:r>
              <a:rPr b="0" lang="en-IN" sz="3300" spc="-1" strike="noStrike">
                <a:solidFill>
                  <a:srgbClr val="000000"/>
                </a:solidFill>
                <a:uFill>
                  <a:solidFill>
                    <a:srgbClr val="ffffff"/>
                  </a:solidFill>
                </a:uFill>
                <a:latin typeface="Calibri"/>
              </a:rPr>
              <a:t>Clang is compiler front end for various languages</a:t>
            </a:r>
            <a:endParaRPr b="0" lang="en-IN" sz="1800" spc="-1" strike="noStrike">
              <a:solidFill>
                <a:srgbClr val="000000"/>
              </a:solidFill>
              <a:uFill>
                <a:solidFill>
                  <a:srgbClr val="ffffff"/>
                </a:solidFill>
              </a:uFill>
              <a:latin typeface="Arial"/>
            </a:endParaRPr>
          </a:p>
          <a:p>
            <a:pPr lvl="3" marL="2515320" indent="-628560">
              <a:lnSpc>
                <a:spcPct val="90000"/>
              </a:lnSpc>
              <a:buClr>
                <a:srgbClr val="1cade4"/>
              </a:buClr>
              <a:buFont typeface="Arial"/>
              <a:buChar char="•"/>
            </a:pPr>
            <a:r>
              <a:rPr b="0" lang="en-IN" sz="3300" spc="-1" strike="noStrike">
                <a:solidFill>
                  <a:srgbClr val="000000"/>
                </a:solidFill>
                <a:uFill>
                  <a:solidFill>
                    <a:srgbClr val="ffffff"/>
                  </a:solidFill>
                </a:uFill>
                <a:latin typeface="Calibri"/>
              </a:rPr>
              <a:t>It is the part of LLVM (Low Level Virtual Machine)</a:t>
            </a:r>
            <a:endParaRPr b="0" lang="en-IN" sz="1800" spc="-1" strike="noStrike">
              <a:solidFill>
                <a:srgbClr val="000000"/>
              </a:solidFill>
              <a:uFill>
                <a:solidFill>
                  <a:srgbClr val="ffffff"/>
                </a:solidFill>
              </a:uFill>
              <a:latin typeface="Arial"/>
            </a:endParaRPr>
          </a:p>
          <a:p>
            <a:pPr lvl="2" marL="1886400" indent="-628560">
              <a:lnSpc>
                <a:spcPct val="90000"/>
              </a:lnSpc>
              <a:buClr>
                <a:srgbClr val="1cade4"/>
              </a:buClr>
              <a:buFont typeface="Calibri Light"/>
              <a:buAutoNum type="arabicPeriod"/>
            </a:pPr>
            <a:r>
              <a:rPr b="0" lang="en-IN" sz="3300" spc="-1" strike="noStrike">
                <a:solidFill>
                  <a:srgbClr val="000000"/>
                </a:solidFill>
                <a:uFill>
                  <a:solidFill>
                    <a:srgbClr val="ffffff"/>
                  </a:solidFill>
                </a:uFill>
                <a:latin typeface="Calibri"/>
              </a:rPr>
              <a:t>AST</a:t>
            </a:r>
            <a:endParaRPr b="0" lang="en-IN" sz="1800" spc="-1" strike="noStrike">
              <a:solidFill>
                <a:srgbClr val="000000"/>
              </a:solidFill>
              <a:uFill>
                <a:solidFill>
                  <a:srgbClr val="ffffff"/>
                </a:solidFill>
              </a:uFill>
              <a:latin typeface="Arial"/>
            </a:endParaRPr>
          </a:p>
          <a:p>
            <a:pPr lvl="3" marL="2515320" indent="-628560">
              <a:lnSpc>
                <a:spcPct val="90000"/>
              </a:lnSpc>
              <a:buClr>
                <a:srgbClr val="1cade4"/>
              </a:buClr>
              <a:buFont typeface="Arial"/>
              <a:buChar char="•"/>
            </a:pPr>
            <a:r>
              <a:rPr b="0" lang="en-IN" sz="3300" spc="-1" strike="noStrike">
                <a:solidFill>
                  <a:srgbClr val="000000"/>
                </a:solidFill>
                <a:uFill>
                  <a:solidFill>
                    <a:srgbClr val="ffffff"/>
                  </a:solidFill>
                </a:uFill>
                <a:latin typeface="Calibri"/>
              </a:rPr>
              <a:t>Tree representation of Abstract Syntactic structure of preprocessed code.</a:t>
            </a:r>
            <a:endParaRPr b="0" lang="en-IN" sz="1800" spc="-1" strike="noStrike">
              <a:solidFill>
                <a:srgbClr val="000000"/>
              </a:solidFill>
              <a:uFill>
                <a:solidFill>
                  <a:srgbClr val="ffffff"/>
                </a:solidFill>
              </a:uFill>
              <a:latin typeface="Arial"/>
            </a:endParaRPr>
          </a:p>
          <a:p>
            <a:pPr lvl="2" marL="1886400" indent="-628560">
              <a:lnSpc>
                <a:spcPct val="90000"/>
              </a:lnSpc>
              <a:buClr>
                <a:srgbClr val="1cade4"/>
              </a:buClr>
              <a:buFont typeface="Calibri Light"/>
              <a:buAutoNum type="arabicPeriod"/>
            </a:pPr>
            <a:r>
              <a:rPr b="0" lang="en-IN" sz="3300" spc="-1" strike="noStrike">
                <a:solidFill>
                  <a:srgbClr val="000000"/>
                </a:solidFill>
                <a:uFill>
                  <a:solidFill>
                    <a:srgbClr val="ffffff"/>
                  </a:solidFill>
                </a:uFill>
                <a:latin typeface="Calibri"/>
              </a:rPr>
              <a:t>Recursive AST Visitor</a:t>
            </a:r>
            <a:endParaRPr b="0" lang="en-IN" sz="1800" spc="-1" strike="noStrike">
              <a:solidFill>
                <a:srgbClr val="000000"/>
              </a:solidFill>
              <a:uFill>
                <a:solidFill>
                  <a:srgbClr val="ffffff"/>
                </a:solidFill>
              </a:uFill>
              <a:latin typeface="Arial"/>
            </a:endParaRPr>
          </a:p>
          <a:p>
            <a:pPr lvl="3" marL="2515320" indent="-628560">
              <a:lnSpc>
                <a:spcPct val="90000"/>
              </a:lnSpc>
              <a:buClr>
                <a:srgbClr val="1cade4"/>
              </a:buClr>
              <a:buFont typeface="Arial"/>
              <a:buChar char="•"/>
            </a:pPr>
            <a:r>
              <a:rPr b="0" lang="en-IN" sz="3300" spc="-1" strike="noStrike">
                <a:solidFill>
                  <a:srgbClr val="000000"/>
                </a:solidFill>
                <a:uFill>
                  <a:solidFill>
                    <a:srgbClr val="ffffff"/>
                  </a:solidFill>
                </a:uFill>
                <a:latin typeface="Calibri"/>
              </a:rPr>
              <a:t>Algorithm encoded in clang to traverse various AST Nodes.</a:t>
            </a: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p:txBody>
      </p:sp>
      <p:pic>
        <p:nvPicPr>
          <p:cNvPr id="155" name="Picture 2" descr=""/>
          <p:cNvPicPr/>
          <p:nvPr/>
        </p:nvPicPr>
        <p:blipFill>
          <a:blip r:embed="rId1"/>
          <a:stretch/>
        </p:blipFill>
        <p:spPr>
          <a:xfrm>
            <a:off x="16052760" y="1703160"/>
            <a:ext cx="6426000" cy="7609320"/>
          </a:xfrm>
          <a:prstGeom prst="rect">
            <a:avLst/>
          </a:prstGeom>
          <a:ln w="9360">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0" y="297360"/>
            <a:ext cx="22859640" cy="1624680"/>
          </a:xfrm>
          <a:prstGeom prst="rect">
            <a:avLst/>
          </a:prstGeom>
          <a:noFill/>
          <a:ln>
            <a:noFill/>
          </a:ln>
        </p:spPr>
        <p:style>
          <a:lnRef idx="0"/>
          <a:fillRef idx="0"/>
          <a:effectRef idx="0"/>
          <a:fontRef idx="minor"/>
        </p:style>
        <p:txBody>
          <a:bodyPr lIns="125640" rIns="125640" tIns="63000" bIns="63000" anchor="b" anchorCtr="1"/>
          <a:p>
            <a:pPr>
              <a:lnSpc>
                <a:spcPct val="85000"/>
              </a:lnSpc>
            </a:pPr>
            <a:r>
              <a:rPr b="1" i="1" lang="en-IN" sz="8000" spc="-75" strike="noStrike">
                <a:solidFill>
                  <a:srgbClr val="3333ff"/>
                </a:solidFill>
                <a:uFill>
                  <a:solidFill>
                    <a:srgbClr val="ffffff"/>
                  </a:solidFill>
                </a:uFill>
                <a:latin typeface="Calibri Light"/>
              </a:rPr>
              <a:t>Work Done </a:t>
            </a:r>
            <a:endParaRPr b="0" lang="en-IN" sz="2500" spc="-1" strike="noStrike">
              <a:solidFill>
                <a:srgbClr val="000000"/>
              </a:solidFill>
              <a:uFill>
                <a:solidFill>
                  <a:srgbClr val="ffffff"/>
                </a:solidFill>
              </a:uFill>
              <a:latin typeface="Arial"/>
            </a:endParaRPr>
          </a:p>
          <a:p>
            <a:pPr algn="ctr">
              <a:lnSpc>
                <a:spcPct val="85000"/>
              </a:lnSpc>
            </a:pPr>
            <a:r>
              <a:rPr b="0" i="1" lang="en-IN" sz="3300" spc="-75" strike="noStrike">
                <a:solidFill>
                  <a:srgbClr val="3333ff"/>
                </a:solidFill>
                <a:uFill>
                  <a:solidFill>
                    <a:srgbClr val="ffffff"/>
                  </a:solidFill>
                </a:uFill>
                <a:latin typeface="Calibri"/>
              </a:rPr>
              <a:t>Example – For Comment Analysis – A C code for Quick Sort using Divide and Conquer algorithm with associated comments.  </a:t>
            </a:r>
            <a:endParaRPr b="0" lang="en-IN" sz="2500" spc="-1" strike="noStrike">
              <a:solidFill>
                <a:srgbClr val="000000"/>
              </a:solidFill>
              <a:uFill>
                <a:solidFill>
                  <a:srgbClr val="ffffff"/>
                </a:solidFill>
              </a:uFill>
              <a:latin typeface="Arial"/>
            </a:endParaRPr>
          </a:p>
        </p:txBody>
      </p:sp>
      <p:pic>
        <p:nvPicPr>
          <p:cNvPr id="157" name="Picture 2" descr=""/>
          <p:cNvPicPr/>
          <p:nvPr/>
        </p:nvPicPr>
        <p:blipFill>
          <a:blip r:embed="rId1"/>
          <a:stretch/>
        </p:blipFill>
        <p:spPr>
          <a:xfrm>
            <a:off x="1287720" y="1981080"/>
            <a:ext cx="10138680" cy="2613240"/>
          </a:xfrm>
          <a:prstGeom prst="rect">
            <a:avLst/>
          </a:prstGeom>
          <a:ln w="9360">
            <a:noFill/>
          </a:ln>
        </p:spPr>
      </p:pic>
      <p:pic>
        <p:nvPicPr>
          <p:cNvPr id="158" name="Picture 3" descr=""/>
          <p:cNvPicPr/>
          <p:nvPr/>
        </p:nvPicPr>
        <p:blipFill>
          <a:blip r:embed="rId2"/>
          <a:stretch/>
        </p:blipFill>
        <p:spPr>
          <a:xfrm>
            <a:off x="7246800" y="3680640"/>
            <a:ext cx="14058720" cy="6133320"/>
          </a:xfrm>
          <a:prstGeom prst="rect">
            <a:avLst/>
          </a:prstGeom>
          <a:ln w="9360">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9" name="Picture 2" descr=""/>
          <p:cNvPicPr/>
          <p:nvPr/>
        </p:nvPicPr>
        <p:blipFill>
          <a:blip r:embed="rId1"/>
          <a:stretch/>
        </p:blipFill>
        <p:spPr>
          <a:xfrm>
            <a:off x="510480" y="1950840"/>
            <a:ext cx="11216160" cy="6667200"/>
          </a:xfrm>
          <a:prstGeom prst="rect">
            <a:avLst/>
          </a:prstGeom>
          <a:ln w="9360">
            <a:noFill/>
          </a:ln>
        </p:spPr>
      </p:pic>
      <p:pic>
        <p:nvPicPr>
          <p:cNvPr id="160" name="Picture 3" descr=""/>
          <p:cNvPicPr/>
          <p:nvPr/>
        </p:nvPicPr>
        <p:blipFill>
          <a:blip r:embed="rId2"/>
          <a:stretch/>
        </p:blipFill>
        <p:spPr>
          <a:xfrm>
            <a:off x="8562240" y="3909240"/>
            <a:ext cx="13954680" cy="5760360"/>
          </a:xfrm>
          <a:prstGeom prst="rect">
            <a:avLst/>
          </a:prstGeom>
          <a:ln w="9360">
            <a:noFill/>
          </a:ln>
        </p:spPr>
      </p:pic>
      <p:sp>
        <p:nvSpPr>
          <p:cNvPr id="161" name="CustomShape 1"/>
          <p:cNvSpPr/>
          <p:nvPr/>
        </p:nvSpPr>
        <p:spPr>
          <a:xfrm>
            <a:off x="708840" y="388800"/>
            <a:ext cx="8206560" cy="916200"/>
          </a:xfrm>
          <a:prstGeom prst="rect">
            <a:avLst/>
          </a:prstGeom>
          <a:noFill/>
          <a:ln>
            <a:noFill/>
          </a:ln>
        </p:spPr>
        <p:style>
          <a:lnRef idx="0"/>
          <a:fillRef idx="0"/>
          <a:effectRef idx="0"/>
          <a:fontRef idx="minor"/>
        </p:style>
        <p:txBody>
          <a:bodyPr lIns="125640" rIns="125640" tIns="63000" bIns="63000" anchor="b" anchorCtr="1"/>
          <a:p>
            <a:pPr>
              <a:lnSpc>
                <a:spcPct val="85000"/>
              </a:lnSpc>
            </a:pPr>
            <a:endParaRPr b="0" lang="en-IN" sz="2500" spc="-1" strike="noStrike">
              <a:solidFill>
                <a:srgbClr val="000000"/>
              </a:solidFill>
              <a:uFill>
                <a:solidFill>
                  <a:srgbClr val="ffffff"/>
                </a:solidFill>
              </a:uFill>
              <a:latin typeface="Arial"/>
            </a:endParaRPr>
          </a:p>
          <a:p>
            <a:pPr>
              <a:lnSpc>
                <a:spcPct val="85000"/>
              </a:lnSpc>
            </a:pPr>
            <a:r>
              <a:rPr b="1" i="1" lang="en-IN" sz="4000" spc="-75" strike="noStrike">
                <a:solidFill>
                  <a:srgbClr val="3333ff"/>
                </a:solidFill>
                <a:uFill>
                  <a:solidFill>
                    <a:srgbClr val="ffffff"/>
                  </a:solidFill>
                </a:uFill>
                <a:latin typeface="Calibri"/>
              </a:rPr>
              <a:t>Example – of Quick Sort Continued….  </a:t>
            </a:r>
            <a:endParaRPr b="0" lang="en-IN" sz="2500" spc="-1" strike="noStrike">
              <a:solidFill>
                <a:srgbClr val="000000"/>
              </a:solidFill>
              <a:uFill>
                <a:solidFill>
                  <a:srgbClr val="ffffff"/>
                </a:solidFill>
              </a:uFill>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0" y="309600"/>
            <a:ext cx="12458160" cy="1105560"/>
          </a:xfrm>
          <a:prstGeom prst="rect">
            <a:avLst/>
          </a:prstGeom>
          <a:noFill/>
          <a:ln>
            <a:noFill/>
          </a:ln>
        </p:spPr>
        <p:style>
          <a:lnRef idx="0"/>
          <a:fillRef idx="0"/>
          <a:effectRef idx="0"/>
          <a:fontRef idx="minor"/>
        </p:style>
        <p:txBody>
          <a:bodyPr lIns="125640" rIns="125640" tIns="63000" bIns="63000" anchor="b" anchorCtr="1"/>
          <a:p>
            <a:pPr>
              <a:lnSpc>
                <a:spcPct val="85000"/>
              </a:lnSpc>
            </a:pPr>
            <a:r>
              <a:rPr b="1" i="1" lang="en-IN" sz="5000" spc="-75" strike="noStrike">
                <a:solidFill>
                  <a:srgbClr val="3333ff"/>
                </a:solidFill>
                <a:uFill>
                  <a:solidFill>
                    <a:srgbClr val="ffffff"/>
                  </a:solidFill>
                </a:uFill>
                <a:latin typeface="Calibri Light"/>
              </a:rPr>
              <a:t>Extracted Comments with Line Numbers</a:t>
            </a:r>
            <a:endParaRPr b="0" lang="en-IN" sz="2500" spc="-1" strike="noStrike">
              <a:solidFill>
                <a:srgbClr val="000000"/>
              </a:solidFill>
              <a:uFill>
                <a:solidFill>
                  <a:srgbClr val="ffffff"/>
                </a:solidFill>
              </a:uFill>
              <a:latin typeface="Arial"/>
            </a:endParaRPr>
          </a:p>
        </p:txBody>
      </p:sp>
      <p:sp>
        <p:nvSpPr>
          <p:cNvPr id="163" name="CustomShape 2"/>
          <p:cNvSpPr/>
          <p:nvPr/>
        </p:nvSpPr>
        <p:spPr>
          <a:xfrm>
            <a:off x="14859000" y="2674800"/>
            <a:ext cx="7612200" cy="5212440"/>
          </a:xfrm>
          <a:prstGeom prst="rect">
            <a:avLst/>
          </a:prstGeom>
          <a:noFill/>
          <a:ln>
            <a:noFill/>
          </a:ln>
        </p:spPr>
        <p:style>
          <a:lnRef idx="0"/>
          <a:fillRef idx="0"/>
          <a:effectRef idx="0"/>
          <a:fontRef idx="minor"/>
        </p:style>
        <p:txBody>
          <a:bodyPr lIns="125640" rIns="125640" tIns="63000" bIns="63000" anchor="b" anchorCtr="1"/>
          <a:p>
            <a:pPr>
              <a:lnSpc>
                <a:spcPct val="85000"/>
              </a:lnSpc>
            </a:pPr>
            <a:r>
              <a:rPr b="0" i="1" lang="en-IN" sz="3300" spc="-75" strike="noStrike">
                <a:solidFill>
                  <a:srgbClr val="000000"/>
                </a:solidFill>
                <a:uFill>
                  <a:solidFill>
                    <a:srgbClr val="ffffff"/>
                  </a:solidFill>
                </a:uFill>
                <a:latin typeface="Calibri"/>
              </a:rPr>
              <a:t>A python script processes the project file provided as input, and analyses each file for comments of single and multiple lines. Like</a:t>
            </a:r>
            <a:endParaRPr b="0" lang="en-IN" sz="2500" spc="-1" strike="noStrike">
              <a:solidFill>
                <a:srgbClr val="000000"/>
              </a:solidFill>
              <a:uFill>
                <a:solidFill>
                  <a:srgbClr val="ffffff"/>
                </a:solidFill>
              </a:uFill>
              <a:latin typeface="Arial"/>
            </a:endParaRPr>
          </a:p>
          <a:p>
            <a:pPr>
              <a:lnSpc>
                <a:spcPct val="85000"/>
              </a:lnSpc>
            </a:pPr>
            <a:r>
              <a:rPr b="0" i="1" lang="en-IN" sz="3300" spc="-75" strike="noStrike">
                <a:solidFill>
                  <a:srgbClr val="000000"/>
                </a:solidFill>
                <a:uFill>
                  <a:solidFill>
                    <a:srgbClr val="ffffff"/>
                  </a:solidFill>
                </a:uFill>
                <a:latin typeface="Calibri"/>
              </a:rPr>
              <a:t>//</a:t>
            </a:r>
            <a:endParaRPr b="0" lang="en-IN" sz="2500" spc="-1" strike="noStrike">
              <a:solidFill>
                <a:srgbClr val="000000"/>
              </a:solidFill>
              <a:uFill>
                <a:solidFill>
                  <a:srgbClr val="ffffff"/>
                </a:solidFill>
              </a:uFill>
              <a:latin typeface="Arial"/>
            </a:endParaRPr>
          </a:p>
          <a:p>
            <a:pPr>
              <a:lnSpc>
                <a:spcPct val="85000"/>
              </a:lnSpc>
            </a:pPr>
            <a:r>
              <a:rPr b="0" i="1" lang="en-IN" sz="3300" spc="-75" strike="noStrike">
                <a:solidFill>
                  <a:srgbClr val="000000"/>
                </a:solidFill>
                <a:uFill>
                  <a:solidFill>
                    <a:srgbClr val="ffffff"/>
                  </a:solidFill>
                </a:uFill>
                <a:latin typeface="Calibri"/>
              </a:rPr>
              <a:t>And </a:t>
            </a:r>
            <a:endParaRPr b="0" lang="en-IN" sz="2500" spc="-1" strike="noStrike">
              <a:solidFill>
                <a:srgbClr val="000000"/>
              </a:solidFill>
              <a:uFill>
                <a:solidFill>
                  <a:srgbClr val="ffffff"/>
                </a:solidFill>
              </a:uFill>
              <a:latin typeface="Arial"/>
            </a:endParaRPr>
          </a:p>
          <a:p>
            <a:pPr>
              <a:lnSpc>
                <a:spcPct val="85000"/>
              </a:lnSpc>
            </a:pPr>
            <a:r>
              <a:rPr b="0" i="1" lang="en-IN" sz="3300" spc="-75" strike="noStrike">
                <a:solidFill>
                  <a:srgbClr val="000000"/>
                </a:solidFill>
                <a:uFill>
                  <a:solidFill>
                    <a:srgbClr val="ffffff"/>
                  </a:solidFill>
                </a:uFill>
                <a:latin typeface="Calibri"/>
              </a:rPr>
              <a:t>/*</a:t>
            </a:r>
            <a:endParaRPr b="0" lang="en-IN" sz="2500" spc="-1" strike="noStrike">
              <a:solidFill>
                <a:srgbClr val="000000"/>
              </a:solidFill>
              <a:uFill>
                <a:solidFill>
                  <a:srgbClr val="ffffff"/>
                </a:solidFill>
              </a:uFill>
              <a:latin typeface="Arial"/>
            </a:endParaRPr>
          </a:p>
          <a:p>
            <a:pPr>
              <a:lnSpc>
                <a:spcPct val="85000"/>
              </a:lnSpc>
            </a:pPr>
            <a:r>
              <a:rPr b="0" i="1" lang="en-IN" sz="3300" spc="-75" strike="noStrike">
                <a:solidFill>
                  <a:srgbClr val="000000"/>
                </a:solidFill>
                <a:uFill>
                  <a:solidFill>
                    <a:srgbClr val="ffffff"/>
                  </a:solidFill>
                </a:uFill>
                <a:latin typeface="Calibri"/>
              </a:rPr>
              <a:t>....</a:t>
            </a:r>
            <a:endParaRPr b="0" lang="en-IN" sz="2500" spc="-1" strike="noStrike">
              <a:solidFill>
                <a:srgbClr val="000000"/>
              </a:solidFill>
              <a:uFill>
                <a:solidFill>
                  <a:srgbClr val="ffffff"/>
                </a:solidFill>
              </a:uFill>
              <a:latin typeface="Arial"/>
            </a:endParaRPr>
          </a:p>
          <a:p>
            <a:pPr>
              <a:lnSpc>
                <a:spcPct val="85000"/>
              </a:lnSpc>
            </a:pPr>
            <a:r>
              <a:rPr b="0" i="1" lang="en-IN" sz="3300" spc="-75" strike="noStrike">
                <a:solidFill>
                  <a:srgbClr val="000000"/>
                </a:solidFill>
                <a:uFill>
                  <a:solidFill>
                    <a:srgbClr val="ffffff"/>
                  </a:solidFill>
                </a:uFill>
                <a:latin typeface="Calibri"/>
              </a:rPr>
              <a:t>*/</a:t>
            </a:r>
            <a:endParaRPr b="0" lang="en-IN" sz="2500" spc="-1" strike="noStrike">
              <a:solidFill>
                <a:srgbClr val="000000"/>
              </a:solidFill>
              <a:uFill>
                <a:solidFill>
                  <a:srgbClr val="ffffff"/>
                </a:solidFill>
              </a:uFill>
              <a:latin typeface="Arial"/>
            </a:endParaRPr>
          </a:p>
          <a:p>
            <a:pPr>
              <a:lnSpc>
                <a:spcPct val="85000"/>
              </a:lnSpc>
            </a:pPr>
            <a:r>
              <a:rPr b="0" i="1" lang="en-IN" sz="3300" spc="-75" strike="noStrike">
                <a:solidFill>
                  <a:srgbClr val="000000"/>
                </a:solidFill>
                <a:uFill>
                  <a:solidFill>
                    <a:srgbClr val="ffffff"/>
                  </a:solidFill>
                </a:uFill>
                <a:latin typeface="Calibri"/>
              </a:rPr>
              <a:t>The corresponding File name , start line of comment ,end line  and comment text is stored in the database.</a:t>
            </a:r>
            <a:endParaRPr b="0" lang="en-IN" sz="2500" spc="-1" strike="noStrike">
              <a:solidFill>
                <a:srgbClr val="000000"/>
              </a:solidFill>
              <a:uFill>
                <a:solidFill>
                  <a:srgbClr val="ffffff"/>
                </a:solidFill>
              </a:uFill>
              <a:latin typeface="Arial"/>
            </a:endParaRPr>
          </a:p>
          <a:p>
            <a:pPr algn="ctr">
              <a:lnSpc>
                <a:spcPct val="85000"/>
              </a:lnSpc>
            </a:pPr>
            <a:endParaRPr b="0" lang="en-IN" sz="2500" spc="-1" strike="noStrike">
              <a:solidFill>
                <a:srgbClr val="000000"/>
              </a:solidFill>
              <a:uFill>
                <a:solidFill>
                  <a:srgbClr val="ffffff"/>
                </a:solidFill>
              </a:uFill>
              <a:latin typeface="Arial"/>
            </a:endParaRPr>
          </a:p>
        </p:txBody>
      </p:sp>
      <p:pic>
        <p:nvPicPr>
          <p:cNvPr id="164" name="Picture 2" descr=""/>
          <p:cNvPicPr/>
          <p:nvPr/>
        </p:nvPicPr>
        <p:blipFill>
          <a:blip r:embed="rId1"/>
          <a:stretch/>
        </p:blipFill>
        <p:spPr>
          <a:xfrm>
            <a:off x="670680" y="1897560"/>
            <a:ext cx="14050800" cy="7680600"/>
          </a:xfrm>
          <a:prstGeom prst="rect">
            <a:avLst/>
          </a:prstGeom>
          <a:ln w="9360">
            <a:noFill/>
          </a:ln>
        </p:spPr>
      </p:pic>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0" y="721080"/>
            <a:ext cx="17304480" cy="1105560"/>
          </a:xfrm>
          <a:prstGeom prst="rect">
            <a:avLst/>
          </a:prstGeom>
          <a:noFill/>
          <a:ln>
            <a:noFill/>
          </a:ln>
        </p:spPr>
        <p:style>
          <a:lnRef idx="0"/>
          <a:fillRef idx="0"/>
          <a:effectRef idx="0"/>
          <a:fontRef idx="minor"/>
        </p:style>
        <p:txBody>
          <a:bodyPr lIns="125640" rIns="125640" tIns="63000" bIns="63000" anchor="b" anchorCtr="1"/>
          <a:p>
            <a:pPr algn="ctr">
              <a:lnSpc>
                <a:spcPct val="85000"/>
              </a:lnSpc>
            </a:pPr>
            <a:r>
              <a:rPr b="1" i="1" lang="en-IN" sz="4400" spc="-75" strike="noStrike">
                <a:solidFill>
                  <a:srgbClr val="3333ff"/>
                </a:solidFill>
                <a:uFill>
                  <a:solidFill>
                    <a:srgbClr val="ffffff"/>
                  </a:solidFill>
                </a:uFill>
                <a:latin typeface="Calibri Light"/>
              </a:rPr>
              <a:t>Ontology Mapping on Extracted Comments    (a small portion is shown below)</a:t>
            </a:r>
            <a:endParaRPr b="0" lang="en-IN" sz="2500" spc="-1" strike="noStrike">
              <a:solidFill>
                <a:srgbClr val="000000"/>
              </a:solidFill>
              <a:uFill>
                <a:solidFill>
                  <a:srgbClr val="ffffff"/>
                </a:solidFill>
              </a:uFill>
              <a:latin typeface="Arial"/>
            </a:endParaRPr>
          </a:p>
        </p:txBody>
      </p:sp>
      <p:sp>
        <p:nvSpPr>
          <p:cNvPr id="166" name="CustomShape 2"/>
          <p:cNvSpPr/>
          <p:nvPr/>
        </p:nvSpPr>
        <p:spPr>
          <a:xfrm>
            <a:off x="16299360" y="3015360"/>
            <a:ext cx="6194880" cy="3965040"/>
          </a:xfrm>
          <a:prstGeom prst="rect">
            <a:avLst/>
          </a:prstGeom>
          <a:noFill/>
          <a:ln>
            <a:noFill/>
          </a:ln>
        </p:spPr>
        <p:style>
          <a:lnRef idx="0"/>
          <a:fillRef idx="0"/>
          <a:effectRef idx="0"/>
          <a:fontRef idx="minor"/>
        </p:style>
        <p:txBody>
          <a:bodyPr lIns="125640" rIns="125640" tIns="63000" bIns="63000"/>
          <a:p>
            <a:pPr>
              <a:lnSpc>
                <a:spcPct val="100000"/>
              </a:lnSpc>
            </a:pPr>
            <a:r>
              <a:rPr b="0" lang="en-IN" sz="2800" spc="-1" strike="noStrike">
                <a:solidFill>
                  <a:srgbClr val="000000"/>
                </a:solidFill>
                <a:uFill>
                  <a:solidFill>
                    <a:srgbClr val="ffffff"/>
                  </a:solidFill>
                </a:uFill>
                <a:latin typeface="Calibri"/>
              </a:rPr>
              <a:t>Mapping of every token of the comment with its respective Vocabulary-type, Part Of Speech type.</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Calibri"/>
              </a:rPr>
              <a:t>If it cannot be mapped with anyone of these,  then its Stemmed word is mapped with respective to its Vocabulary Type or POS type</a:t>
            </a:r>
            <a:endParaRPr b="0" lang="en-IN" sz="1800" spc="-1" strike="noStrike">
              <a:solidFill>
                <a:srgbClr val="000000"/>
              </a:solidFill>
              <a:uFill>
                <a:solidFill>
                  <a:srgbClr val="ffffff"/>
                </a:solidFill>
              </a:uFill>
              <a:latin typeface="Arial"/>
            </a:endParaRPr>
          </a:p>
        </p:txBody>
      </p:sp>
      <p:pic>
        <p:nvPicPr>
          <p:cNvPr id="167" name="Picture 2" descr=""/>
          <p:cNvPicPr/>
          <p:nvPr/>
        </p:nvPicPr>
        <p:blipFill>
          <a:blip r:embed="rId1"/>
          <a:stretch/>
        </p:blipFill>
        <p:spPr>
          <a:xfrm>
            <a:off x="1196280" y="2141280"/>
            <a:ext cx="14713920" cy="5676480"/>
          </a:xfrm>
          <a:prstGeom prst="rect">
            <a:avLst/>
          </a:prstGeom>
          <a:ln w="9360">
            <a:noFill/>
          </a:ln>
        </p:spPr>
      </p:pic>
      <p:sp>
        <p:nvSpPr>
          <p:cNvPr id="168" name="CustomShape 3"/>
          <p:cNvSpPr/>
          <p:nvPr/>
        </p:nvSpPr>
        <p:spPr>
          <a:xfrm>
            <a:off x="14904720" y="7358760"/>
            <a:ext cx="6972120" cy="2076120"/>
          </a:xfrm>
          <a:prstGeom prst="rect">
            <a:avLst/>
          </a:prstGeom>
          <a:noFill/>
          <a:ln>
            <a:noFill/>
          </a:ln>
        </p:spPr>
        <p:style>
          <a:lnRef idx="0"/>
          <a:fillRef idx="0"/>
          <a:effectRef idx="0"/>
          <a:fontRef idx="minor"/>
        </p:style>
        <p:txBody>
          <a:bodyPr lIns="125640" rIns="125640" tIns="63000" bIns="63000"/>
          <a:p>
            <a:pPr>
              <a:lnSpc>
                <a:spcPct val="100000"/>
              </a:lnSpc>
            </a:pPr>
            <a:r>
              <a:rPr b="0" lang="en-IN" sz="3200" spc="-1" strike="noStrike">
                <a:solidFill>
                  <a:srgbClr val="000000"/>
                </a:solidFill>
                <a:uFill>
                  <a:solidFill>
                    <a:srgbClr val="ffffff"/>
                  </a:solidFill>
                </a:uFill>
                <a:latin typeface="Calibri"/>
              </a:rPr>
              <a:t>DivideAndConquer is identified in Algorithm set.</a:t>
            </a: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0000"/>
                </a:solidFill>
                <a:uFill>
                  <a:solidFill>
                    <a:srgbClr val="ffffff"/>
                  </a:solidFill>
                </a:uFill>
                <a:latin typeface="Calibri"/>
              </a:rPr>
              <a:t>And </a:t>
            </a: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0000"/>
                </a:solidFill>
                <a:uFill>
                  <a:solidFill>
                    <a:srgbClr val="ffffff"/>
                  </a:solidFill>
                </a:uFill>
                <a:latin typeface="Calibri"/>
              </a:rPr>
              <a:t>QuickSort in Problem set.</a:t>
            </a:r>
            <a:endParaRPr b="0" lang="en-IN" sz="1800" spc="-1" strike="noStrike">
              <a:solidFill>
                <a:srgbClr val="000000"/>
              </a:solidFill>
              <a:uFill>
                <a:solidFill>
                  <a:srgbClr val="ffffff"/>
                </a:solidFill>
              </a:uFill>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9" name="Picture 2" descr=""/>
          <p:cNvPicPr/>
          <p:nvPr/>
        </p:nvPicPr>
        <p:blipFill>
          <a:blip r:embed="rId1"/>
          <a:stretch/>
        </p:blipFill>
        <p:spPr>
          <a:xfrm>
            <a:off x="1882080" y="2636640"/>
            <a:ext cx="12115440" cy="5486040"/>
          </a:xfrm>
          <a:prstGeom prst="rect">
            <a:avLst/>
          </a:prstGeom>
          <a:ln w="9360">
            <a:noFill/>
          </a:ln>
        </p:spPr>
      </p:pic>
      <p:sp>
        <p:nvSpPr>
          <p:cNvPr id="170" name="CustomShape 1"/>
          <p:cNvSpPr/>
          <p:nvPr/>
        </p:nvSpPr>
        <p:spPr>
          <a:xfrm>
            <a:off x="800280" y="744120"/>
            <a:ext cx="17213040" cy="1105560"/>
          </a:xfrm>
          <a:prstGeom prst="rect">
            <a:avLst/>
          </a:prstGeom>
          <a:noFill/>
          <a:ln>
            <a:noFill/>
          </a:ln>
        </p:spPr>
        <p:style>
          <a:lnRef idx="0"/>
          <a:fillRef idx="0"/>
          <a:effectRef idx="0"/>
          <a:fontRef idx="minor"/>
        </p:style>
        <p:txBody>
          <a:bodyPr lIns="125640" rIns="125640" tIns="63000" bIns="63000" anchor="b" anchorCtr="1"/>
          <a:p>
            <a:pPr algn="ctr">
              <a:lnSpc>
                <a:spcPct val="85000"/>
              </a:lnSpc>
            </a:pPr>
            <a:r>
              <a:rPr b="0" i="1" lang="en-IN" sz="3900" spc="-75" strike="noStrike">
                <a:solidFill>
                  <a:srgbClr val="3333ff"/>
                </a:solidFill>
                <a:uFill>
                  <a:solidFill>
                    <a:srgbClr val="ffffff"/>
                  </a:solidFill>
                </a:uFill>
                <a:latin typeface="Calibri"/>
              </a:rPr>
              <a:t>Ontology Mapping on Extracted Comments    Continued…</a:t>
            </a:r>
            <a:r>
              <a:rPr b="0" i="1" lang="en-IN" sz="2800" spc="-75" strike="noStrike">
                <a:solidFill>
                  <a:srgbClr val="3333ff"/>
                </a:solidFill>
                <a:uFill>
                  <a:solidFill>
                    <a:srgbClr val="ffffff"/>
                  </a:solidFill>
                </a:uFill>
                <a:latin typeface="Calibri"/>
              </a:rPr>
              <a:t>(a small portion is shown below)</a:t>
            </a:r>
            <a:endParaRPr b="0" lang="en-IN" sz="2500" spc="-1" strike="noStrike">
              <a:solidFill>
                <a:srgbClr val="000000"/>
              </a:solidFill>
              <a:uFill>
                <a:solidFill>
                  <a:srgbClr val="ffffff"/>
                </a:solidFill>
              </a:uFill>
              <a:latin typeface="Arial"/>
            </a:endParaRPr>
          </a:p>
        </p:txBody>
      </p:sp>
      <p:sp>
        <p:nvSpPr>
          <p:cNvPr id="171" name="CustomShape 2"/>
          <p:cNvSpPr/>
          <p:nvPr/>
        </p:nvSpPr>
        <p:spPr>
          <a:xfrm>
            <a:off x="14859000" y="3289680"/>
            <a:ext cx="6972120" cy="3050280"/>
          </a:xfrm>
          <a:prstGeom prst="rect">
            <a:avLst/>
          </a:prstGeom>
          <a:noFill/>
          <a:ln>
            <a:noFill/>
          </a:ln>
        </p:spPr>
        <p:style>
          <a:lnRef idx="0"/>
          <a:fillRef idx="0"/>
          <a:effectRef idx="0"/>
          <a:fontRef idx="minor"/>
        </p:style>
        <p:txBody>
          <a:bodyPr lIns="125640" rIns="125640" tIns="63000" bIns="63000"/>
          <a:p>
            <a:pPr>
              <a:lnSpc>
                <a:spcPct val="100000"/>
              </a:lnSpc>
            </a:pPr>
            <a:r>
              <a:rPr b="0" lang="en-IN" sz="3200" spc="-1" strike="noStrike">
                <a:solidFill>
                  <a:srgbClr val="000000"/>
                </a:solidFill>
                <a:uFill>
                  <a:solidFill>
                    <a:srgbClr val="ffffff"/>
                  </a:solidFill>
                </a:uFill>
                <a:latin typeface="Calibri"/>
              </a:rPr>
              <a:t>Sorted has got stemmed to Sort – and is identified into “Problem”set of Ontology.</a:t>
            </a: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0000"/>
                </a:solidFill>
                <a:uFill>
                  <a:solidFill>
                    <a:srgbClr val="ffffff"/>
                  </a:solidFill>
                </a:uFill>
                <a:latin typeface="Calibri"/>
              </a:rPr>
              <a:t>array – is identified as a data structure</a:t>
            </a: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0000"/>
                </a:solidFill>
                <a:uFill>
                  <a:solidFill>
                    <a:srgbClr val="ffffff"/>
                  </a:solidFill>
                </a:uFill>
                <a:latin typeface="Calibri"/>
              </a:rPr>
              <a:t> </a:t>
            </a:r>
            <a:endParaRPr b="0" lang="en-IN" sz="1800" spc="-1" strike="noStrike">
              <a:solidFill>
                <a:srgbClr val="000000"/>
              </a:solidFill>
              <a:uFill>
                <a:solidFill>
                  <a:srgbClr val="ffffff"/>
                </a:solidFill>
              </a:uFill>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594360" y="629640"/>
            <a:ext cx="14950080" cy="1105560"/>
          </a:xfrm>
          <a:prstGeom prst="rect">
            <a:avLst/>
          </a:prstGeom>
          <a:noFill/>
          <a:ln>
            <a:noFill/>
          </a:ln>
        </p:spPr>
        <p:style>
          <a:lnRef idx="0"/>
          <a:fillRef idx="0"/>
          <a:effectRef idx="0"/>
          <a:fontRef idx="minor"/>
        </p:style>
        <p:txBody>
          <a:bodyPr lIns="125640" rIns="125640" tIns="63000" bIns="63000" anchor="b" anchorCtr="1"/>
          <a:p>
            <a:pPr algn="ctr">
              <a:lnSpc>
                <a:spcPct val="85000"/>
              </a:lnSpc>
            </a:pPr>
            <a:r>
              <a:rPr b="1" i="1" lang="en-IN" sz="4000" spc="-75" strike="noStrike">
                <a:solidFill>
                  <a:srgbClr val="3333ff"/>
                </a:solidFill>
                <a:uFill>
                  <a:solidFill>
                    <a:srgbClr val="ffffff"/>
                  </a:solidFill>
                </a:uFill>
                <a:latin typeface="Calibri Light"/>
              </a:rPr>
              <a:t>Mapping of  AST analysis and Comment Analysis to implement Association</a:t>
            </a:r>
            <a:endParaRPr b="0" lang="en-IN" sz="2500" spc="-1" strike="noStrike">
              <a:solidFill>
                <a:srgbClr val="000000"/>
              </a:solidFill>
              <a:uFill>
                <a:solidFill>
                  <a:srgbClr val="ffffff"/>
                </a:solidFill>
              </a:uFill>
              <a:latin typeface="Arial"/>
            </a:endParaRPr>
          </a:p>
        </p:txBody>
      </p:sp>
      <p:sp>
        <p:nvSpPr>
          <p:cNvPr id="173" name="CustomShape 2"/>
          <p:cNvSpPr/>
          <p:nvPr/>
        </p:nvSpPr>
        <p:spPr>
          <a:xfrm>
            <a:off x="502920" y="8321040"/>
            <a:ext cx="22014000" cy="1005480"/>
          </a:xfrm>
          <a:prstGeom prst="rect">
            <a:avLst/>
          </a:prstGeom>
          <a:noFill/>
          <a:ln>
            <a:noFill/>
          </a:ln>
        </p:spPr>
        <p:style>
          <a:lnRef idx="0"/>
          <a:fillRef idx="0"/>
          <a:effectRef idx="0"/>
          <a:fontRef idx="minor"/>
        </p:style>
        <p:txBody>
          <a:bodyPr lIns="125640" rIns="125640" tIns="63000" bIns="63000" anchor="b" anchorCtr="1"/>
          <a:p>
            <a:pPr>
              <a:lnSpc>
                <a:spcPct val="85000"/>
              </a:lnSpc>
            </a:pPr>
            <a:r>
              <a:rPr b="0" i="1" lang="en-IN" sz="2800" spc="-75" strike="noStrike">
                <a:solidFill>
                  <a:srgbClr val="000000"/>
                </a:solidFill>
                <a:uFill>
                  <a:solidFill>
                    <a:srgbClr val="ffffff"/>
                  </a:solidFill>
                </a:uFill>
                <a:latin typeface="Calibri"/>
              </a:rPr>
              <a:t>The AST analysis on the same source code implements hierarchical tables, for storing information about each and every block level code along with line number.</a:t>
            </a:r>
            <a:endParaRPr b="0" lang="en-IN" sz="2500" spc="-1" strike="noStrike">
              <a:solidFill>
                <a:srgbClr val="000000"/>
              </a:solidFill>
              <a:uFill>
                <a:solidFill>
                  <a:srgbClr val="ffffff"/>
                </a:solidFill>
              </a:uFill>
              <a:latin typeface="Arial"/>
            </a:endParaRPr>
          </a:p>
          <a:p>
            <a:pPr>
              <a:lnSpc>
                <a:spcPct val="85000"/>
              </a:lnSpc>
            </a:pPr>
            <a:r>
              <a:rPr b="0" i="1" lang="en-IN" sz="2800" spc="-75" strike="noStrike">
                <a:solidFill>
                  <a:srgbClr val="000000"/>
                </a:solidFill>
                <a:uFill>
                  <a:solidFill>
                    <a:srgbClr val="ffffff"/>
                  </a:solidFill>
                </a:uFill>
                <a:latin typeface="Calibri"/>
              </a:rPr>
              <a:t>The Python script maps the line number from comment analysis and AST analysis to implement the association between them, and it is stored in the database.</a:t>
            </a:r>
            <a:endParaRPr b="0" lang="en-IN" sz="2500" spc="-1" strike="noStrike">
              <a:solidFill>
                <a:srgbClr val="000000"/>
              </a:solidFill>
              <a:uFill>
                <a:solidFill>
                  <a:srgbClr val="ffffff"/>
                </a:solidFill>
              </a:uFill>
              <a:latin typeface="Arial"/>
            </a:endParaRPr>
          </a:p>
        </p:txBody>
      </p:sp>
      <p:pic>
        <p:nvPicPr>
          <p:cNvPr id="174" name="Picture 2" descr=""/>
          <p:cNvPicPr/>
          <p:nvPr/>
        </p:nvPicPr>
        <p:blipFill>
          <a:blip r:embed="rId1"/>
          <a:stretch/>
        </p:blipFill>
        <p:spPr>
          <a:xfrm>
            <a:off x="937440" y="2072520"/>
            <a:ext cx="17784720" cy="5676480"/>
          </a:xfrm>
          <a:prstGeom prst="rect">
            <a:avLst/>
          </a:prstGeom>
          <a:ln w="9360">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1826640" y="547200"/>
            <a:ext cx="18858960" cy="1288440"/>
          </a:xfrm>
          <a:prstGeom prst="rect">
            <a:avLst/>
          </a:prstGeom>
          <a:noFill/>
          <a:ln>
            <a:noFill/>
          </a:ln>
        </p:spPr>
        <p:style>
          <a:lnRef idx="0"/>
          <a:fillRef idx="0"/>
          <a:effectRef idx="0"/>
          <a:fontRef idx="minor"/>
        </p:style>
        <p:txBody>
          <a:bodyPr lIns="125640" rIns="125640" tIns="63000" bIns="63000"/>
          <a:p>
            <a:pPr>
              <a:lnSpc>
                <a:spcPct val="85000"/>
              </a:lnSpc>
            </a:pPr>
            <a:r>
              <a:rPr b="1" i="1" lang="en-IN" sz="8000" spc="-75" strike="noStrike">
                <a:solidFill>
                  <a:srgbClr val="3333ff"/>
                </a:solidFill>
                <a:uFill>
                  <a:solidFill>
                    <a:srgbClr val="ffffff"/>
                  </a:solidFill>
                </a:uFill>
                <a:latin typeface="Calibri Light"/>
              </a:rPr>
              <a:t>Background</a:t>
            </a:r>
            <a:endParaRPr b="0" lang="en-IN" sz="1800" spc="-1" strike="noStrike">
              <a:solidFill>
                <a:srgbClr val="000000"/>
              </a:solidFill>
              <a:uFill>
                <a:solidFill>
                  <a:srgbClr val="ffffff"/>
                </a:solidFill>
              </a:uFill>
              <a:latin typeface="Arial"/>
            </a:endParaRPr>
          </a:p>
        </p:txBody>
      </p:sp>
      <p:sp>
        <p:nvSpPr>
          <p:cNvPr id="99" name="CustomShape 2"/>
          <p:cNvSpPr/>
          <p:nvPr/>
        </p:nvSpPr>
        <p:spPr>
          <a:xfrm>
            <a:off x="2057400" y="2013120"/>
            <a:ext cx="18858960" cy="7377120"/>
          </a:xfrm>
          <a:prstGeom prst="rect">
            <a:avLst/>
          </a:prstGeom>
          <a:noFill/>
          <a:ln>
            <a:noFill/>
          </a:ln>
        </p:spPr>
        <p:style>
          <a:lnRef idx="0"/>
          <a:fillRef idx="0"/>
          <a:effectRef idx="0"/>
          <a:fontRef idx="minor"/>
        </p:style>
        <p:txBody>
          <a:bodyPr lIns="125640" rIns="125640" tIns="63000" bIns="63000"/>
          <a:p>
            <a:pPr marL="138600" indent="-138240">
              <a:lnSpc>
                <a:spcPct val="90000"/>
              </a:lnSpc>
              <a:buClr>
                <a:srgbClr val="1cade4"/>
              </a:buClr>
              <a:buFont typeface="Wingdings" charset="2"/>
              <a:buChar char=""/>
            </a:pPr>
            <a:r>
              <a:rPr b="0" lang="en-IN" sz="3600" spc="-1" strike="noStrike">
                <a:solidFill>
                  <a:srgbClr val="000000"/>
                </a:solidFill>
                <a:uFill>
                  <a:solidFill>
                    <a:srgbClr val="ffffff"/>
                  </a:solidFill>
                </a:uFill>
                <a:latin typeface="Calibri"/>
              </a:rPr>
              <a:t> </a:t>
            </a:r>
            <a:r>
              <a:rPr b="0" lang="en-IN" sz="3600" spc="-1" strike="noStrike">
                <a:solidFill>
                  <a:srgbClr val="000000"/>
                </a:solidFill>
                <a:uFill>
                  <a:solidFill>
                    <a:srgbClr val="ffffff"/>
                  </a:solidFill>
                </a:uFill>
                <a:latin typeface="Calibri"/>
              </a:rPr>
              <a:t>Codebases – C/C++ </a:t>
            </a:r>
            <a:endParaRPr b="0" lang="en-IN" sz="1800" spc="-1" strike="noStrike">
              <a:solidFill>
                <a:srgbClr val="000000"/>
              </a:solidFill>
              <a:uFill>
                <a:solidFill>
                  <a:srgbClr val="ffffff"/>
                </a:solidFill>
              </a:uFill>
              <a:latin typeface="Arial"/>
            </a:endParaRPr>
          </a:p>
          <a:p>
            <a:pPr marL="138600" indent="-138240">
              <a:lnSpc>
                <a:spcPct val="90000"/>
              </a:lnSpc>
              <a:buClr>
                <a:srgbClr val="1cade4"/>
              </a:buClr>
              <a:buFont typeface="Wingdings" charset="2"/>
              <a:buChar char=""/>
            </a:pPr>
            <a:r>
              <a:rPr b="0" lang="en-IN" sz="3600" spc="-1" strike="noStrike">
                <a:solidFill>
                  <a:srgbClr val="000000"/>
                </a:solidFill>
                <a:uFill>
                  <a:solidFill>
                    <a:srgbClr val="ffffff"/>
                  </a:solidFill>
                </a:uFill>
                <a:latin typeface="Calibri"/>
              </a:rPr>
              <a:t> </a:t>
            </a:r>
            <a:r>
              <a:rPr b="0" lang="en-IN" sz="3600" spc="-1" strike="noStrike">
                <a:solidFill>
                  <a:srgbClr val="000000"/>
                </a:solidFill>
                <a:uFill>
                  <a:solidFill>
                    <a:srgbClr val="ffffff"/>
                  </a:solidFill>
                </a:uFill>
                <a:latin typeface="Calibri"/>
              </a:rPr>
              <a:t>Program Comprehension </a:t>
            </a:r>
            <a:endParaRPr b="0" lang="en-IN" sz="1800" spc="-1" strike="noStrike">
              <a:solidFill>
                <a:srgbClr val="000000"/>
              </a:solidFill>
              <a:uFill>
                <a:solidFill>
                  <a:srgbClr val="ffffff"/>
                </a:solidFill>
              </a:uFill>
              <a:latin typeface="Arial"/>
            </a:endParaRPr>
          </a:p>
          <a:p>
            <a:pPr marL="1257480" indent="-628560">
              <a:lnSpc>
                <a:spcPct val="90000"/>
              </a:lnSpc>
            </a:pPr>
            <a:r>
              <a:rPr b="0" lang="en-IN" sz="3600" spc="-1" strike="noStrike">
                <a:solidFill>
                  <a:srgbClr val="000000"/>
                </a:solidFill>
                <a:uFill>
                  <a:solidFill>
                    <a:srgbClr val="ffffff"/>
                  </a:solidFill>
                </a:uFill>
                <a:latin typeface="Calibri"/>
              </a:rPr>
              <a:t>1. Semantic Analysis of Source Codes</a:t>
            </a:r>
            <a:r>
              <a:rPr b="0" lang="en-IN" sz="3600" spc="-1" strike="noStrike">
                <a:solidFill>
                  <a:srgbClr val="000000"/>
                </a:solidFill>
                <a:uFill>
                  <a:solidFill>
                    <a:srgbClr val="ffffff"/>
                  </a:solidFill>
                </a:uFill>
                <a:latin typeface="Calibri"/>
              </a:rPr>
              <a:t>	</a:t>
            </a:r>
            <a:endParaRPr b="0" lang="en-IN" sz="1800" spc="-1" strike="noStrike">
              <a:solidFill>
                <a:srgbClr val="000000"/>
              </a:solidFill>
              <a:uFill>
                <a:solidFill>
                  <a:srgbClr val="ffffff"/>
                </a:solidFill>
              </a:uFill>
              <a:latin typeface="Arial"/>
            </a:endParaRPr>
          </a:p>
          <a:p>
            <a:pPr lvl="3" marL="2025000" indent="-138240">
              <a:lnSpc>
                <a:spcPct val="90000"/>
              </a:lnSpc>
              <a:buClr>
                <a:srgbClr val="1cade4"/>
              </a:buClr>
              <a:buFont typeface="Calibri"/>
              <a:buChar char=" "/>
            </a:pPr>
            <a:r>
              <a:rPr b="0" lang="en-IN" sz="3600" spc="-1" strike="noStrike">
                <a:solidFill>
                  <a:srgbClr val="000000"/>
                </a:solidFill>
                <a:uFill>
                  <a:solidFill>
                    <a:srgbClr val="ffffff"/>
                  </a:solidFill>
                </a:uFill>
                <a:latin typeface="Calibri"/>
              </a:rPr>
              <a:t>Static analysis .</a:t>
            </a:r>
            <a:endParaRPr b="0" lang="en-IN" sz="1800" spc="-1" strike="noStrike">
              <a:solidFill>
                <a:srgbClr val="000000"/>
              </a:solidFill>
              <a:uFill>
                <a:solidFill>
                  <a:srgbClr val="ffffff"/>
                </a:solidFill>
              </a:uFill>
              <a:latin typeface="Arial"/>
            </a:endParaRPr>
          </a:p>
          <a:p>
            <a:pPr lvl="3" marL="2025000" indent="-138240">
              <a:lnSpc>
                <a:spcPct val="90000"/>
              </a:lnSpc>
              <a:buClr>
                <a:srgbClr val="1cade4"/>
              </a:buClr>
              <a:buFont typeface="Calibri"/>
              <a:buChar char=" "/>
            </a:pPr>
            <a:r>
              <a:rPr b="0" lang="en-IN" sz="3600" spc="-1" strike="noStrike">
                <a:solidFill>
                  <a:srgbClr val="000000"/>
                </a:solidFill>
                <a:uFill>
                  <a:solidFill>
                    <a:srgbClr val="ffffff"/>
                  </a:solidFill>
                </a:uFill>
                <a:latin typeface="Calibri"/>
              </a:rPr>
              <a:t>Dynamic analysis.</a:t>
            </a:r>
            <a:endParaRPr b="0" lang="en-IN" sz="1800" spc="-1" strike="noStrike">
              <a:solidFill>
                <a:srgbClr val="000000"/>
              </a:solidFill>
              <a:uFill>
                <a:solidFill>
                  <a:srgbClr val="ffffff"/>
                </a:solidFill>
              </a:uFill>
              <a:latin typeface="Arial"/>
            </a:endParaRPr>
          </a:p>
          <a:p>
            <a:pPr lvl="1" marL="767520" indent="-138240">
              <a:lnSpc>
                <a:spcPct val="90000"/>
              </a:lnSpc>
              <a:buClr>
                <a:srgbClr val="1cade4"/>
              </a:buClr>
              <a:buFont typeface="Calibri"/>
              <a:buChar char=" "/>
            </a:pPr>
            <a:r>
              <a:rPr b="0" lang="en-IN" sz="3600" spc="-1" strike="noStrike">
                <a:solidFill>
                  <a:srgbClr val="000000"/>
                </a:solidFill>
                <a:uFill>
                  <a:solidFill>
                    <a:srgbClr val="ffffff"/>
                  </a:solidFill>
                </a:uFill>
                <a:latin typeface="Calibri"/>
              </a:rPr>
              <a:t>2. Read Documentation</a:t>
            </a:r>
            <a:endParaRPr b="0" lang="en-IN" sz="1800" spc="-1" strike="noStrike">
              <a:solidFill>
                <a:srgbClr val="000000"/>
              </a:solidFill>
              <a:uFill>
                <a:solidFill>
                  <a:srgbClr val="ffffff"/>
                </a:solidFill>
              </a:uFill>
              <a:latin typeface="Arial"/>
            </a:endParaRPr>
          </a:p>
          <a:p>
            <a:pPr lvl="1" marL="767520" indent="-138240">
              <a:lnSpc>
                <a:spcPct val="90000"/>
              </a:lnSpc>
              <a:buClr>
                <a:srgbClr val="1cade4"/>
              </a:buClr>
              <a:buFont typeface="Calibri"/>
              <a:buChar char=" "/>
            </a:pPr>
            <a:r>
              <a:rPr b="0" lang="en-IN" sz="3600" spc="-1" strike="noStrike">
                <a:solidFill>
                  <a:srgbClr val="000000"/>
                </a:solidFill>
                <a:uFill>
                  <a:solidFill>
                    <a:srgbClr val="ffffff"/>
                  </a:solidFill>
                </a:uFill>
                <a:latin typeface="Calibri"/>
              </a:rPr>
              <a:t>3. Use Test Cases and try to find out the behavior of code from output.</a:t>
            </a: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802800" y="342720"/>
            <a:ext cx="20456640" cy="658080"/>
          </a:xfrm>
          <a:prstGeom prst="rect">
            <a:avLst/>
          </a:prstGeom>
          <a:noFill/>
          <a:ln>
            <a:noFill/>
          </a:ln>
        </p:spPr>
        <p:style>
          <a:lnRef idx="0"/>
          <a:fillRef idx="0"/>
          <a:effectRef idx="0"/>
          <a:fontRef idx="minor"/>
        </p:style>
        <p:txBody>
          <a:bodyPr lIns="125640" rIns="125640" tIns="63000" bIns="63000" anchor="b" anchorCtr="1"/>
          <a:p>
            <a:pPr algn="ctr">
              <a:lnSpc>
                <a:spcPct val="85000"/>
              </a:lnSpc>
            </a:pPr>
            <a:r>
              <a:rPr b="1" i="1" lang="en-IN" sz="4000" spc="-75" strike="noStrike">
                <a:solidFill>
                  <a:srgbClr val="3333ff"/>
                </a:solidFill>
                <a:uFill>
                  <a:solidFill>
                    <a:srgbClr val="ffffff"/>
                  </a:solidFill>
                </a:uFill>
                <a:latin typeface="Calibri Light"/>
              </a:rPr>
              <a:t>Few static Queries and their Outcomes from the information extracted from Comment and AST analysis</a:t>
            </a:r>
            <a:r>
              <a:rPr b="0" i="1" lang="en-IN" sz="3900" spc="-75" strike="noStrike">
                <a:solidFill>
                  <a:srgbClr val="3333ff"/>
                </a:solidFill>
                <a:uFill>
                  <a:solidFill>
                    <a:srgbClr val="ffffff"/>
                  </a:solidFill>
                </a:uFill>
                <a:latin typeface="Calibri"/>
              </a:rPr>
              <a:t>. </a:t>
            </a:r>
            <a:endParaRPr b="0" lang="en-IN" sz="2500" spc="-1" strike="noStrike">
              <a:solidFill>
                <a:srgbClr val="000000"/>
              </a:solidFill>
              <a:uFill>
                <a:solidFill>
                  <a:srgbClr val="ffffff"/>
                </a:solidFill>
              </a:uFill>
              <a:latin typeface="Arial"/>
            </a:endParaRPr>
          </a:p>
        </p:txBody>
      </p:sp>
      <p:sp>
        <p:nvSpPr>
          <p:cNvPr id="176" name="CustomShape 2"/>
          <p:cNvSpPr/>
          <p:nvPr/>
        </p:nvSpPr>
        <p:spPr>
          <a:xfrm>
            <a:off x="0" y="8713440"/>
            <a:ext cx="22859640" cy="1702800"/>
          </a:xfrm>
          <a:prstGeom prst="rect">
            <a:avLst/>
          </a:prstGeom>
          <a:noFill/>
          <a:ln>
            <a:noFill/>
          </a:ln>
        </p:spPr>
        <p:style>
          <a:lnRef idx="0"/>
          <a:fillRef idx="0"/>
          <a:effectRef idx="0"/>
          <a:fontRef idx="minor"/>
        </p:style>
        <p:txBody>
          <a:bodyPr lIns="125640" rIns="125640" tIns="63000" bIns="63000" anchor="b" anchorCtr="1"/>
          <a:p>
            <a:pPr>
              <a:lnSpc>
                <a:spcPct val="85000"/>
              </a:lnSpc>
            </a:pPr>
            <a:endParaRPr b="0" lang="en-IN" sz="2500" spc="-1" strike="noStrike">
              <a:solidFill>
                <a:srgbClr val="000000"/>
              </a:solidFill>
              <a:uFill>
                <a:solidFill>
                  <a:srgbClr val="ffffff"/>
                </a:solidFill>
              </a:uFill>
              <a:latin typeface="Arial"/>
            </a:endParaRPr>
          </a:p>
          <a:p>
            <a:pPr>
              <a:lnSpc>
                <a:spcPct val="85000"/>
              </a:lnSpc>
            </a:pPr>
            <a:endParaRPr b="0" lang="en-IN" sz="2500" spc="-1" strike="noStrike">
              <a:solidFill>
                <a:srgbClr val="000000"/>
              </a:solidFill>
              <a:uFill>
                <a:solidFill>
                  <a:srgbClr val="ffffff"/>
                </a:solidFill>
              </a:uFill>
              <a:latin typeface="Arial"/>
            </a:endParaRPr>
          </a:p>
          <a:p>
            <a:pPr>
              <a:lnSpc>
                <a:spcPct val="85000"/>
              </a:lnSpc>
            </a:pPr>
            <a:endParaRPr b="0" lang="en-IN" sz="2500" spc="-1" strike="noStrike">
              <a:solidFill>
                <a:srgbClr val="000000"/>
              </a:solidFill>
              <a:uFill>
                <a:solidFill>
                  <a:srgbClr val="ffffff"/>
                </a:solidFill>
              </a:uFill>
              <a:latin typeface="Arial"/>
            </a:endParaRPr>
          </a:p>
          <a:p>
            <a:pPr>
              <a:lnSpc>
                <a:spcPct val="85000"/>
              </a:lnSpc>
            </a:pPr>
            <a:r>
              <a:rPr b="0" i="1" lang="en-IN" sz="2800" spc="-75" strike="noStrike">
                <a:solidFill>
                  <a:srgbClr val="000000"/>
                </a:solidFill>
                <a:uFill>
                  <a:solidFill>
                    <a:srgbClr val="ffffff"/>
                  </a:solidFill>
                </a:uFill>
                <a:latin typeface="Calibri"/>
              </a:rPr>
              <a:t>Few static queries like – Identified Problem statement, Data Structures , Access scopes, Algorithms and associations are extracted from the stored database, as shown above.</a:t>
            </a:r>
            <a:endParaRPr b="0" lang="en-IN" sz="2500" spc="-1" strike="noStrike">
              <a:solidFill>
                <a:srgbClr val="000000"/>
              </a:solidFill>
              <a:uFill>
                <a:solidFill>
                  <a:srgbClr val="ffffff"/>
                </a:solidFill>
              </a:uFill>
              <a:latin typeface="Arial"/>
            </a:endParaRPr>
          </a:p>
          <a:p>
            <a:pPr>
              <a:lnSpc>
                <a:spcPct val="85000"/>
              </a:lnSpc>
            </a:pPr>
            <a:endParaRPr b="0" lang="en-IN" sz="2500" spc="-1" strike="noStrike">
              <a:solidFill>
                <a:srgbClr val="000000"/>
              </a:solidFill>
              <a:uFill>
                <a:solidFill>
                  <a:srgbClr val="ffffff"/>
                </a:solidFill>
              </a:uFill>
              <a:latin typeface="Arial"/>
            </a:endParaRPr>
          </a:p>
        </p:txBody>
      </p:sp>
      <p:pic>
        <p:nvPicPr>
          <p:cNvPr id="177" name="Picture 2" descr=""/>
          <p:cNvPicPr/>
          <p:nvPr/>
        </p:nvPicPr>
        <p:blipFill>
          <a:blip r:embed="rId1"/>
          <a:stretch/>
        </p:blipFill>
        <p:spPr>
          <a:xfrm>
            <a:off x="1097280" y="1166040"/>
            <a:ext cx="18013320" cy="6057720"/>
          </a:xfrm>
          <a:prstGeom prst="rect">
            <a:avLst/>
          </a:prstGeom>
          <a:ln w="9360">
            <a:noFill/>
          </a:ln>
        </p:spPr>
      </p:pic>
      <p:pic>
        <p:nvPicPr>
          <p:cNvPr id="178" name="Picture 2" descr=""/>
          <p:cNvPicPr/>
          <p:nvPr/>
        </p:nvPicPr>
        <p:blipFill>
          <a:blip r:embed="rId2"/>
          <a:stretch/>
        </p:blipFill>
        <p:spPr>
          <a:xfrm>
            <a:off x="1059120" y="7284600"/>
            <a:ext cx="13319280" cy="1371240"/>
          </a:xfrm>
          <a:prstGeom prst="rect">
            <a:avLst/>
          </a:prstGeom>
          <a:ln w="9360">
            <a:noFill/>
          </a:ln>
        </p:spPr>
      </p:pic>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1909800" y="2897640"/>
            <a:ext cx="19219680" cy="5811480"/>
          </a:xfrm>
          <a:prstGeom prst="rect">
            <a:avLst/>
          </a:prstGeom>
          <a:noFill/>
          <a:ln>
            <a:noFill/>
          </a:ln>
        </p:spPr>
        <p:txBody>
          <a:bodyPr lIns="0" rIns="0" tIns="63000" bIns="63000"/>
          <a:p>
            <a:pPr marL="138600" indent="-138240">
              <a:lnSpc>
                <a:spcPct val="90000"/>
              </a:lnSpc>
              <a:buClr>
                <a:srgbClr val="1cade4"/>
              </a:buClr>
              <a:buFont typeface="Calibri"/>
              <a:buChar char=" "/>
            </a:pPr>
            <a:r>
              <a:rPr b="0" lang="en-US" sz="3200" spc="-1" strike="noStrike">
                <a:solidFill>
                  <a:srgbClr val="404040"/>
                </a:solidFill>
                <a:uFill>
                  <a:solidFill>
                    <a:srgbClr val="ffffff"/>
                  </a:solidFill>
                </a:uFill>
                <a:latin typeface="Calibri"/>
              </a:rPr>
              <a:t>Till now only the static analysis of code has been done, this work will be extended for dynamic analysis of code with following goals – </a:t>
            </a:r>
            <a:r>
              <a:rPr b="0" lang="en-US" sz="3200" spc="-1" strike="noStrike">
                <a:solidFill>
                  <a:srgbClr val="404040"/>
                </a:solidFill>
                <a:uFill>
                  <a:solidFill>
                    <a:srgbClr val="ffffff"/>
                  </a:solidFill>
                </a:uFill>
                <a:latin typeface="Calibri"/>
              </a:rPr>
              <a:t>	</a:t>
            </a:r>
            <a:endParaRPr b="0" lang="en-US" sz="3000" spc="-1" strike="noStrike">
              <a:solidFill>
                <a:srgbClr val="404040"/>
              </a:solidFill>
              <a:uFill>
                <a:solidFill>
                  <a:srgbClr val="ffffff"/>
                </a:solidFill>
              </a:uFill>
              <a:latin typeface="Calibri"/>
            </a:endParaRPr>
          </a:p>
          <a:p>
            <a:pPr marL="138600" indent="-138240">
              <a:lnSpc>
                <a:spcPct val="100000"/>
              </a:lnSpc>
              <a:buClr>
                <a:srgbClr val="1cade4"/>
              </a:buClr>
              <a:buFont typeface="Wingdings" charset="2"/>
              <a:buChar char=""/>
            </a:pPr>
            <a:r>
              <a:rPr b="0" lang="en-US" sz="3200" spc="-1" strike="noStrike">
                <a:solidFill>
                  <a:srgbClr val="404040"/>
                </a:solidFill>
                <a:uFill>
                  <a:solidFill>
                    <a:srgbClr val="ffffff"/>
                  </a:solidFill>
                </a:uFill>
                <a:latin typeface="Calibri"/>
              </a:rPr>
              <a:t>Using Dynamic Analysis for extracting Flow of the code execution using PIN – tool.</a:t>
            </a:r>
            <a:endParaRPr b="0" lang="en-US" sz="3000" spc="-1" strike="noStrike">
              <a:solidFill>
                <a:srgbClr val="404040"/>
              </a:solidFill>
              <a:uFill>
                <a:solidFill>
                  <a:srgbClr val="ffffff"/>
                </a:solidFill>
              </a:uFill>
              <a:latin typeface="Calibri"/>
            </a:endParaRPr>
          </a:p>
          <a:p>
            <a:pPr marL="138600" indent="-138240">
              <a:lnSpc>
                <a:spcPct val="100000"/>
              </a:lnSpc>
              <a:buClr>
                <a:srgbClr val="1cade4"/>
              </a:buClr>
              <a:buFont typeface="Wingdings" charset="2"/>
              <a:buChar char=""/>
            </a:pPr>
            <a:r>
              <a:rPr b="0" lang="en-US" sz="3200" spc="-1" strike="noStrike">
                <a:solidFill>
                  <a:srgbClr val="404040"/>
                </a:solidFill>
                <a:uFill>
                  <a:solidFill>
                    <a:srgbClr val="ffffff"/>
                  </a:solidFill>
                </a:uFill>
                <a:latin typeface="Calibri"/>
              </a:rPr>
              <a:t>Using predefined codes, to extract the features and generating model from machine learning algorithms (Neural Network).</a:t>
            </a:r>
            <a:endParaRPr b="0" lang="en-US" sz="3000" spc="-1" strike="noStrike">
              <a:solidFill>
                <a:srgbClr val="404040"/>
              </a:solidFill>
              <a:uFill>
                <a:solidFill>
                  <a:srgbClr val="ffffff"/>
                </a:solidFill>
              </a:uFill>
              <a:latin typeface="Calibri"/>
            </a:endParaRPr>
          </a:p>
          <a:p>
            <a:pPr marL="138600" indent="-138240">
              <a:lnSpc>
                <a:spcPct val="100000"/>
              </a:lnSpc>
              <a:buClr>
                <a:srgbClr val="1cade4"/>
              </a:buClr>
              <a:buFont typeface="Wingdings" charset="2"/>
              <a:buChar char=""/>
            </a:pPr>
            <a:r>
              <a:rPr b="0" lang="en-US" sz="3200" spc="-1" strike="noStrike">
                <a:solidFill>
                  <a:srgbClr val="404040"/>
                </a:solidFill>
                <a:uFill>
                  <a:solidFill>
                    <a:srgbClr val="ffffff"/>
                  </a:solidFill>
                </a:uFill>
                <a:latin typeface="Calibri"/>
              </a:rPr>
              <a:t>Executing few test cases on the given project, and extracting its features, which will be supplied to prepared model to understand its behaviour.</a:t>
            </a:r>
            <a:endParaRPr b="0" lang="en-US" sz="3000" spc="-1" strike="noStrike">
              <a:solidFill>
                <a:srgbClr val="404040"/>
              </a:solidFill>
              <a:uFill>
                <a:solidFill>
                  <a:srgbClr val="ffffff"/>
                </a:solidFill>
              </a:uFill>
              <a:latin typeface="Calibri"/>
            </a:endParaRPr>
          </a:p>
          <a:p>
            <a:pPr marL="138600" indent="-138240">
              <a:lnSpc>
                <a:spcPct val="100000"/>
              </a:lnSpc>
              <a:buClr>
                <a:srgbClr val="1cade4"/>
              </a:buClr>
              <a:buFont typeface="Wingdings" charset="2"/>
              <a:buChar char=""/>
            </a:pPr>
            <a:r>
              <a:rPr b="0" lang="en-US" sz="3200" spc="-1" strike="noStrike">
                <a:solidFill>
                  <a:srgbClr val="404040"/>
                </a:solidFill>
                <a:uFill>
                  <a:solidFill>
                    <a:srgbClr val="ffffff"/>
                  </a:solidFill>
                </a:uFill>
                <a:latin typeface="Calibri"/>
              </a:rPr>
              <a:t>Implementing Query Processing Engine to answer some static and user defined queries about the source code. </a:t>
            </a:r>
            <a:endParaRPr b="0" lang="en-US" sz="3000" spc="-1" strike="noStrike">
              <a:solidFill>
                <a:srgbClr val="404040"/>
              </a:solidFill>
              <a:uFill>
                <a:solidFill>
                  <a:srgbClr val="ffffff"/>
                </a:solidFill>
              </a:uFill>
              <a:latin typeface="Calibri"/>
            </a:endParaRPr>
          </a:p>
          <a:p>
            <a:pPr marL="138600" indent="-138240">
              <a:lnSpc>
                <a:spcPct val="90000"/>
              </a:lnSpc>
              <a:buClr>
                <a:srgbClr val="1cade4"/>
              </a:buClr>
              <a:buFont typeface="Calibri"/>
              <a:buChar char=" "/>
            </a:pPr>
            <a:r>
              <a:rPr b="0" lang="en-US" sz="3200" spc="-1" strike="noStrike">
                <a:solidFill>
                  <a:srgbClr val="404040"/>
                </a:solidFill>
                <a:uFill>
                  <a:solidFill>
                    <a:srgbClr val="ffffff"/>
                  </a:solidFill>
                </a:uFill>
                <a:latin typeface="Calibri"/>
              </a:rPr>
              <a:t> </a:t>
            </a:r>
            <a:endParaRPr b="0" lang="en-US" sz="3000" spc="-1" strike="noStrike">
              <a:solidFill>
                <a:srgbClr val="404040"/>
              </a:solidFill>
              <a:uFill>
                <a:solidFill>
                  <a:srgbClr val="ffffff"/>
                </a:solidFill>
              </a:uFill>
              <a:latin typeface="Calibri"/>
            </a:endParaRPr>
          </a:p>
        </p:txBody>
      </p:sp>
      <p:sp>
        <p:nvSpPr>
          <p:cNvPr id="180" name="CustomShape 2"/>
          <p:cNvSpPr/>
          <p:nvPr/>
        </p:nvSpPr>
        <p:spPr>
          <a:xfrm>
            <a:off x="0" y="880560"/>
            <a:ext cx="12321000" cy="1306080"/>
          </a:xfrm>
          <a:prstGeom prst="rect">
            <a:avLst/>
          </a:prstGeom>
          <a:noFill/>
          <a:ln>
            <a:noFill/>
          </a:ln>
        </p:spPr>
        <p:style>
          <a:lnRef idx="0"/>
          <a:fillRef idx="0"/>
          <a:effectRef idx="0"/>
          <a:fontRef idx="minor"/>
        </p:style>
        <p:txBody>
          <a:bodyPr lIns="125640" rIns="125640" tIns="63000" bIns="63000" anchor="b" anchorCtr="1"/>
          <a:p>
            <a:pPr algn="ctr">
              <a:lnSpc>
                <a:spcPct val="85000"/>
              </a:lnSpc>
            </a:pPr>
            <a:r>
              <a:rPr b="1" i="1" lang="en-IN" sz="8000" spc="-75" strike="noStrike">
                <a:solidFill>
                  <a:srgbClr val="3333ff"/>
                </a:solidFill>
                <a:uFill>
                  <a:solidFill>
                    <a:srgbClr val="ffffff"/>
                  </a:solidFill>
                </a:uFill>
                <a:latin typeface="Calibri Light"/>
              </a:rPr>
              <a:t>Plan for Next Semester</a:t>
            </a:r>
            <a:endParaRPr b="0" lang="en-IN" sz="25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dur="indefinite" nodeType="mainSeq">
                <p:childTnLst>
                  <p:par>
                    <p:cTn id="17" fill="hold">
                      <p:stCondLst>
                        <p:cond delay="indefinite"/>
                      </p:stCondLst>
                      <p:childTnLst>
                        <p:par>
                          <p:cTn id="18" fill="hold">
                            <p:stCondLst>
                              <p:cond delay="0"/>
                            </p:stCondLst>
                            <p:childTnLst>
                              <p:par>
                                <p:cTn id="19" nodeType="clickEffect" fill="hold" presetClass="entr" presetID="42">
                                  <p:stCondLst>
                                    <p:cond delay="0"/>
                                  </p:stCondLst>
                                  <p:childTnLst>
                                    <p:set>
                                      <p:cBhvr>
                                        <p:cTn id="20" dur="1" fill="hold">
                                          <p:stCondLst>
                                            <p:cond delay="0"/>
                                          </p:stCondLst>
                                        </p:cTn>
                                        <p:tgtEl>
                                          <p:spTgt spid="179">
                                            <p:txEl>
                                              <p:pRg st="0" end="138"/>
                                            </p:txEl>
                                          </p:spTgt>
                                        </p:tgtEl>
                                        <p:attrNameLst>
                                          <p:attrName>style.visibility</p:attrName>
                                        </p:attrNameLst>
                                      </p:cBhvr>
                                      <p:to>
                                        <p:strVal val="visible"/>
                                      </p:to>
                                    </p:set>
                                    <p:animEffect filter="fade" transition="in">
                                      <p:cBhvr additive="repl">
                                        <p:cTn id="21" dur="1000"/>
                                        <p:tgtEl>
                                          <p:spTgt spid="179">
                                            <p:txEl>
                                              <p:pRg st="0" end="138"/>
                                            </p:txEl>
                                          </p:spTgt>
                                        </p:tgtEl>
                                      </p:cBhvr>
                                    </p:animEffect>
                                    <p:anim calcmode="lin" valueType="num">
                                      <p:cBhvr additive="repl">
                                        <p:cTn id="22" dur="1000" fill="hold"/>
                                        <p:tgtEl>
                                          <p:spTgt spid="179">
                                            <p:txEl>
                                              <p:pRg st="0" end="138"/>
                                            </p:txEl>
                                          </p:spTgt>
                                        </p:tgtEl>
                                        <p:attrNameLst>
                                          <p:attrName>ppt_x</p:attrName>
                                        </p:attrNameLst>
                                      </p:cBhvr>
                                      <p:tavLst>
                                        <p:tav tm="0">
                                          <p:val>
                                            <p:strVal val="#ppt_x"/>
                                          </p:val>
                                        </p:tav>
                                        <p:tav tm="100000">
                                          <p:val>
                                            <p:strVal val="#ppt_x"/>
                                          </p:val>
                                        </p:tav>
                                      </p:tavLst>
                                    </p:anim>
                                    <p:anim calcmode="lin" valueType="num">
                                      <p:cBhvr additive="repl">
                                        <p:cTn id="23" dur="1000" fill="hold"/>
                                        <p:tgtEl>
                                          <p:spTgt spid="179">
                                            <p:txEl>
                                              <p:pRg st="0" end="138"/>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nodeType="clickEffect" fill="hold" presetClass="entr" presetID="42">
                                  <p:stCondLst>
                                    <p:cond delay="0"/>
                                  </p:stCondLst>
                                  <p:childTnLst>
                                    <p:set>
                                      <p:cBhvr>
                                        <p:cTn id="27" dur="1" fill="hold">
                                          <p:stCondLst>
                                            <p:cond delay="0"/>
                                          </p:stCondLst>
                                        </p:cTn>
                                        <p:tgtEl>
                                          <p:spTgt spid="179">
                                            <p:txEl>
                                              <p:pRg st="138" end="221"/>
                                            </p:txEl>
                                          </p:spTgt>
                                        </p:tgtEl>
                                        <p:attrNameLst>
                                          <p:attrName>style.visibility</p:attrName>
                                        </p:attrNameLst>
                                      </p:cBhvr>
                                      <p:to>
                                        <p:strVal val="visible"/>
                                      </p:to>
                                    </p:set>
                                    <p:animEffect filter="fade" transition="in">
                                      <p:cBhvr additive="repl">
                                        <p:cTn id="28" dur="1000"/>
                                        <p:tgtEl>
                                          <p:spTgt spid="179">
                                            <p:txEl>
                                              <p:pRg st="138" end="221"/>
                                            </p:txEl>
                                          </p:spTgt>
                                        </p:tgtEl>
                                      </p:cBhvr>
                                    </p:animEffect>
                                    <p:anim calcmode="lin" valueType="num">
                                      <p:cBhvr additive="repl">
                                        <p:cTn id="29" dur="1000" fill="hold"/>
                                        <p:tgtEl>
                                          <p:spTgt spid="179">
                                            <p:txEl>
                                              <p:pRg st="138" end="221"/>
                                            </p:txEl>
                                          </p:spTgt>
                                        </p:tgtEl>
                                        <p:attrNameLst>
                                          <p:attrName>ppt_x</p:attrName>
                                        </p:attrNameLst>
                                      </p:cBhvr>
                                      <p:tavLst>
                                        <p:tav tm="0">
                                          <p:val>
                                            <p:strVal val="#ppt_x"/>
                                          </p:val>
                                        </p:tav>
                                        <p:tav tm="100000">
                                          <p:val>
                                            <p:strVal val="#ppt_x"/>
                                          </p:val>
                                        </p:tav>
                                      </p:tavLst>
                                    </p:anim>
                                    <p:anim calcmode="lin" valueType="num">
                                      <p:cBhvr additive="repl">
                                        <p:cTn id="30" dur="1000" fill="hold"/>
                                        <p:tgtEl>
                                          <p:spTgt spid="179">
                                            <p:txEl>
                                              <p:pRg st="138" end="22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42">
                                  <p:stCondLst>
                                    <p:cond delay="0"/>
                                  </p:stCondLst>
                                  <p:childTnLst>
                                    <p:set>
                                      <p:cBhvr>
                                        <p:cTn id="34" dur="1" fill="hold">
                                          <p:stCondLst>
                                            <p:cond delay="0"/>
                                          </p:stCondLst>
                                        </p:cTn>
                                        <p:tgtEl>
                                          <p:spTgt spid="179">
                                            <p:txEl>
                                              <p:pRg st="221" end="341"/>
                                            </p:txEl>
                                          </p:spTgt>
                                        </p:tgtEl>
                                        <p:attrNameLst>
                                          <p:attrName>style.visibility</p:attrName>
                                        </p:attrNameLst>
                                      </p:cBhvr>
                                      <p:to>
                                        <p:strVal val="visible"/>
                                      </p:to>
                                    </p:set>
                                    <p:animEffect filter="fade" transition="in">
                                      <p:cBhvr additive="repl">
                                        <p:cTn id="35" dur="1000"/>
                                        <p:tgtEl>
                                          <p:spTgt spid="179">
                                            <p:txEl>
                                              <p:pRg st="221" end="341"/>
                                            </p:txEl>
                                          </p:spTgt>
                                        </p:tgtEl>
                                      </p:cBhvr>
                                    </p:animEffect>
                                    <p:anim calcmode="lin" valueType="num">
                                      <p:cBhvr additive="repl">
                                        <p:cTn id="36" dur="1000" fill="hold"/>
                                        <p:tgtEl>
                                          <p:spTgt spid="179">
                                            <p:txEl>
                                              <p:pRg st="221" end="341"/>
                                            </p:txEl>
                                          </p:spTgt>
                                        </p:tgtEl>
                                        <p:attrNameLst>
                                          <p:attrName>ppt_x</p:attrName>
                                        </p:attrNameLst>
                                      </p:cBhvr>
                                      <p:tavLst>
                                        <p:tav tm="0">
                                          <p:val>
                                            <p:strVal val="#ppt_x"/>
                                          </p:val>
                                        </p:tav>
                                        <p:tav tm="100000">
                                          <p:val>
                                            <p:strVal val="#ppt_x"/>
                                          </p:val>
                                        </p:tav>
                                      </p:tavLst>
                                    </p:anim>
                                    <p:anim calcmode="lin" valueType="num">
                                      <p:cBhvr additive="repl">
                                        <p:cTn id="37" dur="1000" fill="hold"/>
                                        <p:tgtEl>
                                          <p:spTgt spid="179">
                                            <p:txEl>
                                              <p:pRg st="221" end="34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nodeType="clickEffect" fill="hold" presetClass="entr" presetID="42">
                                  <p:stCondLst>
                                    <p:cond delay="0"/>
                                  </p:stCondLst>
                                  <p:childTnLst>
                                    <p:set>
                                      <p:cBhvr>
                                        <p:cTn id="41" dur="1" fill="hold">
                                          <p:stCondLst>
                                            <p:cond delay="0"/>
                                          </p:stCondLst>
                                        </p:cTn>
                                        <p:tgtEl>
                                          <p:spTgt spid="179">
                                            <p:txEl>
                                              <p:pRg st="341" end="487"/>
                                            </p:txEl>
                                          </p:spTgt>
                                        </p:tgtEl>
                                        <p:attrNameLst>
                                          <p:attrName>style.visibility</p:attrName>
                                        </p:attrNameLst>
                                      </p:cBhvr>
                                      <p:to>
                                        <p:strVal val="visible"/>
                                      </p:to>
                                    </p:set>
                                    <p:animEffect filter="fade" transition="in">
                                      <p:cBhvr additive="repl">
                                        <p:cTn id="42" dur="1000"/>
                                        <p:tgtEl>
                                          <p:spTgt spid="179">
                                            <p:txEl>
                                              <p:pRg st="341" end="487"/>
                                            </p:txEl>
                                          </p:spTgt>
                                        </p:tgtEl>
                                      </p:cBhvr>
                                    </p:animEffect>
                                    <p:anim calcmode="lin" valueType="num">
                                      <p:cBhvr additive="repl">
                                        <p:cTn id="43" dur="1000" fill="hold"/>
                                        <p:tgtEl>
                                          <p:spTgt spid="179">
                                            <p:txEl>
                                              <p:pRg st="341" end="487"/>
                                            </p:txEl>
                                          </p:spTgt>
                                        </p:tgtEl>
                                        <p:attrNameLst>
                                          <p:attrName>ppt_x</p:attrName>
                                        </p:attrNameLst>
                                      </p:cBhvr>
                                      <p:tavLst>
                                        <p:tav tm="0">
                                          <p:val>
                                            <p:strVal val="#ppt_x"/>
                                          </p:val>
                                        </p:tav>
                                        <p:tav tm="100000">
                                          <p:val>
                                            <p:strVal val="#ppt_x"/>
                                          </p:val>
                                        </p:tav>
                                      </p:tavLst>
                                    </p:anim>
                                    <p:anim calcmode="lin" valueType="num">
                                      <p:cBhvr additive="repl">
                                        <p:cTn id="44" dur="1000" fill="hold"/>
                                        <p:tgtEl>
                                          <p:spTgt spid="179">
                                            <p:txEl>
                                              <p:pRg st="341" end="48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42">
                                  <p:stCondLst>
                                    <p:cond delay="0"/>
                                  </p:stCondLst>
                                  <p:childTnLst>
                                    <p:set>
                                      <p:cBhvr>
                                        <p:cTn id="48" dur="1" fill="hold">
                                          <p:stCondLst>
                                            <p:cond delay="0"/>
                                          </p:stCondLst>
                                        </p:cTn>
                                        <p:tgtEl>
                                          <p:spTgt spid="179">
                                            <p:txEl>
                                              <p:pRg st="487" end="595"/>
                                            </p:txEl>
                                          </p:spTgt>
                                        </p:tgtEl>
                                        <p:attrNameLst>
                                          <p:attrName>style.visibility</p:attrName>
                                        </p:attrNameLst>
                                      </p:cBhvr>
                                      <p:to>
                                        <p:strVal val="visible"/>
                                      </p:to>
                                    </p:set>
                                    <p:animEffect filter="fade" transition="in">
                                      <p:cBhvr additive="repl">
                                        <p:cTn id="49" dur="1000"/>
                                        <p:tgtEl>
                                          <p:spTgt spid="179">
                                            <p:txEl>
                                              <p:pRg st="487" end="595"/>
                                            </p:txEl>
                                          </p:spTgt>
                                        </p:tgtEl>
                                      </p:cBhvr>
                                    </p:animEffect>
                                    <p:anim calcmode="lin" valueType="num">
                                      <p:cBhvr additive="repl">
                                        <p:cTn id="50" dur="1000" fill="hold"/>
                                        <p:tgtEl>
                                          <p:spTgt spid="179">
                                            <p:txEl>
                                              <p:pRg st="487" end="595"/>
                                            </p:txEl>
                                          </p:spTgt>
                                        </p:tgtEl>
                                        <p:attrNameLst>
                                          <p:attrName>ppt_x</p:attrName>
                                        </p:attrNameLst>
                                      </p:cBhvr>
                                      <p:tavLst>
                                        <p:tav tm="0">
                                          <p:val>
                                            <p:strVal val="#ppt_x"/>
                                          </p:val>
                                        </p:tav>
                                        <p:tav tm="100000">
                                          <p:val>
                                            <p:strVal val="#ppt_x"/>
                                          </p:val>
                                        </p:tav>
                                      </p:tavLst>
                                    </p:anim>
                                    <p:anim calcmode="lin" valueType="num">
                                      <p:cBhvr additive="repl">
                                        <p:cTn id="51" dur="1000" fill="hold"/>
                                        <p:tgtEl>
                                          <p:spTgt spid="179">
                                            <p:txEl>
                                              <p:pRg st="487" end="59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nodeType="clickEffect" fill="hold" presetClass="entr" presetID="42">
                                  <p:stCondLst>
                                    <p:cond delay="0"/>
                                  </p:stCondLst>
                                  <p:childTnLst>
                                    <p:set>
                                      <p:cBhvr>
                                        <p:cTn id="55" dur="1" fill="hold">
                                          <p:stCondLst>
                                            <p:cond delay="0"/>
                                          </p:stCondLst>
                                        </p:cTn>
                                        <p:tgtEl>
                                          <p:spTgt spid="179">
                                            <p:txEl>
                                              <p:pRg st="595" end="597"/>
                                            </p:txEl>
                                          </p:spTgt>
                                        </p:tgtEl>
                                        <p:attrNameLst>
                                          <p:attrName>style.visibility</p:attrName>
                                        </p:attrNameLst>
                                      </p:cBhvr>
                                      <p:to>
                                        <p:strVal val="visible"/>
                                      </p:to>
                                    </p:set>
                                    <p:animEffect filter="fade" transition="in">
                                      <p:cBhvr additive="repl">
                                        <p:cTn id="56" dur="1000"/>
                                        <p:tgtEl>
                                          <p:spTgt spid="179">
                                            <p:txEl>
                                              <p:pRg st="595" end="597"/>
                                            </p:txEl>
                                          </p:spTgt>
                                        </p:tgtEl>
                                      </p:cBhvr>
                                    </p:animEffect>
                                    <p:anim calcmode="lin" valueType="num">
                                      <p:cBhvr additive="repl">
                                        <p:cTn id="57" dur="1000" fill="hold"/>
                                        <p:tgtEl>
                                          <p:spTgt spid="179">
                                            <p:txEl>
                                              <p:pRg st="595" end="597"/>
                                            </p:txEl>
                                          </p:spTgt>
                                        </p:tgtEl>
                                        <p:attrNameLst>
                                          <p:attrName>ppt_x</p:attrName>
                                        </p:attrNameLst>
                                      </p:cBhvr>
                                      <p:tavLst>
                                        <p:tav tm="0">
                                          <p:val>
                                            <p:strVal val="#ppt_x"/>
                                          </p:val>
                                        </p:tav>
                                        <p:tav tm="100000">
                                          <p:val>
                                            <p:strVal val="#ppt_x"/>
                                          </p:val>
                                        </p:tav>
                                      </p:tavLst>
                                    </p:anim>
                                    <p:anim calcmode="lin" valueType="num">
                                      <p:cBhvr additive="repl">
                                        <p:cTn id="58" dur="1000" fill="hold"/>
                                        <p:tgtEl>
                                          <p:spTgt spid="179">
                                            <p:txEl>
                                              <p:pRg st="595" end="59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1192680" y="2233080"/>
            <a:ext cx="20572200" cy="7210800"/>
          </a:xfrm>
          <a:prstGeom prst="rect">
            <a:avLst/>
          </a:prstGeom>
          <a:noFill/>
          <a:ln>
            <a:noFill/>
          </a:ln>
        </p:spPr>
        <p:style>
          <a:lnRef idx="0"/>
          <a:fillRef idx="0"/>
          <a:effectRef idx="0"/>
          <a:fontRef idx="minor"/>
        </p:style>
        <p:txBody>
          <a:bodyPr lIns="0" rIns="0" tIns="0" bIns="0"/>
          <a:p>
            <a:pPr marL="628920" indent="-628560">
              <a:lnSpc>
                <a:spcPct val="100000"/>
              </a:lnSpc>
              <a:buClr>
                <a:srgbClr val="4472c4"/>
              </a:buClr>
              <a:buFont typeface="Calibri Light"/>
              <a:buAutoNum type="arabicPeriod"/>
            </a:pPr>
            <a:r>
              <a:rPr b="0" lang="en-IN" sz="3000" spc="-1" strike="noStrike" u="sng">
                <a:solidFill>
                  <a:srgbClr val="0563c1"/>
                </a:solidFill>
                <a:uFill>
                  <a:solidFill>
                    <a:srgbClr val="ffffff"/>
                  </a:solidFill>
                </a:uFill>
                <a:latin typeface="Calibri"/>
                <a:ea typeface="Noto Sans CJK SC Regular"/>
                <a:hlinkClick r:id="rId1"/>
              </a:rPr>
              <a:t>https</a:t>
            </a:r>
            <a:r>
              <a:rPr b="0" lang="en-IN" sz="3000" spc="-1" strike="noStrike" u="sng">
                <a:solidFill>
                  <a:srgbClr val="0563c1"/>
                </a:solidFill>
                <a:uFill>
                  <a:solidFill>
                    <a:srgbClr val="ffffff"/>
                  </a:solidFill>
                </a:uFill>
                <a:latin typeface="Calibri"/>
                <a:ea typeface="Noto Sans CJK SC Regular"/>
                <a:hlinkClick r:id="rId2"/>
              </a:rPr>
              <a:t>://www.cqse.eu/publications/2013-quality-analysis-of-source-code-comments.pdf</a:t>
            </a:r>
            <a:endParaRPr b="0" lang="en-IN" sz="2500" spc="-1" strike="noStrike">
              <a:solidFill>
                <a:srgbClr val="000000"/>
              </a:solidFill>
              <a:uFill>
                <a:solidFill>
                  <a:srgbClr val="ffffff"/>
                </a:solidFill>
              </a:uFill>
              <a:latin typeface="Arial"/>
            </a:endParaRPr>
          </a:p>
          <a:p>
            <a:pPr marL="628920" indent="-628560">
              <a:lnSpc>
                <a:spcPct val="100000"/>
              </a:lnSpc>
              <a:buClr>
                <a:srgbClr val="4472c4"/>
              </a:buClr>
              <a:buFont typeface="Calibri Light"/>
              <a:buAutoNum type="arabicPeriod"/>
            </a:pPr>
            <a:r>
              <a:rPr b="0" lang="en-IN" sz="3000" spc="-1" strike="noStrike" u="sng">
                <a:solidFill>
                  <a:srgbClr val="4472c4"/>
                </a:solidFill>
                <a:uFill>
                  <a:solidFill>
                    <a:srgbClr val="ffffff"/>
                  </a:solidFill>
                </a:uFill>
                <a:latin typeface="Calibri"/>
                <a:ea typeface="Noto Sans CJK SC Regular"/>
              </a:rPr>
              <a:t>T. Tenny, “Program Readability: Procedures Versus Comments,” IEEETrans. Softw. Eng., vol. 14, no. 9, 1988</a:t>
            </a:r>
            <a:r>
              <a:rPr b="0" lang="en-IN" sz="3000" spc="-1" strike="noStrike">
                <a:solidFill>
                  <a:srgbClr val="4472c4"/>
                </a:solidFill>
                <a:uFill>
                  <a:solidFill>
                    <a:srgbClr val="ffffff"/>
                  </a:solidFill>
                </a:uFill>
                <a:latin typeface="Calibri"/>
                <a:ea typeface="Noto Sans CJK SC Regular"/>
              </a:rPr>
              <a:t>.</a:t>
            </a:r>
            <a:endParaRPr b="0" lang="en-IN" sz="2500" spc="-1" strike="noStrike">
              <a:solidFill>
                <a:srgbClr val="000000"/>
              </a:solidFill>
              <a:uFill>
                <a:solidFill>
                  <a:srgbClr val="ffffff"/>
                </a:solidFill>
              </a:uFill>
              <a:latin typeface="Arial"/>
            </a:endParaRPr>
          </a:p>
          <a:p>
            <a:pPr marL="628920" indent="-628560">
              <a:lnSpc>
                <a:spcPct val="100000"/>
              </a:lnSpc>
              <a:buClr>
                <a:srgbClr val="4472c4"/>
              </a:buClr>
              <a:buFont typeface="Calibri Light"/>
              <a:buAutoNum type="arabicPeriod"/>
            </a:pPr>
            <a:r>
              <a:rPr b="0" lang="en-IN" sz="3000" spc="-1" strike="noStrike">
                <a:solidFill>
                  <a:srgbClr val="4472c4"/>
                </a:solidFill>
                <a:uFill>
                  <a:solidFill>
                    <a:srgbClr val="ffffff"/>
                  </a:solidFill>
                </a:uFill>
                <a:latin typeface="Calibri"/>
                <a:ea typeface="Noto Sans CJK SC Regular"/>
              </a:rPr>
              <a:t> </a:t>
            </a:r>
            <a:r>
              <a:rPr b="0" lang="en-IN" sz="3000" spc="-1" strike="noStrike" u="sng">
                <a:solidFill>
                  <a:srgbClr val="4472c4"/>
                </a:solidFill>
                <a:uFill>
                  <a:solidFill>
                    <a:srgbClr val="ffffff"/>
                  </a:solidFill>
                </a:uFill>
                <a:latin typeface="Calibri"/>
                <a:ea typeface="Noto Sans CJK SC Regular"/>
              </a:rPr>
              <a:t>Recommending Insightful Comments for Source Code using Crowdsourced Knowledge</a:t>
            </a:r>
            <a:endParaRPr b="0" lang="en-IN" sz="2500" spc="-1" strike="noStrike">
              <a:solidFill>
                <a:srgbClr val="000000"/>
              </a:solidFill>
              <a:uFill>
                <a:solidFill>
                  <a:srgbClr val="ffffff"/>
                </a:solidFill>
              </a:uFill>
              <a:latin typeface="Arial"/>
            </a:endParaRPr>
          </a:p>
          <a:p>
            <a:pPr marL="628920" indent="-628560">
              <a:lnSpc>
                <a:spcPct val="100000"/>
              </a:lnSpc>
              <a:buClr>
                <a:srgbClr val="4472c4"/>
              </a:buClr>
              <a:buFont typeface="Calibri Light"/>
              <a:buAutoNum type="arabicPeriod"/>
            </a:pPr>
            <a:r>
              <a:rPr b="0" lang="en-IN" sz="3000" spc="-1" strike="noStrike" u="sng">
                <a:solidFill>
                  <a:srgbClr val="4472c4"/>
                </a:solidFill>
                <a:uFill>
                  <a:solidFill>
                    <a:srgbClr val="ffffff"/>
                  </a:solidFill>
                </a:uFill>
                <a:latin typeface="Calibri"/>
                <a:ea typeface="Noto Sans CJK SC Regular"/>
              </a:rPr>
              <a:t>Natural language is a programming language: Applying natural language processing to software development</a:t>
            </a:r>
            <a:endParaRPr b="0" lang="en-IN" sz="2500" spc="-1" strike="noStrike">
              <a:solidFill>
                <a:srgbClr val="000000"/>
              </a:solidFill>
              <a:uFill>
                <a:solidFill>
                  <a:srgbClr val="ffffff"/>
                </a:solidFill>
              </a:uFill>
              <a:latin typeface="Arial"/>
            </a:endParaRPr>
          </a:p>
          <a:p>
            <a:pPr marL="514440" indent="-514080">
              <a:lnSpc>
                <a:spcPct val="100000"/>
              </a:lnSpc>
              <a:buClr>
                <a:srgbClr val="4472c4"/>
              </a:buClr>
              <a:buFont typeface="Calibri Light"/>
              <a:buAutoNum type="arabicPeriod"/>
            </a:pPr>
            <a:r>
              <a:rPr b="0" lang="en-IN" sz="3200" spc="-1" strike="noStrike">
                <a:solidFill>
                  <a:srgbClr val="4472c4"/>
                </a:solidFill>
                <a:uFill>
                  <a:solidFill>
                    <a:srgbClr val="ffffff"/>
                  </a:solidFill>
                </a:uFill>
                <a:latin typeface="Calibri"/>
                <a:ea typeface="Noto Sans CJK SC Regular"/>
              </a:rPr>
              <a:t>  </a:t>
            </a:r>
            <a:r>
              <a:rPr b="0" lang="en-IN" sz="3200" spc="-1" strike="noStrike">
                <a:solidFill>
                  <a:srgbClr val="4472c4"/>
                </a:solidFill>
                <a:uFill>
                  <a:solidFill>
                    <a:srgbClr val="ffffff"/>
                  </a:solidFill>
                </a:uFill>
                <a:latin typeface="Calibri"/>
                <a:ea typeface="Noto Sans CJK SC Regular"/>
              </a:rPr>
              <a:t>HotComments: How to Make Program Comments More Useful?  Lin Tan, Ding Yuan and Yuanyuan Zhou, Department of    </a:t>
            </a:r>
            <a:endParaRPr b="0" lang="en-IN" sz="2500" spc="-1" strike="noStrike">
              <a:solidFill>
                <a:srgbClr val="000000"/>
              </a:solidFill>
              <a:uFill>
                <a:solidFill>
                  <a:srgbClr val="ffffff"/>
                </a:solidFill>
              </a:uFill>
              <a:latin typeface="Arial"/>
            </a:endParaRPr>
          </a:p>
          <a:p>
            <a:pPr marL="514440" indent="-514080">
              <a:lnSpc>
                <a:spcPct val="100000"/>
              </a:lnSpc>
              <a:buClr>
                <a:srgbClr val="4472c4"/>
              </a:buClr>
              <a:buFont typeface="Calibri Light"/>
              <a:buAutoNum type="arabicPeriod"/>
            </a:pPr>
            <a:r>
              <a:rPr b="0" lang="en-IN" sz="3200" spc="-1" strike="noStrike">
                <a:solidFill>
                  <a:srgbClr val="4472c4"/>
                </a:solidFill>
                <a:uFill>
                  <a:solidFill>
                    <a:srgbClr val="ffffff"/>
                  </a:solidFill>
                </a:uFill>
                <a:latin typeface="Calibri"/>
                <a:ea typeface="Noto Sans CJK SC Regular"/>
              </a:rPr>
              <a:t>   </a:t>
            </a:r>
            <a:r>
              <a:rPr b="0" lang="en-IN" sz="3200" spc="-1" strike="noStrike">
                <a:solidFill>
                  <a:srgbClr val="4472c4"/>
                </a:solidFill>
                <a:uFill>
                  <a:solidFill>
                    <a:srgbClr val="ffffff"/>
                  </a:solidFill>
                </a:uFill>
                <a:latin typeface="Calibri"/>
                <a:ea typeface="Noto Sans CJK SC Regular"/>
              </a:rPr>
              <a:t>Computer Science,  University  of Illinois at Urbana-Champaign, {lintan2, dyuan3, </a:t>
            </a:r>
            <a:r>
              <a:rPr b="0" lang="en-IN" sz="3200" spc="-1" strike="noStrike" u="sng">
                <a:solidFill>
                  <a:srgbClr val="0563c1"/>
                </a:solidFill>
                <a:uFill>
                  <a:solidFill>
                    <a:srgbClr val="ffffff"/>
                  </a:solidFill>
                </a:uFill>
                <a:latin typeface="Calibri"/>
                <a:ea typeface="Noto Sans CJK SC Regular"/>
                <a:hlinkClick r:id="rId3"/>
              </a:rPr>
              <a:t>yyzhou</a:t>
            </a:r>
            <a:r>
              <a:rPr b="0" lang="en-IN" sz="3200" spc="-1" strike="noStrike" u="sng" baseline="30000">
                <a:solidFill>
                  <a:srgbClr val="0563c1"/>
                </a:solidFill>
                <a:uFill>
                  <a:solidFill>
                    <a:srgbClr val="ffffff"/>
                  </a:solidFill>
                </a:uFill>
                <a:latin typeface="Calibri"/>
                <a:ea typeface="Noto Sans CJK SC Regular"/>
                <a:hlinkClick r:id="rId4"/>
              </a:rPr>
              <a:t>@</a:t>
            </a:r>
            <a:r>
              <a:rPr b="0" lang="en-IN" sz="3200" spc="-1" strike="noStrike" u="sng">
                <a:solidFill>
                  <a:srgbClr val="0563c1"/>
                </a:solidFill>
                <a:uFill>
                  <a:solidFill>
                    <a:srgbClr val="ffffff"/>
                  </a:solidFill>
                </a:uFill>
                <a:latin typeface="Calibri"/>
                <a:ea typeface="Noto Sans CJK SC Regular"/>
                <a:hlinkClick r:id="rId5"/>
              </a:rPr>
              <a:t>cs.uiuc.edu</a:t>
            </a:r>
            <a:endParaRPr b="0" lang="en-IN" sz="2500" spc="-1" strike="noStrike">
              <a:solidFill>
                <a:srgbClr val="000000"/>
              </a:solidFill>
              <a:uFill>
                <a:solidFill>
                  <a:srgbClr val="ffffff"/>
                </a:solidFill>
              </a:uFill>
              <a:latin typeface="Arial"/>
            </a:endParaRPr>
          </a:p>
          <a:p>
            <a:pPr marL="514440" indent="-514080">
              <a:lnSpc>
                <a:spcPct val="100000"/>
              </a:lnSpc>
              <a:buClr>
                <a:srgbClr val="4472c4"/>
              </a:buClr>
              <a:buFont typeface="Calibri Light"/>
              <a:buAutoNum type="arabicPeriod"/>
            </a:pPr>
            <a:r>
              <a:rPr b="0" lang="en-IN" sz="3200" spc="-1" strike="noStrike">
                <a:solidFill>
                  <a:srgbClr val="4472c4"/>
                </a:solidFill>
                <a:uFill>
                  <a:solidFill>
                    <a:srgbClr val="ffffff"/>
                  </a:solidFill>
                </a:uFill>
                <a:latin typeface="Calibri"/>
                <a:ea typeface="Noto Sans CJK SC Regular"/>
              </a:rPr>
              <a:t>   </a:t>
            </a:r>
            <a:r>
              <a:rPr b="0" lang="en-IN" sz="3200" spc="-1" strike="noStrike">
                <a:solidFill>
                  <a:srgbClr val="4472c4"/>
                </a:solidFill>
                <a:uFill>
                  <a:solidFill>
                    <a:srgbClr val="ffffff"/>
                  </a:solidFill>
                </a:uFill>
                <a:latin typeface="Calibri"/>
                <a:ea typeface="Noto Sans CJK SC Regular"/>
              </a:rPr>
              <a:t>/* iComment: Bugs or Bad Comments? */Lin Tan†, Ding Yuan†, Gopal Krishna†, and Yuanyuan Zhou†‡ †University of               Illinois at Urbana-Champaign, Urbana, Illinois, USA ‡CleanMake Co., Urbana, Illinois, USA {lintan2, dyuan3, gkrishn2, </a:t>
            </a:r>
            <a:r>
              <a:rPr b="0" lang="en-IN" sz="3200" spc="-1" strike="noStrike">
                <a:solidFill>
                  <a:srgbClr val="4472c4"/>
                </a:solidFill>
                <a:uFill>
                  <a:solidFill>
                    <a:srgbClr val="ffffff"/>
                  </a:solidFill>
                </a:uFill>
                <a:latin typeface="Calibri"/>
                <a:ea typeface="Noto Sans CJK SC Regular"/>
              </a:rPr>
              <a:t>	</a:t>
            </a:r>
            <a:r>
              <a:rPr b="0" lang="en-IN" sz="3200" spc="-1" strike="noStrike" u="sng">
                <a:solidFill>
                  <a:srgbClr val="0563c1"/>
                </a:solidFill>
                <a:uFill>
                  <a:solidFill>
                    <a:srgbClr val="ffffff"/>
                  </a:solidFill>
                </a:uFill>
                <a:latin typeface="Calibri"/>
                <a:ea typeface="Noto Sans CJK SC Regular"/>
                <a:hlinkClick r:id="rId6"/>
              </a:rPr>
              <a:t>yzhou}</a:t>
            </a:r>
            <a:r>
              <a:rPr b="0" lang="en-IN" sz="3200" spc="-1" strike="noStrike" u="sng" baseline="30000">
                <a:solidFill>
                  <a:srgbClr val="0563c1"/>
                </a:solidFill>
                <a:uFill>
                  <a:solidFill>
                    <a:srgbClr val="ffffff"/>
                  </a:solidFill>
                </a:uFill>
                <a:latin typeface="Calibri"/>
                <a:ea typeface="Noto Sans CJK SC Regular"/>
                <a:hlinkClick r:id="rId7"/>
              </a:rPr>
              <a:t>@</a:t>
            </a:r>
            <a:r>
              <a:rPr b="0" lang="en-IN" sz="3200" spc="-1" strike="noStrike" u="sng">
                <a:solidFill>
                  <a:srgbClr val="0563c1"/>
                </a:solidFill>
                <a:uFill>
                  <a:solidFill>
                    <a:srgbClr val="ffffff"/>
                  </a:solidFill>
                </a:uFill>
                <a:latin typeface="Calibri"/>
                <a:ea typeface="Noto Sans CJK SC Regular"/>
                <a:hlinkClick r:id="rId8"/>
              </a:rPr>
              <a:t>cs.uiuc.edu</a:t>
            </a:r>
            <a:endParaRPr b="0" lang="en-IN" sz="2500" spc="-1" strike="noStrike">
              <a:solidFill>
                <a:srgbClr val="000000"/>
              </a:solidFill>
              <a:uFill>
                <a:solidFill>
                  <a:srgbClr val="ffffff"/>
                </a:solidFill>
              </a:uFill>
              <a:latin typeface="Arial"/>
            </a:endParaRPr>
          </a:p>
          <a:p>
            <a:pPr marL="514440" indent="-514080">
              <a:lnSpc>
                <a:spcPct val="100000"/>
              </a:lnSpc>
              <a:buClr>
                <a:srgbClr val="4472c4"/>
              </a:buClr>
              <a:buFont typeface="Calibri Light"/>
              <a:buAutoNum type="arabicPeriod"/>
            </a:pPr>
            <a:r>
              <a:rPr b="0" lang="en-IN" sz="3200" spc="-1" strike="noStrike">
                <a:solidFill>
                  <a:srgbClr val="4472c4"/>
                </a:solidFill>
                <a:uFill>
                  <a:solidFill>
                    <a:srgbClr val="ffffff"/>
                  </a:solidFill>
                </a:uFill>
                <a:latin typeface="Calibri"/>
                <a:ea typeface="Noto Sans CJK SC Regular"/>
              </a:rPr>
              <a:t>18th IEEE International Conference on Program Comprehension, Natural Language Parsing of Program Element Names for Concept Extraction, Surafel Lemma Abebe and Paolo Tonella, Software Engineering research unit, Fondazione Bruno Kessler, Trento, Italy, fsurafel,tonellag@fbk.eu.</a:t>
            </a:r>
            <a:endParaRPr b="0" lang="en-IN" sz="2500" spc="-1" strike="noStrike">
              <a:solidFill>
                <a:srgbClr val="000000"/>
              </a:solidFill>
              <a:uFill>
                <a:solidFill>
                  <a:srgbClr val="ffffff"/>
                </a:solidFill>
              </a:uFill>
              <a:latin typeface="Arial"/>
            </a:endParaRPr>
          </a:p>
          <a:p>
            <a:pPr>
              <a:lnSpc>
                <a:spcPct val="100000"/>
              </a:lnSpc>
            </a:pPr>
            <a:r>
              <a:rPr b="0" lang="en-IN" sz="3200" spc="-1" strike="noStrike">
                <a:solidFill>
                  <a:srgbClr val="000000"/>
                </a:solidFill>
                <a:uFill>
                  <a:solidFill>
                    <a:srgbClr val="ffffff"/>
                  </a:solidFill>
                </a:uFill>
                <a:latin typeface="Calibri"/>
                <a:ea typeface="Noto Sans CJK SC Regular"/>
              </a:rPr>
              <a:t> </a:t>
            </a:r>
            <a:endParaRPr b="0" lang="en-IN" sz="2500" spc="-1" strike="noStrike">
              <a:solidFill>
                <a:srgbClr val="000000"/>
              </a:solidFill>
              <a:uFill>
                <a:solidFill>
                  <a:srgbClr val="ffffff"/>
                </a:solidFill>
              </a:uFill>
              <a:latin typeface="Arial"/>
            </a:endParaRPr>
          </a:p>
          <a:p>
            <a:pPr>
              <a:lnSpc>
                <a:spcPct val="100000"/>
              </a:lnSpc>
            </a:pPr>
            <a:endParaRPr b="0" lang="en-IN" sz="2500" spc="-1" strike="noStrike">
              <a:solidFill>
                <a:srgbClr val="000000"/>
              </a:solidFill>
              <a:uFill>
                <a:solidFill>
                  <a:srgbClr val="ffffff"/>
                </a:solidFill>
              </a:uFill>
              <a:latin typeface="Arial"/>
            </a:endParaRPr>
          </a:p>
          <a:p>
            <a:pPr>
              <a:lnSpc>
                <a:spcPct val="100000"/>
              </a:lnSpc>
            </a:pPr>
            <a:endParaRPr b="0" lang="en-IN" sz="2500" spc="-1" strike="noStrike">
              <a:solidFill>
                <a:srgbClr val="000000"/>
              </a:solidFill>
              <a:uFill>
                <a:solidFill>
                  <a:srgbClr val="ffffff"/>
                </a:solidFill>
              </a:uFill>
              <a:latin typeface="Arial"/>
            </a:endParaRPr>
          </a:p>
          <a:p>
            <a:pPr>
              <a:lnSpc>
                <a:spcPct val="100000"/>
              </a:lnSpc>
            </a:pPr>
            <a:endParaRPr b="0" lang="en-IN" sz="2500" spc="-1" strike="noStrike">
              <a:solidFill>
                <a:srgbClr val="000000"/>
              </a:solidFill>
              <a:uFill>
                <a:solidFill>
                  <a:srgbClr val="ffffff"/>
                </a:solidFill>
              </a:uFill>
              <a:latin typeface="Arial"/>
            </a:endParaRPr>
          </a:p>
        </p:txBody>
      </p:sp>
      <p:sp>
        <p:nvSpPr>
          <p:cNvPr id="182" name="CustomShape 2"/>
          <p:cNvSpPr/>
          <p:nvPr/>
        </p:nvSpPr>
        <p:spPr>
          <a:xfrm>
            <a:off x="617400" y="656280"/>
            <a:ext cx="7703280" cy="1306080"/>
          </a:xfrm>
          <a:prstGeom prst="rect">
            <a:avLst/>
          </a:prstGeom>
          <a:noFill/>
          <a:ln>
            <a:noFill/>
          </a:ln>
        </p:spPr>
        <p:style>
          <a:lnRef idx="0"/>
          <a:fillRef idx="0"/>
          <a:effectRef idx="0"/>
          <a:fontRef idx="minor"/>
        </p:style>
        <p:txBody>
          <a:bodyPr lIns="125640" rIns="125640" tIns="63000" bIns="63000" anchor="b" anchorCtr="1"/>
          <a:p>
            <a:pPr algn="ctr">
              <a:lnSpc>
                <a:spcPct val="85000"/>
              </a:lnSpc>
            </a:pPr>
            <a:r>
              <a:rPr b="1" i="1" lang="en-IN" sz="8000" spc="-75" strike="noStrike">
                <a:solidFill>
                  <a:srgbClr val="3333ff"/>
                </a:solidFill>
                <a:uFill>
                  <a:solidFill>
                    <a:srgbClr val="ffffff"/>
                  </a:solidFill>
                </a:uFill>
                <a:latin typeface="Calibri Light"/>
              </a:rPr>
              <a:t>References</a:t>
            </a:r>
            <a:endParaRPr b="0" lang="en-IN" sz="2500" spc="-1" strike="noStrike">
              <a:solidFill>
                <a:srgbClr val="000000"/>
              </a:solidFill>
              <a:uFill>
                <a:solidFill>
                  <a:srgbClr val="ffffff"/>
                </a:solidFill>
              </a:uFill>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3" name="Picture Placeholder 4" descr=""/>
          <p:cNvPicPr/>
          <p:nvPr/>
        </p:nvPicPr>
        <p:blipFill>
          <a:blip r:embed="rId1"/>
          <a:srcRect l="0" t="4224" r="0" b="12744"/>
          <a:stretch/>
        </p:blipFill>
        <p:spPr>
          <a:xfrm>
            <a:off x="9505800" y="3554280"/>
            <a:ext cx="11175840" cy="4284360"/>
          </a:xfrm>
          <a:prstGeom prst="rect">
            <a:avLst/>
          </a:prstGeom>
          <a:ln>
            <a:noFill/>
          </a:ln>
        </p:spPr>
      </p:pic>
      <p:sp>
        <p:nvSpPr>
          <p:cNvPr id="184" name="CustomShape 1"/>
          <p:cNvSpPr/>
          <p:nvPr/>
        </p:nvSpPr>
        <p:spPr>
          <a:xfrm>
            <a:off x="1300320" y="1486080"/>
            <a:ext cx="6173280" cy="1254240"/>
          </a:xfrm>
          <a:prstGeom prst="rect">
            <a:avLst/>
          </a:prstGeom>
          <a:noFill/>
          <a:ln>
            <a:noFill/>
          </a:ln>
        </p:spPr>
        <p:style>
          <a:lnRef idx="0"/>
          <a:fillRef idx="0"/>
          <a:effectRef idx="0"/>
          <a:fontRef idx="minor"/>
        </p:style>
        <p:txBody>
          <a:bodyPr wrap="none" lIns="125640" rIns="125640" tIns="63000" bIns="63000" anchorCtr="1"/>
          <a:p>
            <a:pPr algn="ctr">
              <a:lnSpc>
                <a:spcPct val="100000"/>
              </a:lnSpc>
            </a:pPr>
            <a:r>
              <a:rPr b="1" lang="en-IN" sz="7400" spc="-1" strike="noStrike">
                <a:solidFill>
                  <a:srgbClr val="a3ceed"/>
                </a:solidFill>
                <a:uFill>
                  <a:solidFill>
                    <a:srgbClr val="ffffff"/>
                  </a:solidFill>
                </a:uFill>
                <a:latin typeface="Calibri"/>
              </a:rPr>
              <a:t>Thank you!</a:t>
            </a:r>
            <a:endParaRPr b="0" lang="en-IN" sz="2500" spc="-1" strike="noStrike">
              <a:solidFill>
                <a:srgbClr val="000000"/>
              </a:solidFill>
              <a:uFill>
                <a:solidFill>
                  <a:srgbClr val="ffffff"/>
                </a:solidFill>
              </a:uFill>
              <a:latin typeface="Arial"/>
            </a:endParaRPr>
          </a:p>
        </p:txBody>
      </p:sp>
    </p:spTree>
  </p:cSld>
  <p:timing>
    <p:tnLst>
      <p:par>
        <p:cTn id="59" dur="indefinite" restart="never" nodeType="tmRoot">
          <p:childTnLst>
            <p:seq>
              <p:cTn id="60" dur="indefinite" nodeType="mainSeq">
                <p:childTnLst>
                  <p:par>
                    <p:cTn id="61" fill="hold">
                      <p:stCondLst>
                        <p:cond delay="indefinite"/>
                      </p:stCondLst>
                      <p:childTnLst>
                        <p:par>
                          <p:cTn id="62" fill="hold">
                            <p:stCondLst>
                              <p:cond delay="0"/>
                            </p:stCondLst>
                            <p:childTnLst>
                              <p:par>
                                <p:cTn id="63" nodeType="clickEffect" fill="hold" presetClass="entr" presetID="26">
                                  <p:stCondLst>
                                    <p:cond delay="0"/>
                                  </p:stCondLst>
                                  <p:childTnLst>
                                    <p:set>
                                      <p:cBhvr>
                                        <p:cTn id="64" dur="1" fill="hold">
                                          <p:stCondLst>
                                            <p:cond delay="0"/>
                                          </p:stCondLst>
                                        </p:cTn>
                                        <p:tgtEl>
                                          <p:spTgt spid="183"/>
                                        </p:tgtEl>
                                        <p:attrNameLst>
                                          <p:attrName>style.visibility</p:attrName>
                                        </p:attrNameLst>
                                      </p:cBhvr>
                                      <p:to>
                                        <p:strVal val="visible"/>
                                      </p:to>
                                    </p:set>
                                    <p:animEffect filter="wipe(down)" transition="out">
                                      <p:cBhvr additive="repl">
                                        <p:cTn id="65" dur="580">
                                          <p:stCondLst>
                                            <p:cond delay="0"/>
                                          </p:stCondLst>
                                        </p:cTn>
                                        <p:tgtEl>
                                          <p:spTgt spid="183"/>
                                        </p:tgtEl>
                                      </p:cBhvr>
                                    </p:animEffect>
                                    <p:anim calcmode="lin" valueType="num">
                                      <p:cBhvr additive="repl">
                                        <p:cTn id="66" dur="1822">
                                          <p:stCondLst>
                                            <p:cond delay="0"/>
                                          </p:stCondLst>
                                        </p:cTn>
                                        <p:tgtEl>
                                          <p:spTgt spid="183"/>
                                        </p:tgtEl>
                                        <p:attrNameLst>
                                          <p:attrName>ppt_x</p:attrName>
                                        </p:attrNameLst>
                                      </p:cBhvr>
                                      <p:tavLst>
                                        <p:tav tm="0">
                                          <p:val>
                                            <p:strVal val="#ppt_x-0.25"/>
                                          </p:val>
                                        </p:tav>
                                        <p:tav tm="100000">
                                          <p:val>
                                            <p:strVal val="#ppt_x"/>
                                          </p:val>
                                        </p:tav>
                                      </p:tavLst>
                                    </p:anim>
                                    <p:anim calcmode="lin" valueType="num">
                                      <p:cBhvr additive="repl">
                                        <p:cTn id="67" dur="664">
                                          <p:stCondLst>
                                            <p:cond delay="0"/>
                                          </p:stCondLst>
                                        </p:cTn>
                                        <p:tgtEl>
                                          <p:spTgt spid="183"/>
                                        </p:tgtEl>
                                        <p:attrNameLst>
                                          <p:attrName>ppt_y</p:attrName>
                                        </p:attrNameLst>
                                      </p:cBhvr>
                                      <p:tavLst>
                                        <p:tav tm="0">
                                          <p:val>
                                            <p:strVal val="0.5"/>
                                          </p:val>
                                        </p:tav>
                                        <p:tav tm="100000">
                                          <p:val>
                                            <p:strVal val="1"/>
                                          </p:val>
                                        </p:tav>
                                      </p:tavLst>
                                    </p:anim>
                                    <p:anim calcmode="lin" valueType="num">
                                      <p:cBhvr additive="repl">
                                        <p:cTn id="68" dur="664">
                                          <p:stCondLst>
                                            <p:cond delay="664"/>
                                          </p:stCondLst>
                                        </p:cTn>
                                        <p:tgtEl>
                                          <p:spTgt spid="183"/>
                                        </p:tgtEl>
                                        <p:attrNameLst>
                                          <p:attrName>ppt_y</p:attrName>
                                        </p:attrNameLst>
                                      </p:cBhvr>
                                      <p:tavLst>
                                        <p:tav tm="0">
                                          <p:val>
                                            <p:strVal val="0"/>
                                          </p:val>
                                        </p:tav>
                                        <p:tav tm="100000">
                                          <p:val>
                                            <p:strVal val="1"/>
                                          </p:val>
                                        </p:tav>
                                      </p:tavLst>
                                    </p:anim>
                                    <p:anim calcmode="lin" valueType="num">
                                      <p:cBhvr additive="repl">
                                        <p:cTn id="69" dur="332">
                                          <p:stCondLst>
                                            <p:cond delay="1324"/>
                                          </p:stCondLst>
                                        </p:cTn>
                                        <p:tgtEl>
                                          <p:spTgt spid="183"/>
                                        </p:tgtEl>
                                        <p:attrNameLst>
                                          <p:attrName>ppt_y</p:attrName>
                                        </p:attrNameLst>
                                      </p:cBhvr>
                                      <p:tavLst>
                                        <p:tav tm="0">
                                          <p:val>
                                            <p:strVal val="0"/>
                                          </p:val>
                                        </p:tav>
                                        <p:tav tm="100000">
                                          <p:val>
                                            <p:strVal val="1"/>
                                          </p:val>
                                        </p:tav>
                                      </p:tavLst>
                                    </p:anim>
                                    <p:anim calcmode="lin" valueType="num">
                                      <p:cBhvr additive="repl">
                                        <p:cTn id="70" dur="164">
                                          <p:stCondLst>
                                            <p:cond delay="1656"/>
                                          </p:stCondLst>
                                        </p:cTn>
                                        <p:tgtEl>
                                          <p:spTgt spid="183"/>
                                        </p:tgtEl>
                                        <p:attrNameLst>
                                          <p:attrName>ppt_y</p:attrName>
                                        </p:attrNameLst>
                                      </p:cBhvr>
                                      <p:tavLst>
                                        <p:tav tm="0">
                                          <p:val>
                                            <p:strVal val="0"/>
                                          </p:val>
                                        </p:tav>
                                        <p:tav tm="100000">
                                          <p:val>
                                            <p:strVal val="1"/>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1872000" y="379080"/>
            <a:ext cx="18858960" cy="884520"/>
          </a:xfrm>
          <a:prstGeom prst="rect">
            <a:avLst/>
          </a:prstGeom>
          <a:noFill/>
          <a:ln>
            <a:noFill/>
          </a:ln>
        </p:spPr>
        <p:style>
          <a:lnRef idx="0"/>
          <a:fillRef idx="0"/>
          <a:effectRef idx="0"/>
          <a:fontRef idx="minor"/>
        </p:style>
        <p:txBody>
          <a:bodyPr lIns="125640" rIns="125640" tIns="63000" bIns="63000"/>
          <a:p>
            <a:pPr>
              <a:lnSpc>
                <a:spcPct val="85000"/>
              </a:lnSpc>
            </a:pPr>
            <a:r>
              <a:rPr b="1" i="1" lang="en-IN" sz="8000" spc="-75" strike="noStrike">
                <a:solidFill>
                  <a:srgbClr val="3333ff"/>
                </a:solidFill>
                <a:uFill>
                  <a:solidFill>
                    <a:srgbClr val="ffffff"/>
                  </a:solidFill>
                </a:uFill>
                <a:latin typeface="Calibri Light"/>
              </a:rPr>
              <a:t>Motivation</a:t>
            </a:r>
            <a:endParaRPr b="0" lang="en-IN" sz="1800" spc="-1" strike="noStrike">
              <a:solidFill>
                <a:srgbClr val="000000"/>
              </a:solidFill>
              <a:uFill>
                <a:solidFill>
                  <a:srgbClr val="ffffff"/>
                </a:solidFill>
              </a:uFill>
              <a:latin typeface="Arial"/>
            </a:endParaRPr>
          </a:p>
        </p:txBody>
      </p:sp>
      <p:sp>
        <p:nvSpPr>
          <p:cNvPr id="101" name="CustomShape 2"/>
          <p:cNvSpPr/>
          <p:nvPr/>
        </p:nvSpPr>
        <p:spPr>
          <a:xfrm>
            <a:off x="1903320" y="1670040"/>
            <a:ext cx="19767600" cy="7907760"/>
          </a:xfrm>
          <a:prstGeom prst="rect">
            <a:avLst/>
          </a:prstGeom>
          <a:noFill/>
          <a:ln>
            <a:noFill/>
          </a:ln>
        </p:spPr>
        <p:style>
          <a:lnRef idx="0"/>
          <a:fillRef idx="0"/>
          <a:effectRef idx="0"/>
          <a:fontRef idx="minor"/>
        </p:style>
        <p:txBody>
          <a:bodyPr lIns="125640" rIns="125640" tIns="63000" bIns="63000"/>
          <a:p>
            <a:pPr lvl="1" marL="767520" indent="-138240">
              <a:lnSpc>
                <a:spcPct val="100000"/>
              </a:lnSpc>
              <a:buClr>
                <a:srgbClr val="1cade4"/>
              </a:buClr>
              <a:buFont typeface="Wingdings" charset="2"/>
              <a:buChar char=""/>
            </a:pPr>
            <a:r>
              <a:rPr b="0" lang="en-IN" sz="3300" spc="-1" strike="noStrike">
                <a:solidFill>
                  <a:srgbClr val="000000"/>
                </a:solidFill>
                <a:uFill>
                  <a:solidFill>
                    <a:srgbClr val="ffffff"/>
                  </a:solidFill>
                </a:uFill>
                <a:latin typeface="Calibri"/>
              </a:rPr>
              <a:t>  </a:t>
            </a:r>
            <a:r>
              <a:rPr b="0" lang="en-IN" sz="3300" spc="-1" strike="noStrike">
                <a:solidFill>
                  <a:srgbClr val="000000"/>
                </a:solidFill>
                <a:uFill>
                  <a:solidFill>
                    <a:srgbClr val="ffffff"/>
                  </a:solidFill>
                </a:uFill>
                <a:latin typeface="Calibri"/>
              </a:rPr>
              <a:t>Program comprehension is one of the first and most frequently performed activities during software maintenance and evolution.</a:t>
            </a:r>
            <a:endParaRPr b="0" lang="en-IN" sz="1800" spc="-1" strike="noStrike">
              <a:solidFill>
                <a:srgbClr val="000000"/>
              </a:solidFill>
              <a:uFill>
                <a:solidFill>
                  <a:srgbClr val="ffffff"/>
                </a:solidFill>
              </a:uFill>
              <a:latin typeface="Arial"/>
            </a:endParaRPr>
          </a:p>
          <a:p>
            <a:pPr lvl="1" marL="767520" indent="-138240">
              <a:lnSpc>
                <a:spcPct val="100000"/>
              </a:lnSpc>
              <a:buClr>
                <a:srgbClr val="1cade4"/>
              </a:buClr>
              <a:buFont typeface="Wingdings" charset="2"/>
              <a:buChar char=""/>
            </a:pPr>
            <a:r>
              <a:rPr b="0" lang="en-IN" sz="3300" spc="-1" strike="noStrike">
                <a:solidFill>
                  <a:srgbClr val="000000"/>
                </a:solidFill>
                <a:uFill>
                  <a:solidFill>
                    <a:srgbClr val="ffffff"/>
                  </a:solidFill>
                </a:uFill>
                <a:latin typeface="Calibri"/>
              </a:rPr>
              <a:t>  </a:t>
            </a:r>
            <a:r>
              <a:rPr b="0" lang="en-IN" sz="3300" spc="-1" strike="noStrike">
                <a:solidFill>
                  <a:srgbClr val="000000"/>
                </a:solidFill>
                <a:uFill>
                  <a:solidFill>
                    <a:srgbClr val="ffffff"/>
                  </a:solidFill>
                </a:uFill>
                <a:latin typeface="Calibri"/>
              </a:rPr>
              <a:t>Comments in a program is one of the main sources of information for program comprehension.</a:t>
            </a:r>
            <a:endParaRPr b="0" lang="en-IN" sz="1800" spc="-1" strike="noStrike">
              <a:solidFill>
                <a:srgbClr val="000000"/>
              </a:solidFill>
              <a:uFill>
                <a:solidFill>
                  <a:srgbClr val="ffffff"/>
                </a:solidFill>
              </a:uFill>
              <a:latin typeface="Arial"/>
            </a:endParaRPr>
          </a:p>
          <a:p>
            <a:pPr lvl="1" marL="767520" indent="-138240">
              <a:lnSpc>
                <a:spcPct val="90000"/>
              </a:lnSpc>
              <a:buClr>
                <a:srgbClr val="1cade4"/>
              </a:buClr>
              <a:buFont typeface="Wingdings" charset="2"/>
              <a:buChar char=""/>
            </a:pPr>
            <a:r>
              <a:rPr b="0" lang="en-IN" sz="3300" spc="-1" strike="noStrike">
                <a:solidFill>
                  <a:srgbClr val="000000"/>
                </a:solidFill>
                <a:uFill>
                  <a:solidFill>
                    <a:srgbClr val="ffffff"/>
                  </a:solidFill>
                </a:uFill>
                <a:latin typeface="Calibri"/>
              </a:rPr>
              <a:t>  </a:t>
            </a:r>
            <a:r>
              <a:rPr b="0" lang="en-IN" sz="3300" spc="-1" strike="noStrike">
                <a:solidFill>
                  <a:srgbClr val="000000"/>
                </a:solidFill>
                <a:uFill>
                  <a:solidFill>
                    <a:srgbClr val="ffffff"/>
                  </a:solidFill>
                </a:uFill>
                <a:latin typeface="Calibri"/>
              </a:rPr>
              <a:t>Program Comprehension is a major issue for developers for following reasons</a:t>
            </a:r>
            <a:endParaRPr b="0" lang="en-IN" sz="1800" spc="-1" strike="noStrike">
              <a:solidFill>
                <a:srgbClr val="000000"/>
              </a:solidFill>
              <a:uFill>
                <a:solidFill>
                  <a:srgbClr val="ffffff"/>
                </a:solidFill>
              </a:uFill>
              <a:latin typeface="Arial"/>
            </a:endParaRPr>
          </a:p>
          <a:p>
            <a:pPr lvl="3" marL="2515320" indent="-628560">
              <a:lnSpc>
                <a:spcPct val="90000"/>
              </a:lnSpc>
              <a:buClr>
                <a:srgbClr val="1cade4"/>
              </a:buClr>
              <a:buFont typeface="Calibri Light"/>
              <a:buAutoNum type="arabicPeriod"/>
            </a:pPr>
            <a:r>
              <a:rPr b="0" lang="en-IN" sz="3300" spc="-1" strike="noStrike">
                <a:solidFill>
                  <a:srgbClr val="000000"/>
                </a:solidFill>
                <a:uFill>
                  <a:solidFill>
                    <a:srgbClr val="ffffff"/>
                  </a:solidFill>
                </a:uFill>
                <a:latin typeface="Calibri"/>
              </a:rPr>
              <a:t>Code and Documentation are often not in Sync.</a:t>
            </a:r>
            <a:endParaRPr b="0" lang="en-IN" sz="1800" spc="-1" strike="noStrike">
              <a:solidFill>
                <a:srgbClr val="000000"/>
              </a:solidFill>
              <a:uFill>
                <a:solidFill>
                  <a:srgbClr val="ffffff"/>
                </a:solidFill>
              </a:uFill>
              <a:latin typeface="Arial"/>
            </a:endParaRPr>
          </a:p>
          <a:p>
            <a:pPr lvl="3" marL="2515320" indent="-628560">
              <a:lnSpc>
                <a:spcPct val="90000"/>
              </a:lnSpc>
              <a:buClr>
                <a:srgbClr val="1cade4"/>
              </a:buClr>
              <a:buFont typeface="Calibri Light"/>
              <a:buAutoNum type="arabicPeriod"/>
            </a:pPr>
            <a:r>
              <a:rPr b="0" lang="en-IN" sz="3300" spc="-1" strike="noStrike">
                <a:solidFill>
                  <a:srgbClr val="000000"/>
                </a:solidFill>
                <a:uFill>
                  <a:solidFill>
                    <a:srgbClr val="ffffff"/>
                  </a:solidFill>
                </a:uFill>
                <a:latin typeface="Calibri"/>
              </a:rPr>
              <a:t>Architectures are not upto date when the codes are changed.</a:t>
            </a:r>
            <a:endParaRPr b="0" lang="en-IN" sz="1800" spc="-1" strike="noStrike">
              <a:solidFill>
                <a:srgbClr val="000000"/>
              </a:solidFill>
              <a:uFill>
                <a:solidFill>
                  <a:srgbClr val="ffffff"/>
                </a:solidFill>
              </a:uFill>
              <a:latin typeface="Arial"/>
            </a:endParaRPr>
          </a:p>
          <a:p>
            <a:pPr lvl="3" marL="2515320" indent="-628560">
              <a:lnSpc>
                <a:spcPct val="90000"/>
              </a:lnSpc>
              <a:buClr>
                <a:srgbClr val="1cade4"/>
              </a:buClr>
              <a:buFont typeface="Calibri Light"/>
              <a:buAutoNum type="arabicPeriod"/>
            </a:pPr>
            <a:r>
              <a:rPr b="0" lang="en-IN" sz="3300" spc="-1" strike="noStrike">
                <a:solidFill>
                  <a:srgbClr val="000000"/>
                </a:solidFill>
                <a:uFill>
                  <a:solidFill>
                    <a:srgbClr val="ffffff"/>
                  </a:solidFill>
                </a:uFill>
                <a:latin typeface="Calibri"/>
              </a:rPr>
              <a:t>No proper documentation is available for the codes.</a:t>
            </a:r>
            <a:endParaRPr b="0" lang="en-IN" sz="1800" spc="-1" strike="noStrike">
              <a:solidFill>
                <a:srgbClr val="000000"/>
              </a:solidFill>
              <a:uFill>
                <a:solidFill>
                  <a:srgbClr val="ffffff"/>
                </a:solidFill>
              </a:uFill>
              <a:latin typeface="Arial"/>
            </a:endParaRPr>
          </a:p>
          <a:p>
            <a:pPr lvl="3" marL="2515320" indent="-628560">
              <a:lnSpc>
                <a:spcPct val="90000"/>
              </a:lnSpc>
              <a:buClr>
                <a:srgbClr val="1cade4"/>
              </a:buClr>
              <a:buFont typeface="Calibri Light"/>
              <a:buAutoNum type="arabicPeriod"/>
            </a:pPr>
            <a:r>
              <a:rPr b="0" lang="en-IN" sz="3300" spc="-1" strike="noStrike">
                <a:solidFill>
                  <a:srgbClr val="000000"/>
                </a:solidFill>
                <a:uFill>
                  <a:solidFill>
                    <a:srgbClr val="ffffff"/>
                  </a:solidFill>
                </a:uFill>
                <a:latin typeface="Calibri"/>
              </a:rPr>
              <a:t> </a:t>
            </a:r>
            <a:r>
              <a:rPr b="0" lang="en-IN" sz="3300" spc="-1" strike="noStrike">
                <a:solidFill>
                  <a:srgbClr val="000000"/>
                </a:solidFill>
                <a:uFill>
                  <a:solidFill>
                    <a:srgbClr val="ffffff"/>
                  </a:solidFill>
                </a:uFill>
                <a:latin typeface="Calibri"/>
              </a:rPr>
              <a:t>Understanding someone else’s code.</a:t>
            </a:r>
            <a:endParaRPr b="0" lang="en-IN" sz="1800" spc="-1" strike="noStrike">
              <a:solidFill>
                <a:srgbClr val="000000"/>
              </a:solidFill>
              <a:uFill>
                <a:solidFill>
                  <a:srgbClr val="ffffff"/>
                </a:solidFill>
              </a:uFill>
              <a:latin typeface="Arial"/>
            </a:endParaRPr>
          </a:p>
          <a:p>
            <a:pPr lvl="3" marL="2515320" indent="-628560">
              <a:lnSpc>
                <a:spcPct val="90000"/>
              </a:lnSpc>
              <a:buClr>
                <a:srgbClr val="1cade4"/>
              </a:buClr>
              <a:buFont typeface="Calibri Light"/>
              <a:buAutoNum type="arabicPeriod"/>
            </a:pPr>
            <a:r>
              <a:rPr b="0" lang="en-IN" sz="3300" spc="-1" strike="noStrike">
                <a:solidFill>
                  <a:srgbClr val="000000"/>
                </a:solidFill>
                <a:uFill>
                  <a:solidFill>
                    <a:srgbClr val="ffffff"/>
                  </a:solidFill>
                </a:uFill>
                <a:latin typeface="Calibri"/>
              </a:rPr>
              <a:t>Loosing context because of interrupt, or switching of task.  </a:t>
            </a:r>
            <a:r>
              <a:rPr b="0" lang="en-IN" sz="3300" spc="-1" strike="noStrike">
                <a:solidFill>
                  <a:srgbClr val="000000"/>
                </a:solidFill>
                <a:uFill>
                  <a:solidFill>
                    <a:srgbClr val="ffffff"/>
                  </a:solidFill>
                </a:uFill>
                <a:latin typeface="Calibri"/>
              </a:rPr>
              <a:t>	</a:t>
            </a:r>
            <a:endParaRPr b="0" lang="en-IN" sz="1800" spc="-1" strike="noStrike">
              <a:solidFill>
                <a:srgbClr val="000000"/>
              </a:solidFill>
              <a:uFill>
                <a:solidFill>
                  <a:srgbClr val="ffffff"/>
                </a:solidFill>
              </a:uFill>
              <a:latin typeface="Arial"/>
            </a:endParaRPr>
          </a:p>
          <a:p>
            <a:pPr lvl="1" marL="767520" indent="-138240">
              <a:lnSpc>
                <a:spcPct val="100000"/>
              </a:lnSpc>
              <a:buClr>
                <a:srgbClr val="1cade4"/>
              </a:buClr>
              <a:buFont typeface="Wingdings" charset="2"/>
              <a:buChar char=""/>
            </a:pPr>
            <a:r>
              <a:rPr b="0" lang="en-IN" sz="3300" spc="-1" strike="noStrike">
                <a:solidFill>
                  <a:srgbClr val="000000"/>
                </a:solidFill>
                <a:uFill>
                  <a:solidFill>
                    <a:srgbClr val="ffffff"/>
                  </a:solidFill>
                </a:uFill>
                <a:latin typeface="Calibri"/>
              </a:rPr>
              <a:t>  </a:t>
            </a:r>
            <a:r>
              <a:rPr b="0" lang="en-IN" sz="3300" spc="-1" strike="noStrike">
                <a:solidFill>
                  <a:srgbClr val="000000"/>
                </a:solidFill>
                <a:uFill>
                  <a:solidFill>
                    <a:srgbClr val="ffffff"/>
                  </a:solidFill>
                </a:uFill>
                <a:latin typeface="Calibri"/>
              </a:rPr>
              <a:t>All of these challenges in program comprehension adds extra overhead to understand the code.</a:t>
            </a: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1803240" y="287640"/>
            <a:ext cx="6908400" cy="969480"/>
          </a:xfrm>
          <a:prstGeom prst="rect">
            <a:avLst/>
          </a:prstGeom>
          <a:noFill/>
          <a:ln>
            <a:noFill/>
          </a:ln>
        </p:spPr>
        <p:style>
          <a:lnRef idx="0"/>
          <a:fillRef idx="0"/>
          <a:effectRef idx="0"/>
          <a:fontRef idx="minor"/>
        </p:style>
        <p:txBody>
          <a:bodyPr lIns="125640" rIns="125640" tIns="63000" bIns="63000"/>
          <a:p>
            <a:pPr>
              <a:lnSpc>
                <a:spcPct val="85000"/>
              </a:lnSpc>
            </a:pPr>
            <a:r>
              <a:rPr b="1" i="1" lang="en-IN" sz="8000" spc="-75" strike="noStrike">
                <a:solidFill>
                  <a:srgbClr val="3333ff"/>
                </a:solidFill>
                <a:uFill>
                  <a:solidFill>
                    <a:srgbClr val="ffffff"/>
                  </a:solidFill>
                </a:uFill>
                <a:latin typeface="Calibri Light"/>
              </a:rPr>
              <a:t>Gap Analysis</a:t>
            </a:r>
            <a:endParaRPr b="0" lang="en-IN" sz="1800" spc="-1" strike="noStrike">
              <a:solidFill>
                <a:srgbClr val="000000"/>
              </a:solidFill>
              <a:uFill>
                <a:solidFill>
                  <a:srgbClr val="ffffff"/>
                </a:solidFill>
              </a:uFill>
              <a:latin typeface="Arial"/>
            </a:endParaRPr>
          </a:p>
        </p:txBody>
      </p:sp>
      <p:sp>
        <p:nvSpPr>
          <p:cNvPr id="103" name="CustomShape 2"/>
          <p:cNvSpPr/>
          <p:nvPr/>
        </p:nvSpPr>
        <p:spPr>
          <a:xfrm>
            <a:off x="1066680" y="1546560"/>
            <a:ext cx="12801240" cy="8228880"/>
          </a:xfrm>
          <a:prstGeom prst="rect">
            <a:avLst/>
          </a:prstGeom>
          <a:noFill/>
          <a:ln>
            <a:noFill/>
          </a:ln>
        </p:spPr>
        <p:style>
          <a:lnRef idx="0"/>
          <a:fillRef idx="0"/>
          <a:effectRef idx="0"/>
          <a:fontRef idx="minor"/>
        </p:style>
        <p:txBody>
          <a:bodyPr lIns="125640" rIns="125640" tIns="63000" bIns="63000"/>
          <a:p>
            <a:pPr>
              <a:lnSpc>
                <a:spcPct val="150000"/>
              </a:lnSpc>
            </a:pPr>
            <a:r>
              <a:rPr b="0" lang="en-IN" sz="2800" spc="-1" strike="noStrike">
                <a:solidFill>
                  <a:srgbClr val="000000"/>
                </a:solidFill>
                <a:uFill>
                  <a:solidFill>
                    <a:srgbClr val="ffffff"/>
                  </a:solidFill>
                </a:uFill>
                <a:latin typeface="Calibri"/>
              </a:rPr>
              <a:t>Comments have been analyzed for different area of interest</a:t>
            </a:r>
            <a:endParaRPr b="0" lang="en-IN" sz="1800" spc="-1" strike="noStrike">
              <a:solidFill>
                <a:srgbClr val="000000"/>
              </a:solidFill>
              <a:uFill>
                <a:solidFill>
                  <a:srgbClr val="ffffff"/>
                </a:solidFill>
              </a:uFill>
              <a:latin typeface="Arial"/>
            </a:endParaRPr>
          </a:p>
          <a:p>
            <a:pPr marL="628920" indent="-628560">
              <a:lnSpc>
                <a:spcPct val="150000"/>
              </a:lnSpc>
              <a:buClr>
                <a:srgbClr val="000000"/>
              </a:buClr>
              <a:buFont typeface="Wingdings" charset="2"/>
              <a:buChar char=""/>
            </a:pPr>
            <a:r>
              <a:rPr b="1" lang="en-IN" sz="2800" spc="-1" strike="noStrike">
                <a:solidFill>
                  <a:srgbClr val="000000"/>
                </a:solidFill>
                <a:uFill>
                  <a:solidFill>
                    <a:srgbClr val="ffffff"/>
                  </a:solidFill>
                </a:uFill>
                <a:latin typeface="Calibri"/>
              </a:rPr>
              <a:t>Analyzing comments to detect software bugs </a:t>
            </a:r>
            <a:r>
              <a:rPr b="0" lang="en-IN" sz="2800" spc="-1" strike="noStrike">
                <a:solidFill>
                  <a:srgbClr val="000000"/>
                </a:solidFill>
                <a:uFill>
                  <a:solidFill>
                    <a:srgbClr val="ffffff"/>
                  </a:solidFill>
                </a:uFill>
                <a:latin typeface="Calibri"/>
              </a:rPr>
              <a:t>and bad comments for improving software development methodology[4] </a:t>
            </a:r>
            <a:endParaRPr b="0" lang="en-IN" sz="1800" spc="-1" strike="noStrike">
              <a:solidFill>
                <a:srgbClr val="000000"/>
              </a:solidFill>
              <a:uFill>
                <a:solidFill>
                  <a:srgbClr val="ffffff"/>
                </a:solidFill>
              </a:uFill>
              <a:latin typeface="Arial"/>
            </a:endParaRPr>
          </a:p>
          <a:p>
            <a:pPr marL="628920" indent="-628560">
              <a:lnSpc>
                <a:spcPct val="150000"/>
              </a:lnSpc>
              <a:buClr>
                <a:srgbClr val="000000"/>
              </a:buClr>
              <a:buFont typeface="Wingdings" charset="2"/>
              <a:buChar char=""/>
            </a:pPr>
            <a:r>
              <a:rPr b="1" lang="en-IN" sz="2800" spc="-1" strike="noStrike">
                <a:solidFill>
                  <a:srgbClr val="000000"/>
                </a:solidFill>
                <a:uFill>
                  <a:solidFill>
                    <a:srgbClr val="ffffff"/>
                  </a:solidFill>
                </a:uFill>
                <a:latin typeface="Calibri"/>
              </a:rPr>
              <a:t>Action Oriented Graph Representation (AOGR) </a:t>
            </a:r>
            <a:r>
              <a:rPr b="0" lang="en-IN" sz="2800" spc="-1" strike="noStrike">
                <a:solidFill>
                  <a:srgbClr val="000000"/>
                </a:solidFill>
                <a:uFill>
                  <a:solidFill>
                    <a:srgbClr val="ffffff"/>
                  </a:solidFill>
                </a:uFill>
                <a:latin typeface="Calibri"/>
              </a:rPr>
              <a:t>&amp; NLPA-Natural Language Processing Analysis, correlates verbs in the method name and corresponding action in OOPS[5]</a:t>
            </a:r>
            <a:endParaRPr b="0" lang="en-IN" sz="1800" spc="-1" strike="noStrike">
              <a:solidFill>
                <a:srgbClr val="000000"/>
              </a:solidFill>
              <a:uFill>
                <a:solidFill>
                  <a:srgbClr val="ffffff"/>
                </a:solidFill>
              </a:uFill>
              <a:latin typeface="Arial"/>
            </a:endParaRPr>
          </a:p>
          <a:p>
            <a:pPr marL="628920" indent="-628560">
              <a:lnSpc>
                <a:spcPct val="150000"/>
              </a:lnSpc>
              <a:buClr>
                <a:srgbClr val="000000"/>
              </a:buClr>
              <a:buFont typeface="Wingdings" charset="2"/>
              <a:buChar char=""/>
            </a:pPr>
            <a:r>
              <a:rPr b="1" lang="en-IN" sz="2800" spc="-1" strike="noStrike">
                <a:solidFill>
                  <a:srgbClr val="000000"/>
                </a:solidFill>
                <a:uFill>
                  <a:solidFill>
                    <a:srgbClr val="ffffff"/>
                  </a:solidFill>
                </a:uFill>
                <a:latin typeface="Calibri"/>
              </a:rPr>
              <a:t>iComment </a:t>
            </a:r>
            <a:r>
              <a:rPr b="0" lang="en-IN" sz="2800" spc="-1" strike="noStrike">
                <a:solidFill>
                  <a:srgbClr val="000000"/>
                </a:solidFill>
                <a:uFill>
                  <a:solidFill>
                    <a:srgbClr val="ffffff"/>
                  </a:solidFill>
                </a:uFill>
                <a:latin typeface="Calibri"/>
              </a:rPr>
              <a:t>combines Natural Language Processing (NLP), Machine Learning, Statistics and Program Analysis techniques to detect inconsistencies between comments and source code.[7] etc.</a:t>
            </a:r>
            <a:endParaRPr b="0" lang="en-IN" sz="1800" spc="-1" strike="noStrike">
              <a:solidFill>
                <a:srgbClr val="000000"/>
              </a:solidFill>
              <a:uFill>
                <a:solidFill>
                  <a:srgbClr val="ffffff"/>
                </a:solidFill>
              </a:uFill>
              <a:latin typeface="Arial"/>
            </a:endParaRPr>
          </a:p>
          <a:p>
            <a:pPr>
              <a:lnSpc>
                <a:spcPct val="150000"/>
              </a:lnSpc>
            </a:pPr>
            <a:r>
              <a:rPr b="0" lang="en-IN" sz="2800" spc="-1" strike="noStrike">
                <a:solidFill>
                  <a:srgbClr val="000000"/>
                </a:solidFill>
                <a:uFill>
                  <a:solidFill>
                    <a:srgbClr val="ffffff"/>
                  </a:solidFill>
                </a:uFill>
                <a:latin typeface="Calibri"/>
              </a:rPr>
              <a:t>These all research help to analyze the quality of comment, to correlate the method names with their action, to analyze the source code for bug findings, to construct flow graphs and syntax tree</a:t>
            </a:r>
            <a:endParaRPr b="0" lang="en-IN" sz="1800" spc="-1" strike="noStrike">
              <a:solidFill>
                <a:srgbClr val="000000"/>
              </a:solidFill>
              <a:uFill>
                <a:solidFill>
                  <a:srgbClr val="ffffff"/>
                </a:solidFill>
              </a:uFill>
              <a:latin typeface="Arial"/>
            </a:endParaRPr>
          </a:p>
        </p:txBody>
      </p:sp>
      <p:pic>
        <p:nvPicPr>
          <p:cNvPr id="104" name="Picture 3" descr=""/>
          <p:cNvPicPr/>
          <p:nvPr/>
        </p:nvPicPr>
        <p:blipFill>
          <a:blip r:embed="rId1"/>
          <a:stretch/>
        </p:blipFill>
        <p:spPr>
          <a:xfrm>
            <a:off x="14767560" y="2086920"/>
            <a:ext cx="7609320" cy="5500080"/>
          </a:xfrm>
          <a:prstGeom prst="rect">
            <a:avLst/>
          </a:prstGeom>
          <a:ln w="9360">
            <a:noFill/>
          </a:ln>
        </p:spPr>
      </p:pic>
      <p:sp>
        <p:nvSpPr>
          <p:cNvPr id="105" name="CustomShape 3"/>
          <p:cNvSpPr/>
          <p:nvPr/>
        </p:nvSpPr>
        <p:spPr>
          <a:xfrm flipV="1">
            <a:off x="14882040" y="7611120"/>
            <a:ext cx="7444440" cy="360"/>
          </a:xfrm>
          <a:custGeom>
            <a:avLst/>
            <a:gdLst/>
            <a:ahLst/>
            <a:rect l="l" t="t" r="r" b="b"/>
            <a:pathLst>
              <a:path w="21600" h="21600">
                <a:moveTo>
                  <a:pt x="0" y="0"/>
                </a:moveTo>
                <a:lnTo>
                  <a:pt x="21600" y="21600"/>
                </a:lnTo>
              </a:path>
            </a:pathLst>
          </a:custGeom>
          <a:noFill/>
          <a:ln w="9360">
            <a:solidFill>
              <a:srgbClr val="000000"/>
            </a:solidFill>
            <a:round/>
          </a:ln>
        </p:spPr>
        <p:style>
          <a:lnRef idx="0"/>
          <a:fillRef idx="0"/>
          <a:effectRef idx="0"/>
          <a:fontRef idx="minor"/>
        </p:style>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1523880" y="591120"/>
            <a:ext cx="5816160" cy="1111680"/>
          </a:xfrm>
          <a:prstGeom prst="rect">
            <a:avLst/>
          </a:prstGeom>
          <a:noFill/>
          <a:ln>
            <a:noFill/>
          </a:ln>
        </p:spPr>
        <p:style>
          <a:lnRef idx="0"/>
          <a:fillRef idx="0"/>
          <a:effectRef idx="0"/>
          <a:fontRef idx="minor"/>
        </p:style>
        <p:txBody>
          <a:bodyPr lIns="125640" rIns="125640" tIns="63000" bIns="63000" anchorCtr="1"/>
          <a:p>
            <a:pPr algn="ctr">
              <a:lnSpc>
                <a:spcPct val="85000"/>
              </a:lnSpc>
            </a:pPr>
            <a:r>
              <a:rPr b="1" i="1" lang="en-IN" sz="8000" spc="-75" strike="noStrike">
                <a:solidFill>
                  <a:srgbClr val="3333ff"/>
                </a:solidFill>
                <a:uFill>
                  <a:solidFill>
                    <a:srgbClr val="ffffff"/>
                  </a:solidFill>
                </a:uFill>
                <a:latin typeface="Calibri Light"/>
              </a:rPr>
              <a:t>Objective</a:t>
            </a:r>
            <a:endParaRPr b="0" lang="en-IN" sz="1800" spc="-1" strike="noStrike">
              <a:solidFill>
                <a:srgbClr val="000000"/>
              </a:solidFill>
              <a:uFill>
                <a:solidFill>
                  <a:srgbClr val="ffffff"/>
                </a:solidFill>
              </a:uFill>
              <a:latin typeface="Arial"/>
            </a:endParaRPr>
          </a:p>
        </p:txBody>
      </p:sp>
      <p:sp>
        <p:nvSpPr>
          <p:cNvPr id="107" name="CustomShape 2"/>
          <p:cNvSpPr/>
          <p:nvPr/>
        </p:nvSpPr>
        <p:spPr>
          <a:xfrm>
            <a:off x="1883160" y="1446840"/>
            <a:ext cx="18858960" cy="8007480"/>
          </a:xfrm>
          <a:prstGeom prst="rect">
            <a:avLst/>
          </a:prstGeom>
          <a:noFill/>
          <a:ln>
            <a:noFill/>
          </a:ln>
        </p:spPr>
        <p:style>
          <a:lnRef idx="0"/>
          <a:fillRef idx="0"/>
          <a:effectRef idx="0"/>
          <a:fontRef idx="minor"/>
        </p:style>
        <p:txBody>
          <a:bodyPr lIns="125640" rIns="125640" tIns="63000" bIns="63000"/>
          <a:p>
            <a:pPr marL="767520" indent="-138240">
              <a:lnSpc>
                <a:spcPct val="90000"/>
              </a:lnSpc>
            </a:pPr>
            <a:r>
              <a:rPr b="0" lang="en-IN" sz="3300" spc="-1" strike="noStrike">
                <a:solidFill>
                  <a:srgbClr val="000000"/>
                </a:solidFill>
                <a:uFill>
                  <a:solidFill>
                    <a:srgbClr val="ffffff"/>
                  </a:solidFill>
                </a:uFill>
                <a:latin typeface="Calibri"/>
              </a:rPr>
              <a:t>  </a:t>
            </a:r>
            <a:endParaRPr b="0" lang="en-IN" sz="1800" spc="-1" strike="noStrike">
              <a:solidFill>
                <a:srgbClr val="000000"/>
              </a:solidFill>
              <a:uFill>
                <a:solidFill>
                  <a:srgbClr val="ffffff"/>
                </a:solidFill>
              </a:uFill>
              <a:latin typeface="Arial"/>
            </a:endParaRPr>
          </a:p>
          <a:p>
            <a:pPr lvl="1" marL="767520" indent="-138240">
              <a:lnSpc>
                <a:spcPct val="90000"/>
              </a:lnSpc>
              <a:buClr>
                <a:srgbClr val="1cade4"/>
              </a:buClr>
              <a:buFont typeface="Wingdings" charset="2"/>
              <a:buChar char=""/>
            </a:pPr>
            <a:r>
              <a:rPr b="0" lang="en-IN" sz="3300" spc="-1" strike="noStrike">
                <a:solidFill>
                  <a:srgbClr val="000000"/>
                </a:solidFill>
                <a:uFill>
                  <a:solidFill>
                    <a:srgbClr val="ffffff"/>
                  </a:solidFill>
                </a:uFill>
                <a:latin typeface="Calibri"/>
              </a:rPr>
              <a:t>  </a:t>
            </a:r>
            <a:r>
              <a:rPr b="0" lang="en-IN" sz="3300" spc="-1" strike="noStrike">
                <a:solidFill>
                  <a:srgbClr val="000000"/>
                </a:solidFill>
                <a:uFill>
                  <a:solidFill>
                    <a:srgbClr val="ffffff"/>
                  </a:solidFill>
                </a:uFill>
                <a:latin typeface="Calibri"/>
              </a:rPr>
              <a:t>The Objective is to build a tool to analyze the source code using static and dynamic analysis.</a:t>
            </a:r>
            <a:endParaRPr b="0" lang="en-IN" sz="1800" spc="-1" strike="noStrike">
              <a:solidFill>
                <a:srgbClr val="000000"/>
              </a:solidFill>
              <a:uFill>
                <a:solidFill>
                  <a:srgbClr val="ffffff"/>
                </a:solidFill>
              </a:uFill>
              <a:latin typeface="Arial"/>
            </a:endParaRPr>
          </a:p>
          <a:p>
            <a:pPr lvl="1" marL="767520" indent="-138240">
              <a:lnSpc>
                <a:spcPct val="90000"/>
              </a:lnSpc>
              <a:buClr>
                <a:srgbClr val="1cade4"/>
              </a:buClr>
              <a:buFont typeface="Wingdings" charset="2"/>
              <a:buChar char=""/>
            </a:pPr>
            <a:r>
              <a:rPr b="0" lang="en-IN" sz="3300" spc="-1" strike="noStrike">
                <a:solidFill>
                  <a:srgbClr val="000000"/>
                </a:solidFill>
                <a:uFill>
                  <a:solidFill>
                    <a:srgbClr val="ffffff"/>
                  </a:solidFill>
                </a:uFill>
                <a:latin typeface="Calibri"/>
              </a:rPr>
              <a:t>  </a:t>
            </a:r>
            <a:r>
              <a:rPr b="0" lang="en-IN" sz="3300" spc="-1" strike="noStrike">
                <a:solidFill>
                  <a:srgbClr val="000000"/>
                </a:solidFill>
                <a:uFill>
                  <a:solidFill>
                    <a:srgbClr val="ffffff"/>
                  </a:solidFill>
                </a:uFill>
                <a:latin typeface="Calibri"/>
              </a:rPr>
              <a:t>It involves Comprehending the source Code and building query processing engine for providing ease to the programmers/users of source Code.                                  </a:t>
            </a:r>
            <a:endParaRPr b="0" lang="en-IN" sz="1800" spc="-1" strike="noStrike">
              <a:solidFill>
                <a:srgbClr val="000000"/>
              </a:solidFill>
              <a:uFill>
                <a:solidFill>
                  <a:srgbClr val="ffffff"/>
                </a:solidFill>
              </a:uFill>
              <a:latin typeface="Arial"/>
            </a:endParaRPr>
          </a:p>
          <a:p>
            <a:pPr lvl="1" marL="767520" indent="-138240">
              <a:lnSpc>
                <a:spcPct val="100000"/>
              </a:lnSpc>
              <a:buClr>
                <a:srgbClr val="1cade4"/>
              </a:buClr>
              <a:buFont typeface="Wingdings" charset="2"/>
              <a:buChar char=""/>
            </a:pPr>
            <a:r>
              <a:rPr b="0" lang="en-IN" sz="3300" spc="-1" strike="noStrike">
                <a:solidFill>
                  <a:srgbClr val="000000"/>
                </a:solidFill>
                <a:uFill>
                  <a:solidFill>
                    <a:srgbClr val="ffffff"/>
                  </a:solidFill>
                </a:uFill>
                <a:latin typeface="Calibri"/>
              </a:rPr>
              <a:t>  </a:t>
            </a:r>
            <a:r>
              <a:rPr b="0" lang="en-IN" sz="3300" spc="-1" strike="noStrike">
                <a:solidFill>
                  <a:srgbClr val="000000"/>
                </a:solidFill>
                <a:uFill>
                  <a:solidFill>
                    <a:srgbClr val="ffffff"/>
                  </a:solidFill>
                </a:uFill>
                <a:latin typeface="Calibri"/>
              </a:rPr>
              <a:t>It involves 3 steps of Implementation </a:t>
            </a:r>
            <a:endParaRPr b="0" lang="en-IN" sz="1800" spc="-1" strike="noStrike">
              <a:solidFill>
                <a:srgbClr val="000000"/>
              </a:solidFill>
              <a:uFill>
                <a:solidFill>
                  <a:srgbClr val="ffffff"/>
                </a:solidFill>
              </a:uFill>
              <a:latin typeface="Arial"/>
            </a:endParaRPr>
          </a:p>
          <a:p>
            <a:pPr lvl="3" marL="2515320" indent="-628560">
              <a:lnSpc>
                <a:spcPct val="100000"/>
              </a:lnSpc>
              <a:buClr>
                <a:srgbClr val="1cade4"/>
              </a:buClr>
              <a:buFont typeface="Calibri Light"/>
              <a:buAutoNum type="arabicPeriod"/>
            </a:pPr>
            <a:r>
              <a:rPr b="0" lang="en-IN" sz="3300" spc="-1" strike="noStrike">
                <a:solidFill>
                  <a:srgbClr val="000000"/>
                </a:solidFill>
                <a:uFill>
                  <a:solidFill>
                    <a:srgbClr val="ffffff"/>
                  </a:solidFill>
                </a:uFill>
                <a:latin typeface="Calibri"/>
              </a:rPr>
              <a:t>Information Extraction</a:t>
            </a:r>
            <a:endParaRPr b="0" lang="en-IN" sz="1800" spc="-1" strike="noStrike">
              <a:solidFill>
                <a:srgbClr val="000000"/>
              </a:solidFill>
              <a:uFill>
                <a:solidFill>
                  <a:srgbClr val="ffffff"/>
                </a:solidFill>
              </a:uFill>
              <a:latin typeface="Arial"/>
            </a:endParaRPr>
          </a:p>
          <a:p>
            <a:pPr lvl="3" marL="2515320" indent="-628560">
              <a:lnSpc>
                <a:spcPct val="100000"/>
              </a:lnSpc>
              <a:buClr>
                <a:srgbClr val="1cade4"/>
              </a:buClr>
              <a:buFont typeface="Calibri Light"/>
              <a:buAutoNum type="arabicPeriod"/>
            </a:pPr>
            <a:r>
              <a:rPr b="0" lang="en-IN" sz="3300" spc="-1" strike="noStrike">
                <a:solidFill>
                  <a:srgbClr val="000000"/>
                </a:solidFill>
                <a:uFill>
                  <a:solidFill>
                    <a:srgbClr val="ffffff"/>
                  </a:solidFill>
                </a:uFill>
                <a:latin typeface="Calibri"/>
              </a:rPr>
              <a:t>Constructing Knowledge Graph</a:t>
            </a:r>
            <a:endParaRPr b="0" lang="en-IN" sz="1800" spc="-1" strike="noStrike">
              <a:solidFill>
                <a:srgbClr val="000000"/>
              </a:solidFill>
              <a:uFill>
                <a:solidFill>
                  <a:srgbClr val="ffffff"/>
                </a:solidFill>
              </a:uFill>
              <a:latin typeface="Arial"/>
            </a:endParaRPr>
          </a:p>
          <a:p>
            <a:pPr lvl="3" marL="2515320" indent="-628560">
              <a:lnSpc>
                <a:spcPct val="100000"/>
              </a:lnSpc>
              <a:buClr>
                <a:srgbClr val="1cade4"/>
              </a:buClr>
              <a:buFont typeface="Calibri Light"/>
              <a:buAutoNum type="arabicPeriod"/>
            </a:pPr>
            <a:r>
              <a:rPr b="0" lang="en-IN" sz="3300" spc="-1" strike="noStrike">
                <a:solidFill>
                  <a:srgbClr val="000000"/>
                </a:solidFill>
                <a:uFill>
                  <a:solidFill>
                    <a:srgbClr val="ffffff"/>
                  </a:solidFill>
                </a:uFill>
                <a:latin typeface="Calibri"/>
              </a:rPr>
              <a:t>Implemention of Query Engine.</a:t>
            </a:r>
            <a:endParaRPr b="0" lang="en-IN" sz="1800" spc="-1" strike="noStrike">
              <a:solidFill>
                <a:srgbClr val="000000"/>
              </a:solidFill>
              <a:uFill>
                <a:solidFill>
                  <a:srgbClr val="ffffff"/>
                </a:solidFill>
              </a:uFill>
              <a:latin typeface="Arial"/>
            </a:endParaRPr>
          </a:p>
          <a:p>
            <a:pPr lvl="1" marL="1257480" indent="-628560">
              <a:lnSpc>
                <a:spcPct val="100000"/>
              </a:lnSpc>
              <a:buClr>
                <a:srgbClr val="1cade4"/>
              </a:buClr>
              <a:buFont typeface="Wingdings" charset="2"/>
              <a:buChar char=""/>
            </a:pPr>
            <a:r>
              <a:rPr b="0" lang="en-IN" sz="3300" spc="-1" strike="noStrike">
                <a:solidFill>
                  <a:srgbClr val="000000"/>
                </a:solidFill>
                <a:uFill>
                  <a:solidFill>
                    <a:srgbClr val="ffffff"/>
                  </a:solidFill>
                </a:uFill>
                <a:latin typeface="Calibri"/>
              </a:rPr>
              <a:t>Further extending the model for Dynamic Analysis of code using PIN tool and analysing the code using Machine Learning Algorithms.</a:t>
            </a:r>
            <a:r>
              <a:rPr b="0" lang="en-IN" sz="3300" spc="-1" strike="noStrike">
                <a:solidFill>
                  <a:srgbClr val="000000"/>
                </a:solidFill>
                <a:uFill>
                  <a:solidFill>
                    <a:srgbClr val="ffffff"/>
                  </a:solidFill>
                </a:uFill>
                <a:latin typeface="Calibri"/>
              </a:rPr>
              <a:t>	</a:t>
            </a:r>
            <a:r>
              <a:rPr b="0" lang="en-IN" sz="3300" spc="-1" strike="noStrike">
                <a:solidFill>
                  <a:srgbClr val="000000"/>
                </a:solidFill>
                <a:uFill>
                  <a:solidFill>
                    <a:srgbClr val="ffffff"/>
                  </a:solidFill>
                </a:uFill>
                <a:latin typeface="Calibri"/>
              </a:rPr>
              <a:t>	</a:t>
            </a:r>
            <a:r>
              <a:rPr b="0" lang="en-IN" sz="3300" spc="-1" strike="noStrike">
                <a:solidFill>
                  <a:srgbClr val="000000"/>
                </a:solidFill>
                <a:uFill>
                  <a:solidFill>
                    <a:srgbClr val="ffffff"/>
                  </a:solidFill>
                </a:uFill>
                <a:latin typeface="Calibri"/>
              </a:rPr>
              <a:t>	</a:t>
            </a:r>
            <a:r>
              <a:rPr b="0" lang="en-IN" sz="3300" spc="-1" strike="noStrike">
                <a:solidFill>
                  <a:srgbClr val="000000"/>
                </a:solidFill>
                <a:uFill>
                  <a:solidFill>
                    <a:srgbClr val="ffffff"/>
                  </a:solidFill>
                </a:uFill>
                <a:latin typeface="Calibri"/>
              </a:rPr>
              <a:t>	</a:t>
            </a: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1854360" y="1238760"/>
            <a:ext cx="18871920" cy="7741800"/>
          </a:xfrm>
          <a:prstGeom prst="rect">
            <a:avLst/>
          </a:prstGeom>
          <a:solidFill>
            <a:schemeClr val="bg1"/>
          </a:solidFill>
          <a:ln>
            <a:noFill/>
          </a:ln>
        </p:spPr>
        <p:style>
          <a:lnRef idx="0"/>
          <a:fillRef idx="0"/>
          <a:effectRef idx="0"/>
          <a:fontRef idx="minor"/>
        </p:style>
        <p:txBody>
          <a:bodyPr lIns="125640" rIns="125640" tIns="63000" bIns="63000"/>
          <a:p>
            <a:pPr>
              <a:lnSpc>
                <a:spcPct val="85000"/>
              </a:lnSpc>
            </a:pPr>
            <a:r>
              <a:rPr b="0" lang="en-IN" sz="3300" spc="-75" strike="noStrike">
                <a:solidFill>
                  <a:srgbClr val="404040"/>
                </a:solidFill>
                <a:uFill>
                  <a:solidFill>
                    <a:srgbClr val="ffffff"/>
                  </a:solidFill>
                </a:uFill>
                <a:latin typeface="Calibri Light"/>
              </a:rPr>
              <a:t>
</a:t>
            </a:r>
            <a:r>
              <a:rPr b="0" lang="en-IN" sz="3300" spc="-75" strike="noStrike">
                <a:solidFill>
                  <a:srgbClr val="000000"/>
                </a:solidFill>
                <a:uFill>
                  <a:solidFill>
                    <a:srgbClr val="ffffff"/>
                  </a:solidFill>
                </a:uFill>
                <a:latin typeface="Calibri Light"/>
              </a:rPr>
              <a:t>#include&lt;iostream.h&gt;  //This code is for Windows Operating System.</a:t>
            </a:r>
            <a:r>
              <a:rPr b="0" lang="en-IN" sz="3300" spc="-75" strike="noStrike">
                <a:solidFill>
                  <a:srgbClr val="000000"/>
                </a:solidFill>
                <a:uFill>
                  <a:solidFill>
                    <a:srgbClr val="ffffff"/>
                  </a:solidFill>
                </a:uFill>
                <a:latin typeface="Calibri Light"/>
              </a:rPr>
              <a:t>
</a:t>
            </a:r>
            <a:r>
              <a:rPr b="0" lang="en-IN" sz="3300" spc="-75" strike="noStrike">
                <a:solidFill>
                  <a:srgbClr val="000000"/>
                </a:solidFill>
                <a:uFill>
                  <a:solidFill>
                    <a:srgbClr val="ffffff"/>
                  </a:solidFill>
                </a:uFill>
                <a:latin typeface="Calibri Light"/>
              </a:rPr>
              <a:t>
</a:t>
            </a:r>
            <a:r>
              <a:rPr b="0" lang="en-IN" sz="3300" spc="-75" strike="noStrike">
                <a:solidFill>
                  <a:srgbClr val="000000"/>
                </a:solidFill>
                <a:uFill>
                  <a:solidFill>
                    <a:srgbClr val="ffffff"/>
                  </a:solidFill>
                </a:uFill>
                <a:latin typeface="Calibri Light"/>
              </a:rPr>
              <a:t>#include&lt;graphics.h&gt; /*The code requires graphics.h header file to be available in include directory.*/</a:t>
            </a:r>
            <a:r>
              <a:rPr b="0" lang="en-IN" sz="3300" spc="-75" strike="noStrike">
                <a:solidFill>
                  <a:srgbClr val="000000"/>
                </a:solidFill>
                <a:uFill>
                  <a:solidFill>
                    <a:srgbClr val="ffffff"/>
                  </a:solidFill>
                </a:uFill>
                <a:latin typeface="Calibri Light"/>
              </a:rPr>
              <a:t>
</a:t>
            </a:r>
            <a:r>
              <a:rPr b="0" lang="en-IN" sz="3300" spc="-75" strike="noStrike">
                <a:solidFill>
                  <a:srgbClr val="000000"/>
                </a:solidFill>
                <a:uFill>
                  <a:solidFill>
                    <a:srgbClr val="ffffff"/>
                  </a:solidFill>
                </a:uFill>
                <a:latin typeface="Calibri Light"/>
              </a:rPr>
              <a:t>
</a:t>
            </a:r>
            <a:r>
              <a:rPr b="0" lang="en-IN" sz="3300" spc="-75" strike="noStrike">
                <a:solidFill>
                  <a:srgbClr val="000000"/>
                </a:solidFill>
                <a:uFill>
                  <a:solidFill>
                    <a:srgbClr val="ffffff"/>
                  </a:solidFill>
                </a:uFill>
                <a:latin typeface="Calibri Light"/>
              </a:rPr>
              <a:t>
</a:t>
            </a:r>
            <a:r>
              <a:rPr b="0" lang="en-IN" sz="3300" spc="-75" strike="noStrike">
                <a:solidFill>
                  <a:srgbClr val="000000"/>
                </a:solidFill>
                <a:uFill>
                  <a:solidFill>
                    <a:srgbClr val="ffffff"/>
                  </a:solidFill>
                </a:uFill>
                <a:latin typeface="Calibri Light"/>
              </a:rPr>
              <a:t>int main()</a:t>
            </a:r>
            <a:r>
              <a:rPr b="0" lang="en-IN" sz="3300" spc="-75" strike="noStrike">
                <a:solidFill>
                  <a:srgbClr val="000000"/>
                </a:solidFill>
                <a:uFill>
                  <a:solidFill>
                    <a:srgbClr val="ffffff"/>
                  </a:solidFill>
                </a:uFill>
                <a:latin typeface="Calibri Light"/>
              </a:rPr>
              <a:t>
</a:t>
            </a:r>
            <a:r>
              <a:rPr b="0" lang="en-IN" sz="3300" spc="-75" strike="noStrike">
                <a:solidFill>
                  <a:srgbClr val="000000"/>
                </a:solidFill>
                <a:uFill>
                  <a:solidFill>
                    <a:srgbClr val="ffffff"/>
                  </a:solidFill>
                </a:uFill>
                <a:latin typeface="Calibri Light"/>
              </a:rPr>
              <a:t>{</a:t>
            </a:r>
            <a:r>
              <a:rPr b="0" lang="en-IN" sz="3300" spc="-75" strike="noStrike">
                <a:solidFill>
                  <a:srgbClr val="000000"/>
                </a:solidFill>
                <a:uFill>
                  <a:solidFill>
                    <a:srgbClr val="ffffff"/>
                  </a:solidFill>
                </a:uFill>
                <a:latin typeface="Calibri Light"/>
              </a:rPr>
              <a:t>
</a:t>
            </a:r>
            <a:r>
              <a:rPr b="0" lang="en-IN" sz="3300" spc="-75" strike="noStrike">
                <a:solidFill>
                  <a:srgbClr val="000000"/>
                </a:solidFill>
                <a:uFill>
                  <a:solidFill>
                    <a:srgbClr val="ffffff"/>
                  </a:solidFill>
                </a:uFill>
                <a:latin typeface="Calibri Light"/>
              </a:rPr>
              <a:t>   int gd = DETECT, gm; </a:t>
            </a:r>
            <a:r>
              <a:rPr b="0" lang="en-IN" sz="3300" spc="-75" strike="noStrike">
                <a:solidFill>
                  <a:srgbClr val="000000"/>
                </a:solidFill>
                <a:uFill>
                  <a:solidFill>
                    <a:srgbClr val="ffffff"/>
                  </a:solidFill>
                </a:uFill>
                <a:latin typeface="Calibri Light"/>
              </a:rPr>
              <a:t>
</a:t>
            </a:r>
            <a:r>
              <a:rPr b="0" lang="en-IN" sz="3300" spc="-75" strike="noStrike">
                <a:solidFill>
                  <a:srgbClr val="000000"/>
                </a:solidFill>
                <a:uFill>
                  <a:solidFill>
                    <a:srgbClr val="ffffff"/>
                  </a:solidFill>
                </a:uFill>
                <a:latin typeface="Calibri Light"/>
              </a:rPr>
              <a:t>
</a:t>
            </a:r>
            <a:r>
              <a:rPr b="0" lang="en-IN" sz="3300" spc="-75" strike="noStrike">
                <a:solidFill>
                  <a:srgbClr val="000000"/>
                </a:solidFill>
                <a:uFill>
                  <a:solidFill>
                    <a:srgbClr val="ffffff"/>
                  </a:solidFill>
                </a:uFill>
                <a:latin typeface="Calibri Light"/>
              </a:rPr>
              <a:t>   initgraph(&amp;gd,&amp;gm, "C:\\tc\\bgi"); </a:t>
            </a:r>
            <a:r>
              <a:rPr b="0" lang="en-IN" sz="3300" spc="-75" strike="noStrike">
                <a:solidFill>
                  <a:srgbClr val="000000"/>
                </a:solidFill>
                <a:uFill>
                  <a:solidFill>
                    <a:srgbClr val="ffffff"/>
                  </a:solidFill>
                </a:uFill>
                <a:latin typeface="Calibri Light"/>
              </a:rPr>
              <a:t>
</a:t>
            </a:r>
            <a:r>
              <a:rPr b="0" lang="en-IN" sz="3300" spc="-75" strike="noStrike">
                <a:solidFill>
                  <a:srgbClr val="000000"/>
                </a:solidFill>
                <a:uFill>
                  <a:solidFill>
                    <a:srgbClr val="ffffff"/>
                  </a:solidFill>
                </a:uFill>
                <a:latin typeface="Calibri Light"/>
              </a:rPr>
              <a:t>
</a:t>
            </a:r>
            <a:r>
              <a:rPr b="0" lang="en-IN" sz="3300" spc="-75" strike="noStrike">
                <a:solidFill>
                  <a:srgbClr val="000000"/>
                </a:solidFill>
                <a:uFill>
                  <a:solidFill>
                    <a:srgbClr val="ffffff"/>
                  </a:solidFill>
                </a:uFill>
                <a:latin typeface="Calibri Light"/>
              </a:rPr>
              <a:t>   circle(300,300,50); </a:t>
            </a:r>
            <a:r>
              <a:rPr b="0" lang="en-IN" sz="3300" spc="-75" strike="noStrike">
                <a:solidFill>
                  <a:srgbClr val="000000"/>
                </a:solidFill>
                <a:uFill>
                  <a:solidFill>
                    <a:srgbClr val="ffffff"/>
                  </a:solidFill>
                </a:uFill>
                <a:latin typeface="Calibri Light"/>
              </a:rPr>
              <a:t>
</a:t>
            </a:r>
            <a:r>
              <a:rPr b="0" lang="en-IN" sz="3300" spc="-75" strike="noStrike">
                <a:solidFill>
                  <a:srgbClr val="000000"/>
                </a:solidFill>
                <a:uFill>
                  <a:solidFill>
                    <a:srgbClr val="ffffff"/>
                  </a:solidFill>
                </a:uFill>
                <a:latin typeface="Calibri Light"/>
              </a:rPr>
              <a:t>
</a:t>
            </a:r>
            <a:r>
              <a:rPr b="0" lang="en-IN" sz="3300" spc="-75" strike="noStrike">
                <a:solidFill>
                  <a:srgbClr val="000000"/>
                </a:solidFill>
                <a:uFill>
                  <a:solidFill>
                    <a:srgbClr val="ffffff"/>
                  </a:solidFill>
                </a:uFill>
                <a:latin typeface="Calibri Light"/>
              </a:rPr>
              <a:t>   closegraph();</a:t>
            </a:r>
            <a:r>
              <a:rPr b="0" lang="en-IN" sz="3300" spc="-75" strike="noStrike">
                <a:solidFill>
                  <a:srgbClr val="000000"/>
                </a:solidFill>
                <a:uFill>
                  <a:solidFill>
                    <a:srgbClr val="ffffff"/>
                  </a:solidFill>
                </a:uFill>
                <a:latin typeface="Calibri Light"/>
              </a:rPr>
              <a:t>
</a:t>
            </a:r>
            <a:r>
              <a:rPr b="0" lang="en-IN" sz="3300" spc="-75" strike="noStrike">
                <a:solidFill>
                  <a:srgbClr val="000000"/>
                </a:solidFill>
                <a:uFill>
                  <a:solidFill>
                    <a:srgbClr val="ffffff"/>
                  </a:solidFill>
                </a:uFill>
                <a:latin typeface="Calibri Light"/>
              </a:rPr>
              <a:t>
</a:t>
            </a:r>
            <a:r>
              <a:rPr b="0" lang="en-IN" sz="3300" spc="-75" strike="noStrike">
                <a:solidFill>
                  <a:srgbClr val="000000"/>
                </a:solidFill>
                <a:uFill>
                  <a:solidFill>
                    <a:srgbClr val="ffffff"/>
                  </a:solidFill>
                </a:uFill>
                <a:latin typeface="Calibri Light"/>
              </a:rPr>
              <a:t>   return 0;</a:t>
            </a:r>
            <a:r>
              <a:rPr b="0" lang="en-IN" sz="3300" spc="-75" strike="noStrike">
                <a:solidFill>
                  <a:srgbClr val="000000"/>
                </a:solidFill>
                <a:uFill>
                  <a:solidFill>
                    <a:srgbClr val="ffffff"/>
                  </a:solidFill>
                </a:uFill>
                <a:latin typeface="Calibri Light"/>
              </a:rPr>
              <a:t>
</a:t>
            </a:r>
            <a:r>
              <a:rPr b="0" lang="en-IN" sz="3300" spc="-75" strike="noStrike">
                <a:solidFill>
                  <a:srgbClr val="000000"/>
                </a:solidFill>
                <a:uFill>
                  <a:solidFill>
                    <a:srgbClr val="ffffff"/>
                  </a:solidFill>
                </a:uFill>
                <a:latin typeface="Calibri Light"/>
              </a:rPr>
              <a:t>} </a:t>
            </a:r>
            <a:r>
              <a:rPr b="0" lang="en-IN" sz="6100" spc="-75" strike="noStrike">
                <a:solidFill>
                  <a:srgbClr val="000000"/>
                </a:solidFill>
                <a:uFill>
                  <a:solidFill>
                    <a:srgbClr val="ffffff"/>
                  </a:solidFill>
                </a:uFill>
                <a:latin typeface="Calibri Light"/>
              </a:rPr>
              <a:t>
</a:t>
            </a:r>
            <a:endParaRPr b="0" lang="en-IN" sz="1800" spc="-1" strike="noStrike">
              <a:solidFill>
                <a:srgbClr val="000000"/>
              </a:solidFill>
              <a:uFill>
                <a:solidFill>
                  <a:srgbClr val="ffffff"/>
                </a:solidFill>
              </a:uFill>
              <a:latin typeface="Arial"/>
            </a:endParaRPr>
          </a:p>
        </p:txBody>
      </p:sp>
      <p:sp>
        <p:nvSpPr>
          <p:cNvPr id="109" name="CustomShape 2"/>
          <p:cNvSpPr/>
          <p:nvPr/>
        </p:nvSpPr>
        <p:spPr>
          <a:xfrm rot="10800000">
            <a:off x="14198760" y="4741200"/>
            <a:ext cx="2514240" cy="1865160"/>
          </a:xfrm>
          <a:custGeom>
            <a:avLst/>
            <a:gdLst/>
            <a:ahLst/>
            <a:rect l="l" t="t" r="r" b="b"/>
            <a:pathLst>
              <a:path w="21600" h="21600">
                <a:moveTo>
                  <a:pt x="0" y="0"/>
                </a:moveTo>
                <a:lnTo>
                  <a:pt x="21600" y="21600"/>
                </a:lnTo>
              </a:path>
            </a:pathLst>
          </a:custGeom>
          <a:noFill/>
          <a:ln w="57240">
            <a:solidFill>
              <a:schemeClr val="bg2">
                <a:lumMod val="50000"/>
              </a:schemeClr>
            </a:solidFill>
            <a:tailEnd len="med" type="arrow" w="med"/>
          </a:ln>
        </p:spPr>
        <p:style>
          <a:lnRef idx="1">
            <a:schemeClr val="accent1"/>
          </a:lnRef>
          <a:fillRef idx="0">
            <a:schemeClr val="accent1"/>
          </a:fillRef>
          <a:effectRef idx="0">
            <a:schemeClr val="accent1"/>
          </a:effectRef>
          <a:fontRef idx="minor"/>
        </p:style>
      </p:sp>
      <p:sp>
        <p:nvSpPr>
          <p:cNvPr id="110" name="CustomShape 3"/>
          <p:cNvSpPr/>
          <p:nvPr/>
        </p:nvSpPr>
        <p:spPr>
          <a:xfrm>
            <a:off x="10591920" y="4645440"/>
            <a:ext cx="8305560" cy="2145240"/>
          </a:xfrm>
          <a:prstGeom prst="rect">
            <a:avLst/>
          </a:prstGeom>
          <a:solidFill>
            <a:schemeClr val="accent1">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txBody>
          <a:bodyPr lIns="125640" rIns="125640" tIns="63000" bIns="63000" anchor="ctr"/>
          <a:p>
            <a:pPr algn="ctr">
              <a:lnSpc>
                <a:spcPct val="100000"/>
              </a:lnSpc>
            </a:pPr>
            <a:r>
              <a:rPr b="0" lang="en-IN" sz="2800" spc="-1" strike="noStrike">
                <a:solidFill>
                  <a:srgbClr val="0d0d0d"/>
                </a:solidFill>
                <a:uFill>
                  <a:solidFill>
                    <a:srgbClr val="ffffff"/>
                  </a:solidFill>
                </a:uFill>
                <a:latin typeface="Calibri"/>
              </a:rPr>
              <a:t>Comment Analysis Can Extract the need of graphics.h header file and add into documentation.</a:t>
            </a:r>
            <a:endParaRPr b="0" lang="en-IN" sz="1800" spc="-1" strike="noStrike">
              <a:solidFill>
                <a:srgbClr val="000000"/>
              </a:solidFill>
              <a:uFill>
                <a:solidFill>
                  <a:srgbClr val="ffffff"/>
                </a:solidFill>
              </a:uFill>
              <a:latin typeface="Arial"/>
            </a:endParaRPr>
          </a:p>
        </p:txBody>
      </p:sp>
      <p:sp>
        <p:nvSpPr>
          <p:cNvPr id="111" name="CustomShape 4"/>
          <p:cNvSpPr/>
          <p:nvPr/>
        </p:nvSpPr>
        <p:spPr>
          <a:xfrm>
            <a:off x="1828800" y="499680"/>
            <a:ext cx="7091280" cy="1008720"/>
          </a:xfrm>
          <a:prstGeom prst="rect">
            <a:avLst/>
          </a:prstGeom>
          <a:noFill/>
          <a:ln>
            <a:noFill/>
          </a:ln>
        </p:spPr>
        <p:style>
          <a:lnRef idx="0"/>
          <a:fillRef idx="0"/>
          <a:effectRef idx="0"/>
          <a:fontRef idx="minor"/>
        </p:style>
        <p:txBody>
          <a:bodyPr lIns="125640" rIns="125640" tIns="63000" bIns="63000" anchorCtr="1"/>
          <a:p>
            <a:pPr algn="ctr">
              <a:lnSpc>
                <a:spcPct val="85000"/>
              </a:lnSpc>
            </a:pPr>
            <a:r>
              <a:rPr b="0" i="1" lang="en-IN" sz="5000" spc="-75" strike="noStrike">
                <a:solidFill>
                  <a:srgbClr val="3333ff"/>
                </a:solidFill>
                <a:uFill>
                  <a:solidFill>
                    <a:srgbClr val="ffffff"/>
                  </a:solidFill>
                </a:uFill>
                <a:latin typeface="Calibri"/>
              </a:rPr>
              <a:t>Objective Continued…</a:t>
            </a: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388800" y="297360"/>
            <a:ext cx="21990960" cy="9532080"/>
          </a:xfrm>
          <a:prstGeom prst="rect">
            <a:avLst/>
          </a:prstGeom>
          <a:solidFill>
            <a:schemeClr val="bg1"/>
          </a:solidFill>
          <a:ln>
            <a:noFill/>
          </a:ln>
        </p:spPr>
        <p:style>
          <a:lnRef idx="0"/>
          <a:fillRef idx="0"/>
          <a:effectRef idx="0"/>
          <a:fontRef idx="minor"/>
        </p:style>
        <p:txBody>
          <a:bodyPr lIns="125640" rIns="125640" tIns="63000" bIns="63000"/>
          <a:p>
            <a:pPr>
              <a:lnSpc>
                <a:spcPct val="85000"/>
              </a:lnSpc>
            </a:pPr>
            <a:r>
              <a:rPr b="0" lang="en-IN" sz="2800" spc="-75" strike="noStrike">
                <a:solidFill>
                  <a:srgbClr val="0d0d0d"/>
                </a:solidFill>
                <a:uFill>
                  <a:solidFill>
                    <a:srgbClr val="ffffff"/>
                  </a:solidFill>
                </a:uFill>
                <a:latin typeface="Calibri Light"/>
              </a:rPr>
              <a:t>
</a:t>
            </a:r>
            <a:r>
              <a:rPr b="0" lang="en-IN" sz="2800" spc="-75" strike="noStrike">
                <a:solidFill>
                  <a:srgbClr val="0d0d0d"/>
                </a:solidFill>
                <a:uFill>
                  <a:solidFill>
                    <a:srgbClr val="ffffff"/>
                  </a:solidFill>
                </a:uFill>
                <a:latin typeface="Calibri Light"/>
              </a:rPr>
              <a:t> </a:t>
            </a:r>
            <a:endParaRPr b="0" lang="en-IN" sz="1800" spc="-1" strike="noStrike">
              <a:solidFill>
                <a:srgbClr val="000000"/>
              </a:solidFill>
              <a:uFill>
                <a:solidFill>
                  <a:srgbClr val="ffffff"/>
                </a:solidFill>
              </a:uFill>
              <a:latin typeface="Arial"/>
            </a:endParaRPr>
          </a:p>
          <a:p>
            <a:pPr>
              <a:lnSpc>
                <a:spcPct val="85000"/>
              </a:lnSpc>
            </a:pPr>
            <a:endParaRPr b="0" lang="en-IN" sz="1800" spc="-1" strike="noStrike">
              <a:solidFill>
                <a:srgbClr val="000000"/>
              </a:solidFill>
              <a:uFill>
                <a:solidFill>
                  <a:srgbClr val="ffffff"/>
                </a:solidFill>
              </a:uFill>
              <a:latin typeface="Arial"/>
            </a:endParaRPr>
          </a:p>
          <a:p>
            <a:pPr>
              <a:lnSpc>
                <a:spcPct val="85000"/>
              </a:lnSpc>
            </a:pPr>
            <a:r>
              <a:rPr b="0" lang="en-IN" sz="2800" spc="-75" strike="noStrike">
                <a:solidFill>
                  <a:srgbClr val="0d0d0d"/>
                </a:solidFill>
                <a:uFill>
                  <a:solidFill>
                    <a:srgbClr val="ffffff"/>
                  </a:solidFill>
                </a:uFill>
                <a:latin typeface="Calibri Light"/>
              </a:rPr>
              <a:t>/* CPP Code for Quick Sort Using Divide and Conquer Approach */ </a:t>
            </a:r>
            <a:r>
              <a:rPr b="0" lang="en-IN" sz="2800" spc="-75" strike="noStrike">
                <a:solidFill>
                  <a:srgbClr val="0d0d0d"/>
                </a:solidFill>
                <a:uFill>
                  <a:solidFill>
                    <a:srgbClr val="ffffff"/>
                  </a:solidFill>
                </a:uFill>
                <a:latin typeface="Calibri Light"/>
              </a:rPr>
              <a:t>
</a:t>
            </a:r>
            <a:r>
              <a:rPr b="0" lang="en-IN" sz="2800" spc="-75" strike="noStrike">
                <a:solidFill>
                  <a:srgbClr val="0d0d0d"/>
                </a:solidFill>
                <a:uFill>
                  <a:solidFill>
                    <a:srgbClr val="ffffff"/>
                  </a:solidFill>
                </a:uFill>
                <a:latin typeface="Calibri Light"/>
              </a:rPr>
              <a:t>#include&lt;iostream&gt;</a:t>
            </a:r>
            <a:r>
              <a:rPr b="0" lang="en-IN" sz="2800" spc="-75" strike="noStrike">
                <a:solidFill>
                  <a:srgbClr val="0d0d0d"/>
                </a:solidFill>
                <a:uFill>
                  <a:solidFill>
                    <a:srgbClr val="ffffff"/>
                  </a:solidFill>
                </a:uFill>
                <a:latin typeface="Calibri Light"/>
              </a:rPr>
              <a:t>
</a:t>
            </a:r>
            <a:r>
              <a:rPr b="0" lang="en-IN" sz="2800" spc="-75" strike="noStrike">
                <a:solidFill>
                  <a:srgbClr val="0d0d0d"/>
                </a:solidFill>
                <a:uFill>
                  <a:solidFill>
                    <a:srgbClr val="ffffff"/>
                  </a:solidFill>
                </a:uFill>
                <a:latin typeface="Calibri Light"/>
              </a:rPr>
              <a:t>/* Partition function  considering last element as pivot, arranges all elements less than pivot to left and greater than pivot to right of it */</a:t>
            </a:r>
            <a:r>
              <a:rPr b="0" lang="en-IN" sz="2800" spc="-75" strike="noStrike">
                <a:solidFill>
                  <a:srgbClr val="0d0d0d"/>
                </a:solidFill>
                <a:uFill>
                  <a:solidFill>
                    <a:srgbClr val="ffffff"/>
                  </a:solidFill>
                </a:uFill>
                <a:latin typeface="Calibri Light"/>
              </a:rPr>
              <a:t>
</a:t>
            </a:r>
            <a:r>
              <a:rPr b="0" lang="en-IN" sz="2800" spc="-75" strike="noStrike">
                <a:solidFill>
                  <a:srgbClr val="0d0d0d"/>
                </a:solidFill>
                <a:uFill>
                  <a:solidFill>
                    <a:srgbClr val="ffffff"/>
                  </a:solidFill>
                </a:uFill>
                <a:latin typeface="Calibri Light"/>
              </a:rPr>
              <a:t>int partitionForQuickSort ( int arr[] , int left , int right )  //here left is lower bound and right is upper bound of  array </a:t>
            </a:r>
            <a:r>
              <a:rPr b="0" lang="en-IN" sz="2800" spc="-75" strike="noStrike">
                <a:solidFill>
                  <a:srgbClr val="0d0d0d"/>
                </a:solidFill>
                <a:uFill>
                  <a:solidFill>
                    <a:srgbClr val="ffffff"/>
                  </a:solidFill>
                </a:uFill>
                <a:latin typeface="Calibri Light"/>
              </a:rPr>
              <a:t>
</a:t>
            </a:r>
            <a:r>
              <a:rPr b="0" lang="en-IN" sz="2800" spc="-75" strike="noStrike">
                <a:solidFill>
                  <a:srgbClr val="0d0d0d"/>
                </a:solidFill>
                <a:uFill>
                  <a:solidFill>
                    <a:srgbClr val="ffffff"/>
                  </a:solidFill>
                </a:uFill>
                <a:latin typeface="Calibri Light"/>
              </a:rPr>
              <a:t>                                                                                     </a:t>
            </a:r>
            <a:r>
              <a:rPr b="0" lang="en-IN" sz="2800" spc="-75" strike="noStrike">
                <a:solidFill>
                  <a:srgbClr val="0d0d0d"/>
                </a:solidFill>
                <a:uFill>
                  <a:solidFill>
                    <a:srgbClr val="ffffff"/>
                  </a:solidFill>
                </a:uFill>
                <a:latin typeface="Calibri Light"/>
              </a:rPr>
              <a:t>
</a:t>
            </a:r>
            <a:r>
              <a:rPr b="0" lang="en-IN" sz="2800" spc="-75" strike="noStrike">
                <a:solidFill>
                  <a:srgbClr val="0d0d0d"/>
                </a:solidFill>
                <a:uFill>
                  <a:solidFill>
                    <a:srgbClr val="ffffff"/>
                  </a:solidFill>
                </a:uFill>
                <a:latin typeface="Calibri Light"/>
              </a:rPr>
              <a:t>{</a:t>
            </a:r>
            <a:r>
              <a:rPr b="0" lang="en-IN" sz="2800" spc="-75" strike="noStrike">
                <a:solidFill>
                  <a:srgbClr val="0d0d0d"/>
                </a:solidFill>
                <a:uFill>
                  <a:solidFill>
                    <a:srgbClr val="ffffff"/>
                  </a:solidFill>
                </a:uFill>
                <a:latin typeface="Calibri Light"/>
              </a:rPr>
              <a:t>
</a:t>
            </a:r>
            <a:r>
              <a:rPr b="0" lang="en-IN" sz="2800" spc="-75" strike="noStrike">
                <a:solidFill>
                  <a:srgbClr val="0d0d0d"/>
                </a:solidFill>
                <a:uFill>
                  <a:solidFill>
                    <a:srgbClr val="ffffff"/>
                  </a:solidFill>
                </a:uFill>
                <a:latin typeface="Calibri Light"/>
              </a:rPr>
              <a:t>       int x = arr[right];</a:t>
            </a:r>
            <a:r>
              <a:rPr b="0" lang="en-IN" sz="2800" spc="-75" strike="noStrike">
                <a:solidFill>
                  <a:srgbClr val="0d0d0d"/>
                </a:solidFill>
                <a:uFill>
                  <a:solidFill>
                    <a:srgbClr val="ffffff"/>
                  </a:solidFill>
                </a:uFill>
                <a:latin typeface="Calibri Light"/>
              </a:rPr>
              <a:t>
</a:t>
            </a:r>
            <a:r>
              <a:rPr b="0" lang="en-IN" sz="2800" spc="-75" strike="noStrike">
                <a:solidFill>
                  <a:srgbClr val="0d0d0d"/>
                </a:solidFill>
                <a:uFill>
                  <a:solidFill>
                    <a:srgbClr val="ffffff"/>
                  </a:solidFill>
                </a:uFill>
                <a:latin typeface="Calibri Light"/>
              </a:rPr>
              <a:t>       int i = left;</a:t>
            </a:r>
            <a:r>
              <a:rPr b="0" lang="en-IN" sz="2800" spc="-75" strike="noStrike">
                <a:solidFill>
                  <a:srgbClr val="0d0d0d"/>
                </a:solidFill>
                <a:uFill>
                  <a:solidFill>
                    <a:srgbClr val="ffffff"/>
                  </a:solidFill>
                </a:uFill>
                <a:latin typeface="Calibri Light"/>
              </a:rPr>
              <a:t>
</a:t>
            </a:r>
            <a:r>
              <a:rPr b="0" lang="en-IN" sz="2800" spc="-75" strike="noStrike">
                <a:solidFill>
                  <a:srgbClr val="0d0d0d"/>
                </a:solidFill>
                <a:uFill>
                  <a:solidFill>
                    <a:srgbClr val="ffffff"/>
                  </a:solidFill>
                </a:uFill>
                <a:latin typeface="Calibri Light"/>
              </a:rPr>
              <a:t>       for(int j = left ; j &lt; right ; j++)</a:t>
            </a:r>
            <a:r>
              <a:rPr b="0" lang="en-IN" sz="2800" spc="-75" strike="noStrike">
                <a:solidFill>
                  <a:srgbClr val="0d0d0d"/>
                </a:solidFill>
                <a:uFill>
                  <a:solidFill>
                    <a:srgbClr val="ffffff"/>
                  </a:solidFill>
                </a:uFill>
                <a:latin typeface="Calibri Light"/>
              </a:rPr>
              <a:t>
</a:t>
            </a:r>
            <a:r>
              <a:rPr b="0" lang="en-IN" sz="2800" spc="-75" strike="noStrike">
                <a:solidFill>
                  <a:srgbClr val="0d0d0d"/>
                </a:solidFill>
                <a:uFill>
                  <a:solidFill>
                    <a:srgbClr val="ffffff"/>
                  </a:solidFill>
                </a:uFill>
                <a:latin typeface="Calibri Light"/>
              </a:rPr>
              <a:t>       {</a:t>
            </a:r>
            <a:r>
              <a:rPr b="0" lang="en-IN" sz="2800" spc="-75" strike="noStrike">
                <a:solidFill>
                  <a:srgbClr val="0d0d0d"/>
                </a:solidFill>
                <a:uFill>
                  <a:solidFill>
                    <a:srgbClr val="ffffff"/>
                  </a:solidFill>
                </a:uFill>
                <a:latin typeface="Calibri Light"/>
              </a:rPr>
              <a:t>
</a:t>
            </a:r>
            <a:r>
              <a:rPr b="0" lang="en-IN" sz="2800" spc="-75" strike="noStrike">
                <a:solidFill>
                  <a:srgbClr val="0d0d0d"/>
                </a:solidFill>
                <a:uFill>
                  <a:solidFill>
                    <a:srgbClr val="ffffff"/>
                  </a:solidFill>
                </a:uFill>
                <a:latin typeface="Calibri Light"/>
              </a:rPr>
              <a:t>            ……….</a:t>
            </a:r>
            <a:r>
              <a:rPr b="0" lang="en-IN" sz="2800" spc="-75" strike="noStrike">
                <a:solidFill>
                  <a:srgbClr val="0d0d0d"/>
                </a:solidFill>
                <a:uFill>
                  <a:solidFill>
                    <a:srgbClr val="ffffff"/>
                  </a:solidFill>
                </a:uFill>
                <a:latin typeface="Calibri Light"/>
              </a:rPr>
              <a:t>
</a:t>
            </a:r>
            <a:r>
              <a:rPr b="0" lang="en-IN" sz="2800" spc="-75" strike="noStrike">
                <a:solidFill>
                  <a:srgbClr val="0d0d0d"/>
                </a:solidFill>
                <a:uFill>
                  <a:solidFill>
                    <a:srgbClr val="ffffff"/>
                  </a:solidFill>
                </a:uFill>
                <a:latin typeface="Calibri Light"/>
              </a:rPr>
              <a:t>       }</a:t>
            </a:r>
            <a:r>
              <a:rPr b="0" lang="en-IN" sz="2800" spc="-75" strike="noStrike">
                <a:solidFill>
                  <a:srgbClr val="0d0d0d"/>
                </a:solidFill>
                <a:uFill>
                  <a:solidFill>
                    <a:srgbClr val="ffffff"/>
                  </a:solidFill>
                </a:uFill>
                <a:latin typeface="Calibri Light"/>
              </a:rPr>
              <a:t>
</a:t>
            </a:r>
            <a:r>
              <a:rPr b="0" lang="en-IN" sz="2800" spc="-75" strike="noStrike">
                <a:solidFill>
                  <a:srgbClr val="0d0d0d"/>
                </a:solidFill>
                <a:uFill>
                  <a:solidFill>
                    <a:srgbClr val="ffffff"/>
                  </a:solidFill>
                </a:uFill>
                <a:latin typeface="Calibri Light"/>
              </a:rPr>
              <a:t>       ……</a:t>
            </a:r>
            <a:r>
              <a:rPr b="0" lang="en-IN" sz="2800" spc="-75" strike="noStrike">
                <a:solidFill>
                  <a:srgbClr val="0d0d0d"/>
                </a:solidFill>
                <a:uFill>
                  <a:solidFill>
                    <a:srgbClr val="ffffff"/>
                  </a:solidFill>
                </a:uFill>
                <a:latin typeface="Calibri Light"/>
              </a:rPr>
              <a:t>
</a:t>
            </a:r>
            <a:r>
              <a:rPr b="0" lang="en-IN" sz="2800" spc="-75" strike="noStrike">
                <a:solidFill>
                  <a:srgbClr val="0d0d0d"/>
                </a:solidFill>
                <a:uFill>
                  <a:solidFill>
                    <a:srgbClr val="ffffff"/>
                  </a:solidFill>
                </a:uFill>
                <a:latin typeface="Calibri Light"/>
              </a:rPr>
              <a:t>      return i;</a:t>
            </a:r>
            <a:r>
              <a:rPr b="0" lang="en-IN" sz="2800" spc="-75" strike="noStrike">
                <a:solidFill>
                  <a:srgbClr val="0d0d0d"/>
                </a:solidFill>
                <a:uFill>
                  <a:solidFill>
                    <a:srgbClr val="ffffff"/>
                  </a:solidFill>
                </a:uFill>
                <a:latin typeface="Calibri Light"/>
              </a:rPr>
              <a:t>
</a:t>
            </a:r>
            <a:r>
              <a:rPr b="0" lang="en-IN" sz="2800" spc="-75" strike="noStrike">
                <a:solidFill>
                  <a:srgbClr val="0d0d0d"/>
                </a:solidFill>
                <a:uFill>
                  <a:solidFill>
                    <a:srgbClr val="ffffff"/>
                  </a:solidFill>
                </a:uFill>
                <a:latin typeface="Calibri Light"/>
              </a:rPr>
              <a:t>}</a:t>
            </a:r>
            <a:r>
              <a:rPr b="0" lang="en-IN" sz="2800" spc="-75" strike="noStrike">
                <a:solidFill>
                  <a:srgbClr val="0d0d0d"/>
                </a:solidFill>
                <a:uFill>
                  <a:solidFill>
                    <a:srgbClr val="ffffff"/>
                  </a:solidFill>
                </a:uFill>
                <a:latin typeface="Calibri Light"/>
              </a:rPr>
              <a:t>
</a:t>
            </a:r>
            <a:r>
              <a:rPr b="0" lang="en-IN" sz="5500" spc="-75" strike="noStrike">
                <a:solidFill>
                  <a:srgbClr val="0d0d0d"/>
                </a:solidFill>
                <a:uFill>
                  <a:solidFill>
                    <a:srgbClr val="ffffff"/>
                  </a:solidFill>
                </a:uFill>
                <a:latin typeface="Calibri Light"/>
              </a:rPr>
              <a:t>
</a:t>
            </a:r>
            <a:endParaRPr b="0" lang="en-IN" sz="1800" spc="-1" strike="noStrike">
              <a:solidFill>
                <a:srgbClr val="000000"/>
              </a:solidFill>
              <a:uFill>
                <a:solidFill>
                  <a:srgbClr val="ffffff"/>
                </a:solidFill>
              </a:uFill>
              <a:latin typeface="Arial"/>
            </a:endParaRPr>
          </a:p>
        </p:txBody>
      </p:sp>
      <p:sp>
        <p:nvSpPr>
          <p:cNvPr id="113" name="CustomShape 2"/>
          <p:cNvSpPr/>
          <p:nvPr/>
        </p:nvSpPr>
        <p:spPr>
          <a:xfrm rot="10800000">
            <a:off x="16482240" y="3772080"/>
            <a:ext cx="2011320" cy="845640"/>
          </a:xfrm>
          <a:custGeom>
            <a:avLst/>
            <a:gdLst/>
            <a:ahLst/>
            <a:rect l="l" t="t" r="r" b="b"/>
            <a:pathLst>
              <a:path w="21600" h="21600">
                <a:moveTo>
                  <a:pt x="0" y="0"/>
                </a:moveTo>
                <a:lnTo>
                  <a:pt x="21600" y="21600"/>
                </a:lnTo>
              </a:path>
            </a:pathLst>
          </a:custGeom>
          <a:noFill/>
          <a:ln w="57240">
            <a:solidFill>
              <a:schemeClr val="bg2">
                <a:lumMod val="75000"/>
              </a:schemeClr>
            </a:solidFill>
            <a:tailEnd len="med" type="arrow" w="med"/>
          </a:ln>
        </p:spPr>
        <p:style>
          <a:lnRef idx="1">
            <a:schemeClr val="accent1"/>
          </a:lnRef>
          <a:fillRef idx="0">
            <a:schemeClr val="accent1"/>
          </a:fillRef>
          <a:effectRef idx="0">
            <a:schemeClr val="accent1"/>
          </a:effectRef>
          <a:fontRef idx="minor"/>
        </p:style>
      </p:sp>
      <p:sp>
        <p:nvSpPr>
          <p:cNvPr id="114" name="CustomShape 3"/>
          <p:cNvSpPr/>
          <p:nvPr/>
        </p:nvSpPr>
        <p:spPr>
          <a:xfrm>
            <a:off x="7655040" y="3787200"/>
            <a:ext cx="7016760" cy="2432880"/>
          </a:xfrm>
          <a:prstGeom prst="rect">
            <a:avLst/>
          </a:prstGeom>
          <a:solidFill>
            <a:schemeClr val="accent1">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p:style>
        <p:txBody>
          <a:bodyPr lIns="125640" rIns="125640" tIns="63000" bIns="63000" anchor="ctr"/>
          <a:p>
            <a:pPr algn="ctr">
              <a:lnSpc>
                <a:spcPct val="100000"/>
              </a:lnSpc>
            </a:pPr>
            <a:r>
              <a:rPr b="0" lang="en-IN" sz="2800" spc="-1" strike="noStrike">
                <a:solidFill>
                  <a:srgbClr val="0d0d0d"/>
                </a:solidFill>
                <a:uFill>
                  <a:solidFill>
                    <a:srgbClr val="ffffff"/>
                  </a:solidFill>
                </a:uFill>
                <a:latin typeface="Calibri"/>
              </a:rPr>
              <a:t>Comment Analysis can Extract the  program definition, the underlying Algorithm and data structures used in the code. </a:t>
            </a:r>
            <a:endParaRPr b="0" lang="en-IN" sz="1800" spc="-1" strike="noStrike">
              <a:solidFill>
                <a:srgbClr val="000000"/>
              </a:solidFill>
              <a:uFill>
                <a:solidFill>
                  <a:srgbClr val="ffffff"/>
                </a:solidFill>
              </a:uFill>
              <a:latin typeface="Arial"/>
            </a:endParaRPr>
          </a:p>
        </p:txBody>
      </p:sp>
      <p:sp>
        <p:nvSpPr>
          <p:cNvPr id="115" name="CustomShape 4"/>
          <p:cNvSpPr/>
          <p:nvPr/>
        </p:nvSpPr>
        <p:spPr>
          <a:xfrm rot="10800000">
            <a:off x="10326600" y="3729960"/>
            <a:ext cx="2919240" cy="1878120"/>
          </a:xfrm>
          <a:custGeom>
            <a:avLst/>
            <a:gdLst/>
            <a:ahLst/>
            <a:rect l="l" t="t" r="r" b="b"/>
            <a:pathLst>
              <a:path w="21600" h="21600">
                <a:moveTo>
                  <a:pt x="0" y="0"/>
                </a:moveTo>
                <a:lnTo>
                  <a:pt x="21600" y="21600"/>
                </a:lnTo>
              </a:path>
            </a:pathLst>
          </a:custGeom>
          <a:noFill/>
          <a:ln w="57240">
            <a:solidFill>
              <a:schemeClr val="bg2">
                <a:lumMod val="75000"/>
              </a:schemeClr>
            </a:solidFill>
            <a:tailEnd len="med" type="arrow" w="med"/>
          </a:ln>
        </p:spPr>
        <p:style>
          <a:lnRef idx="1">
            <a:schemeClr val="accent1"/>
          </a:lnRef>
          <a:fillRef idx="0">
            <a:schemeClr val="accent1"/>
          </a:fillRef>
          <a:effectRef idx="0">
            <a:schemeClr val="accent1"/>
          </a:effectRef>
          <a:fontRef idx="minor"/>
        </p:style>
      </p:sp>
      <p:sp>
        <p:nvSpPr>
          <p:cNvPr id="116" name="CustomShape 5"/>
          <p:cNvSpPr/>
          <p:nvPr/>
        </p:nvSpPr>
        <p:spPr>
          <a:xfrm>
            <a:off x="15922800" y="3895200"/>
            <a:ext cx="5929560" cy="2211840"/>
          </a:xfrm>
          <a:prstGeom prst="rect">
            <a:avLst/>
          </a:prstGeom>
          <a:solidFill>
            <a:schemeClr val="accent1">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p:style>
        <p:txBody>
          <a:bodyPr lIns="125640" rIns="125640" tIns="63000" bIns="63000" anchor="ctr"/>
          <a:p>
            <a:pPr algn="ctr">
              <a:lnSpc>
                <a:spcPct val="100000"/>
              </a:lnSpc>
            </a:pPr>
            <a:r>
              <a:rPr b="0" lang="en-IN" sz="2800" spc="-1" strike="noStrike">
                <a:solidFill>
                  <a:srgbClr val="000000"/>
                </a:solidFill>
                <a:uFill>
                  <a:solidFill>
                    <a:srgbClr val="ffffff"/>
                  </a:solidFill>
                </a:uFill>
                <a:latin typeface="Calibri"/>
              </a:rPr>
              <a:t>The  purpose of variable left and right can be extracted from comment.</a:t>
            </a:r>
            <a:endParaRPr b="0" lang="en-IN" sz="1800" spc="-1" strike="noStrike">
              <a:solidFill>
                <a:srgbClr val="000000"/>
              </a:solidFill>
              <a:uFill>
                <a:solidFill>
                  <a:srgbClr val="ffffff"/>
                </a:solidFill>
              </a:uFill>
              <a:latin typeface="Arial"/>
            </a:endParaRPr>
          </a:p>
        </p:txBody>
      </p:sp>
      <p:sp>
        <p:nvSpPr>
          <p:cNvPr id="117" name="CustomShape 6"/>
          <p:cNvSpPr/>
          <p:nvPr/>
        </p:nvSpPr>
        <p:spPr>
          <a:xfrm>
            <a:off x="777240" y="6972480"/>
            <a:ext cx="9235080" cy="26971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2800" spc="-75" strike="noStrike">
                <a:solidFill>
                  <a:srgbClr val="0d0d0d"/>
                </a:solidFill>
                <a:uFill>
                  <a:solidFill>
                    <a:srgbClr val="ffffff"/>
                  </a:solidFill>
                </a:uFill>
                <a:latin typeface="Calibri Light"/>
              </a:rPr>
              <a:t>void QuickSort(int arr[]  , int left , int right)</a:t>
            </a:r>
            <a:r>
              <a:rPr b="0" lang="en-IN" sz="2800" spc="-75" strike="noStrike">
                <a:solidFill>
                  <a:srgbClr val="0d0d0d"/>
                </a:solidFill>
                <a:uFill>
                  <a:solidFill>
                    <a:srgbClr val="ffffff"/>
                  </a:solidFill>
                </a:uFill>
                <a:latin typeface="Calibri Light"/>
              </a:rPr>
              <a:t>
</a:t>
            </a:r>
            <a:r>
              <a:rPr b="0" lang="en-IN" sz="2800" spc="-75" strike="noStrike">
                <a:solidFill>
                  <a:srgbClr val="0d0d0d"/>
                </a:solidFill>
                <a:uFill>
                  <a:solidFill>
                    <a:srgbClr val="ffffff"/>
                  </a:solidFill>
                </a:uFill>
                <a:latin typeface="Calibri Light"/>
              </a:rPr>
              <a:t>{</a:t>
            </a:r>
            <a:r>
              <a:rPr b="0" lang="en-IN" sz="2800" spc="-75" strike="noStrike">
                <a:solidFill>
                  <a:srgbClr val="0d0d0d"/>
                </a:solidFill>
                <a:uFill>
                  <a:solidFill>
                    <a:srgbClr val="ffffff"/>
                  </a:solidFill>
                </a:uFill>
                <a:latin typeface="Calibri Light"/>
              </a:rPr>
              <a:t>
</a:t>
            </a:r>
            <a:r>
              <a:rPr b="0" lang="en-IN" sz="2800" spc="-75" strike="noStrike">
                <a:solidFill>
                  <a:srgbClr val="0d0d0d"/>
                </a:solidFill>
                <a:uFill>
                  <a:solidFill>
                    <a:srgbClr val="ffffff"/>
                  </a:solidFill>
                </a:uFill>
                <a:latin typeface="Calibri Light"/>
              </a:rPr>
              <a:t>             ……….. </a:t>
            </a:r>
            <a:r>
              <a:rPr b="0" lang="en-IN" sz="2800" spc="-75" strike="noStrike">
                <a:solidFill>
                  <a:srgbClr val="0d0d0d"/>
                </a:solidFill>
                <a:uFill>
                  <a:solidFill>
                    <a:srgbClr val="ffffff"/>
                  </a:solidFill>
                </a:uFill>
                <a:latin typeface="Calibri Light"/>
              </a:rPr>
              <a:t>
</a:t>
            </a:r>
            <a:r>
              <a:rPr b="0" lang="en-IN" sz="2800" spc="-75" strike="noStrike">
                <a:solidFill>
                  <a:srgbClr val="0d0d0d"/>
                </a:solidFill>
                <a:uFill>
                  <a:solidFill>
                    <a:srgbClr val="ffffff"/>
                  </a:solidFill>
                </a:uFill>
                <a:latin typeface="Calibri Light"/>
              </a:rPr>
              <a:t>            int pivote = partitionForQuickSort(arr , left , right);</a:t>
            </a:r>
            <a:r>
              <a:rPr b="0" lang="en-IN" sz="2800" spc="-75" strike="noStrike">
                <a:solidFill>
                  <a:srgbClr val="0d0d0d"/>
                </a:solidFill>
                <a:uFill>
                  <a:solidFill>
                    <a:srgbClr val="ffffff"/>
                  </a:solidFill>
                </a:uFill>
                <a:latin typeface="Calibri Light"/>
              </a:rPr>
              <a:t>
</a:t>
            </a:r>
            <a:r>
              <a:rPr b="0" lang="en-IN" sz="2800" spc="-75" strike="noStrike">
                <a:solidFill>
                  <a:srgbClr val="0d0d0d"/>
                </a:solidFill>
                <a:uFill>
                  <a:solidFill>
                    <a:srgbClr val="ffffff"/>
                  </a:solidFill>
                </a:uFill>
                <a:latin typeface="Calibri Light"/>
              </a:rPr>
              <a:t>             ….…….  </a:t>
            </a:r>
            <a:r>
              <a:rPr b="0" lang="en-IN" sz="2800" spc="-75" strike="noStrike">
                <a:solidFill>
                  <a:srgbClr val="0d0d0d"/>
                </a:solidFill>
                <a:uFill>
                  <a:solidFill>
                    <a:srgbClr val="ffffff"/>
                  </a:solidFill>
                </a:uFill>
                <a:latin typeface="Calibri Light"/>
              </a:rPr>
              <a:t>
</a:t>
            </a:r>
            <a:r>
              <a:rPr b="0" lang="en-IN" sz="2800" spc="-75" strike="noStrike">
                <a:solidFill>
                  <a:srgbClr val="0d0d0d"/>
                </a:solidFill>
                <a:uFill>
                  <a:solidFill>
                    <a:srgbClr val="ffffff"/>
                  </a:solidFill>
                </a:uFill>
                <a:latin typeface="Calibri Light"/>
              </a:rPr>
              <a:t>}</a:t>
            </a:r>
            <a:endParaRPr b="0" lang="en-IN" sz="1800" spc="-1" strike="noStrike">
              <a:solidFill>
                <a:srgbClr val="000000"/>
              </a:solidFill>
              <a:uFill>
                <a:solidFill>
                  <a:srgbClr val="ffffff"/>
                </a:solidFill>
              </a:uFill>
              <a:latin typeface="Arial"/>
            </a:endParaRPr>
          </a:p>
        </p:txBody>
      </p:sp>
      <p:sp>
        <p:nvSpPr>
          <p:cNvPr id="118" name="CustomShape 7"/>
          <p:cNvSpPr/>
          <p:nvPr/>
        </p:nvSpPr>
        <p:spPr>
          <a:xfrm>
            <a:off x="10744200" y="6858000"/>
            <a:ext cx="8206560" cy="27428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2800" spc="-75" strike="noStrike">
                <a:solidFill>
                  <a:srgbClr val="0d0d0d"/>
                </a:solidFill>
                <a:uFill>
                  <a:solidFill>
                    <a:srgbClr val="ffffff"/>
                  </a:solidFill>
                </a:uFill>
                <a:latin typeface="Calibri Light"/>
              </a:rPr>
              <a:t>int main()</a:t>
            </a:r>
            <a:r>
              <a:rPr b="0" lang="en-IN" sz="2800" spc="-75" strike="noStrike">
                <a:solidFill>
                  <a:srgbClr val="0d0d0d"/>
                </a:solidFill>
                <a:uFill>
                  <a:solidFill>
                    <a:srgbClr val="ffffff"/>
                  </a:solidFill>
                </a:uFill>
                <a:latin typeface="Calibri Light"/>
              </a:rPr>
              <a:t>
</a:t>
            </a:r>
            <a:r>
              <a:rPr b="0" lang="en-IN" sz="2800" spc="-75" strike="noStrike">
                <a:solidFill>
                  <a:srgbClr val="0d0d0d"/>
                </a:solidFill>
                <a:uFill>
                  <a:solidFill>
                    <a:srgbClr val="ffffff"/>
                  </a:solidFill>
                </a:uFill>
                <a:latin typeface="Calibri Light"/>
              </a:rPr>
              <a:t>{</a:t>
            </a:r>
            <a:r>
              <a:rPr b="0" lang="en-IN" sz="2800" spc="-75" strike="noStrike">
                <a:solidFill>
                  <a:srgbClr val="0d0d0d"/>
                </a:solidFill>
                <a:uFill>
                  <a:solidFill>
                    <a:srgbClr val="ffffff"/>
                  </a:solidFill>
                </a:uFill>
                <a:latin typeface="Calibri Light"/>
              </a:rPr>
              <a:t>
</a:t>
            </a:r>
            <a:r>
              <a:rPr b="0" lang="en-IN" sz="2800" spc="-75" strike="noStrike">
                <a:solidFill>
                  <a:srgbClr val="0d0d0d"/>
                </a:solidFill>
                <a:uFill>
                  <a:solidFill>
                    <a:srgbClr val="ffffff"/>
                  </a:solidFill>
                </a:uFill>
                <a:latin typeface="Calibri Light"/>
              </a:rPr>
              <a:t>     …………….</a:t>
            </a:r>
            <a:r>
              <a:rPr b="0" lang="en-IN" sz="2800" spc="-75" strike="noStrike">
                <a:solidFill>
                  <a:srgbClr val="0d0d0d"/>
                </a:solidFill>
                <a:uFill>
                  <a:solidFill>
                    <a:srgbClr val="ffffff"/>
                  </a:solidFill>
                </a:uFill>
                <a:latin typeface="Calibri Light"/>
              </a:rPr>
              <a:t>
</a:t>
            </a:r>
            <a:r>
              <a:rPr b="0" lang="en-IN" sz="2800" spc="-75" strike="noStrike">
                <a:solidFill>
                  <a:srgbClr val="0d0d0d"/>
                </a:solidFill>
                <a:uFill>
                  <a:solidFill>
                    <a:srgbClr val="ffffff"/>
                  </a:solidFill>
                </a:uFill>
                <a:latin typeface="Calibri Light"/>
              </a:rPr>
              <a:t>     QuickSort(arr , 0 , n-1);</a:t>
            </a:r>
            <a:r>
              <a:rPr b="0" lang="en-IN" sz="2800" spc="-75" strike="noStrike">
                <a:solidFill>
                  <a:srgbClr val="0d0d0d"/>
                </a:solidFill>
                <a:uFill>
                  <a:solidFill>
                    <a:srgbClr val="ffffff"/>
                  </a:solidFill>
                </a:uFill>
                <a:latin typeface="Calibri Light"/>
              </a:rPr>
              <a:t>
</a:t>
            </a:r>
            <a:r>
              <a:rPr b="0" lang="en-IN" sz="2800" spc="-75" strike="noStrike">
                <a:solidFill>
                  <a:srgbClr val="0d0d0d"/>
                </a:solidFill>
                <a:uFill>
                  <a:solidFill>
                    <a:srgbClr val="ffffff"/>
                  </a:solidFill>
                </a:uFill>
                <a:latin typeface="Calibri Light"/>
              </a:rPr>
              <a:t>     ……….</a:t>
            </a:r>
            <a:r>
              <a:rPr b="0" lang="en-IN" sz="2800" spc="-75" strike="noStrike">
                <a:solidFill>
                  <a:srgbClr val="0d0d0d"/>
                </a:solidFill>
                <a:uFill>
                  <a:solidFill>
                    <a:srgbClr val="ffffff"/>
                  </a:solidFill>
                </a:uFill>
                <a:latin typeface="Calibri Light"/>
              </a:rPr>
              <a:t>
</a:t>
            </a:r>
            <a:r>
              <a:rPr b="0" lang="en-IN" sz="2800" spc="-75" strike="noStrike">
                <a:solidFill>
                  <a:srgbClr val="0d0d0d"/>
                </a:solidFill>
                <a:uFill>
                  <a:solidFill>
                    <a:srgbClr val="ffffff"/>
                  </a:solidFill>
                </a:uFill>
                <a:latin typeface="Calibri Light"/>
              </a:rPr>
              <a:t>     return 0;</a:t>
            </a:r>
            <a:r>
              <a:rPr b="0" lang="en-IN" sz="2800" spc="-75" strike="noStrike">
                <a:solidFill>
                  <a:srgbClr val="0d0d0d"/>
                </a:solidFill>
                <a:uFill>
                  <a:solidFill>
                    <a:srgbClr val="ffffff"/>
                  </a:solidFill>
                </a:uFill>
                <a:latin typeface="Calibri Light"/>
              </a:rPr>
              <a:t>
</a:t>
            </a:r>
            <a:r>
              <a:rPr b="0" lang="en-IN" sz="2800" spc="-75" strike="noStrike">
                <a:solidFill>
                  <a:srgbClr val="0d0d0d"/>
                </a:solidFill>
                <a:uFill>
                  <a:solidFill>
                    <a:srgbClr val="ffffff"/>
                  </a:solidFill>
                </a:uFill>
                <a:latin typeface="Calibri Light"/>
              </a:rPr>
              <a:t>}</a:t>
            </a:r>
            <a:endParaRPr b="0" lang="en-IN" sz="1800" spc="-1" strike="noStrike">
              <a:solidFill>
                <a:srgbClr val="000000"/>
              </a:solidFill>
              <a:uFill>
                <a:solidFill>
                  <a:srgbClr val="ffffff"/>
                </a:solidFill>
              </a:uFill>
              <a:latin typeface="Arial"/>
            </a:endParaRPr>
          </a:p>
        </p:txBody>
      </p:sp>
      <p:sp>
        <p:nvSpPr>
          <p:cNvPr id="119" name="CustomShape 8"/>
          <p:cNvSpPr/>
          <p:nvPr/>
        </p:nvSpPr>
        <p:spPr>
          <a:xfrm>
            <a:off x="883800" y="385560"/>
            <a:ext cx="8356320" cy="894240"/>
          </a:xfrm>
          <a:prstGeom prst="rect">
            <a:avLst/>
          </a:prstGeom>
          <a:noFill/>
          <a:ln>
            <a:noFill/>
          </a:ln>
        </p:spPr>
        <p:style>
          <a:lnRef idx="0"/>
          <a:fillRef idx="0"/>
          <a:effectRef idx="0"/>
          <a:fontRef idx="minor"/>
        </p:style>
        <p:txBody>
          <a:bodyPr lIns="125640" rIns="125640" tIns="63000" bIns="63000" anchorCtr="1"/>
          <a:p>
            <a:pPr algn="ctr">
              <a:lnSpc>
                <a:spcPct val="85000"/>
              </a:lnSpc>
            </a:pPr>
            <a:r>
              <a:rPr b="0" i="1" lang="en-IN" sz="5000" spc="-75" strike="noStrike">
                <a:solidFill>
                  <a:srgbClr val="3333ff"/>
                </a:solidFill>
                <a:uFill>
                  <a:solidFill>
                    <a:srgbClr val="ffffff"/>
                  </a:solidFill>
                </a:uFill>
                <a:latin typeface="Calibri"/>
              </a:rPr>
              <a:t>Objective Continued…</a:t>
            </a:r>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1531800" y="1335600"/>
            <a:ext cx="18744840" cy="764604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uFill>
                  <a:solidFill>
                    <a:srgbClr val="ffffff"/>
                  </a:solidFill>
                </a:uFill>
                <a:latin typeface="Calibri"/>
              </a:rPr>
              <a:t>//This program computes final salary of all employees, including  House Rent Allowance.</a:t>
            </a:r>
            <a:r>
              <a:rPr b="0" lang="en-IN" sz="3200" spc="-1" strike="noStrike">
                <a:solidFill>
                  <a:srgbClr val="000000"/>
                </a:solidFill>
                <a:uFill>
                  <a:solidFill>
                    <a:srgbClr val="ffffff"/>
                  </a:solidFill>
                </a:uFill>
                <a:latin typeface="Calibri"/>
              </a:rPr>
              <a:t>
</a:t>
            </a:r>
            <a:r>
              <a:rPr b="0" lang="en-IN" sz="3200" spc="-1" strike="noStrike">
                <a:solidFill>
                  <a:srgbClr val="000000"/>
                </a:solidFill>
                <a:uFill>
                  <a:solidFill>
                    <a:srgbClr val="ffffff"/>
                  </a:solidFill>
                </a:uFill>
                <a:latin typeface="Calibri"/>
              </a:rPr>
              <a:t> </a:t>
            </a:r>
            <a:r>
              <a:rPr b="0" lang="en-IN" sz="3200" spc="-1" strike="noStrike">
                <a:solidFill>
                  <a:srgbClr val="000000"/>
                </a:solidFill>
                <a:uFill>
                  <a:solidFill>
                    <a:srgbClr val="ffffff"/>
                  </a:solidFill>
                </a:uFill>
                <a:latin typeface="Calibri"/>
              </a:rPr>
              <a:t>
</a:t>
            </a:r>
            <a:r>
              <a:rPr b="0" lang="en-IN" sz="3200" spc="-1" strike="noStrike">
                <a:solidFill>
                  <a:srgbClr val="000000"/>
                </a:solidFill>
                <a:uFill>
                  <a:solidFill>
                    <a:srgbClr val="ffffff"/>
                  </a:solidFill>
                </a:uFill>
                <a:latin typeface="Calibri"/>
              </a:rPr>
              <a:t>#include&lt;iostream&gt;</a:t>
            </a:r>
            <a:r>
              <a:rPr b="0" lang="en-IN" sz="3200" spc="-1" strike="noStrike">
                <a:solidFill>
                  <a:srgbClr val="000000"/>
                </a:solidFill>
                <a:uFill>
                  <a:solidFill>
                    <a:srgbClr val="ffffff"/>
                  </a:solidFill>
                </a:uFill>
                <a:latin typeface="Calibri"/>
              </a:rPr>
              <a:t>
</a:t>
            </a:r>
            <a:r>
              <a:rPr b="0" lang="en-IN" sz="3200" spc="-1" strike="noStrike">
                <a:solidFill>
                  <a:srgbClr val="000000"/>
                </a:solidFill>
                <a:uFill>
                  <a:solidFill>
                    <a:srgbClr val="ffffff"/>
                  </a:solidFill>
                </a:uFill>
                <a:latin typeface="Calibri"/>
              </a:rPr>
              <a:t>
</a:t>
            </a:r>
            <a:r>
              <a:rPr b="0" lang="en-IN" sz="3200" spc="-1" strike="noStrike">
                <a:solidFill>
                  <a:srgbClr val="000000"/>
                </a:solidFill>
                <a:uFill>
                  <a:solidFill>
                    <a:srgbClr val="ffffff"/>
                  </a:solidFill>
                </a:uFill>
                <a:latin typeface="Calibri"/>
              </a:rPr>
              <a:t>int main()</a:t>
            </a:r>
            <a:r>
              <a:rPr b="0" lang="en-IN" sz="3200" spc="-1" strike="noStrike">
                <a:solidFill>
                  <a:srgbClr val="000000"/>
                </a:solidFill>
                <a:uFill>
                  <a:solidFill>
                    <a:srgbClr val="ffffff"/>
                  </a:solidFill>
                </a:uFill>
                <a:latin typeface="Calibri"/>
              </a:rPr>
              <a:t>
</a:t>
            </a:r>
            <a:r>
              <a:rPr b="0" lang="en-IN" sz="3200" spc="-1" strike="noStrike">
                <a:solidFill>
                  <a:srgbClr val="000000"/>
                </a:solidFill>
                <a:uFill>
                  <a:solidFill>
                    <a:srgbClr val="ffffff"/>
                  </a:solidFill>
                </a:uFill>
                <a:latin typeface="Calibri"/>
              </a:rPr>
              <a:t>{</a:t>
            </a:r>
            <a:r>
              <a:rPr b="0" lang="en-IN" sz="3200" spc="-1" strike="noStrike">
                <a:solidFill>
                  <a:srgbClr val="000000"/>
                </a:solidFill>
                <a:uFill>
                  <a:solidFill>
                    <a:srgbClr val="ffffff"/>
                  </a:solidFill>
                </a:uFill>
                <a:latin typeface="Calibri"/>
              </a:rPr>
              <a:t>
</a:t>
            </a:r>
            <a:r>
              <a:rPr b="0" lang="en-IN" sz="3200" spc="-1" strike="noStrike">
                <a:solidFill>
                  <a:srgbClr val="000000"/>
                </a:solidFill>
                <a:uFill>
                  <a:solidFill>
                    <a:srgbClr val="ffffff"/>
                  </a:solidFill>
                </a:uFill>
                <a:latin typeface="Calibri"/>
              </a:rPr>
              <a:t>     …………….</a:t>
            </a:r>
            <a:r>
              <a:rPr b="0" lang="en-IN" sz="3200" spc="-1" strike="noStrike">
                <a:solidFill>
                  <a:srgbClr val="000000"/>
                </a:solidFill>
                <a:uFill>
                  <a:solidFill>
                    <a:srgbClr val="ffffff"/>
                  </a:solidFill>
                </a:uFill>
                <a:latin typeface="Calibri"/>
              </a:rPr>
              <a:t>
</a:t>
            </a:r>
            <a:r>
              <a:rPr b="0" lang="en-IN" sz="3200" spc="-1" strike="noStrike">
                <a:solidFill>
                  <a:srgbClr val="000000"/>
                </a:solidFill>
                <a:uFill>
                  <a:solidFill>
                    <a:srgbClr val="ffffff"/>
                  </a:solidFill>
                </a:uFill>
                <a:latin typeface="Calibri"/>
              </a:rPr>
              <a:t>     Int n;                      // n  represents number of employees</a:t>
            </a:r>
            <a:r>
              <a:rPr b="0" lang="en-IN" sz="3200" spc="-1" strike="noStrike">
                <a:solidFill>
                  <a:srgbClr val="000000"/>
                </a:solidFill>
                <a:uFill>
                  <a:solidFill>
                    <a:srgbClr val="ffffff"/>
                  </a:solidFill>
                </a:uFill>
                <a:latin typeface="Calibri"/>
              </a:rPr>
              <a:t>
</a:t>
            </a:r>
            <a:r>
              <a:rPr b="0" lang="en-IN" sz="3200" spc="-1" strike="noStrike">
                <a:solidFill>
                  <a:srgbClr val="000000"/>
                </a:solidFill>
                <a:uFill>
                  <a:solidFill>
                    <a:srgbClr val="ffffff"/>
                  </a:solidFill>
                </a:uFill>
                <a:latin typeface="Calibri"/>
              </a:rPr>
              <a:t>     cin&gt;&gt;n;</a:t>
            </a:r>
            <a:r>
              <a:rPr b="0" lang="en-IN" sz="3200" spc="-1" strike="noStrike">
                <a:solidFill>
                  <a:srgbClr val="000000"/>
                </a:solidFill>
                <a:uFill>
                  <a:solidFill>
                    <a:srgbClr val="ffffff"/>
                  </a:solidFill>
                </a:uFill>
                <a:latin typeface="Calibri"/>
              </a:rPr>
              <a:t>
</a:t>
            </a:r>
            <a:r>
              <a:rPr b="0" lang="en-IN" sz="3200" spc="-1" strike="noStrike">
                <a:solidFill>
                  <a:srgbClr val="000000"/>
                </a:solidFill>
                <a:uFill>
                  <a:solidFill>
                    <a:srgbClr val="ffffff"/>
                  </a:solidFill>
                </a:uFill>
                <a:latin typeface="Calibri"/>
              </a:rPr>
              <a:t>     float hr = 3.5;       //This variable is constant.</a:t>
            </a:r>
            <a:r>
              <a:rPr b="0" lang="en-IN" sz="3200" spc="-1" strike="noStrike">
                <a:solidFill>
                  <a:srgbClr val="000000"/>
                </a:solidFill>
                <a:uFill>
                  <a:solidFill>
                    <a:srgbClr val="ffffff"/>
                  </a:solidFill>
                </a:uFill>
                <a:latin typeface="Calibri"/>
              </a:rPr>
              <a:t>
</a:t>
            </a:r>
            <a:r>
              <a:rPr b="0" lang="en-IN" sz="3200" spc="-1" strike="noStrike">
                <a:solidFill>
                  <a:srgbClr val="000000"/>
                </a:solidFill>
                <a:uFill>
                  <a:solidFill>
                    <a:srgbClr val="ffffff"/>
                  </a:solidFill>
                </a:uFill>
                <a:latin typeface="Calibri"/>
              </a:rPr>
              <a:t>     float arr[n];       //arr  represents salary of n employees.</a:t>
            </a:r>
            <a:r>
              <a:rPr b="0" lang="en-IN" sz="3200" spc="-1" strike="noStrike">
                <a:solidFill>
                  <a:srgbClr val="000000"/>
                </a:solidFill>
                <a:uFill>
                  <a:solidFill>
                    <a:srgbClr val="ffffff"/>
                  </a:solidFill>
                </a:uFill>
                <a:latin typeface="Calibri"/>
              </a:rPr>
              <a:t>
</a:t>
            </a:r>
            <a:r>
              <a:rPr b="0" lang="en-IN" sz="3200" spc="-1" strike="noStrike">
                <a:solidFill>
                  <a:srgbClr val="000000"/>
                </a:solidFill>
                <a:uFill>
                  <a:solidFill>
                    <a:srgbClr val="ffffff"/>
                  </a:solidFill>
                </a:uFill>
                <a:latin typeface="Calibri"/>
              </a:rPr>
              <a:t>     ……….</a:t>
            </a:r>
            <a:r>
              <a:rPr b="0" lang="en-IN" sz="3200" spc="-1" strike="noStrike">
                <a:solidFill>
                  <a:srgbClr val="000000"/>
                </a:solidFill>
                <a:uFill>
                  <a:solidFill>
                    <a:srgbClr val="ffffff"/>
                  </a:solidFill>
                </a:uFill>
                <a:latin typeface="Calibri"/>
              </a:rPr>
              <a:t>
</a:t>
            </a:r>
            <a:r>
              <a:rPr b="0" lang="en-IN" sz="3200" spc="-1" strike="noStrike">
                <a:solidFill>
                  <a:srgbClr val="000000"/>
                </a:solidFill>
                <a:uFill>
                  <a:solidFill>
                    <a:srgbClr val="ffffff"/>
                  </a:solidFill>
                </a:uFill>
                <a:latin typeface="Calibri"/>
              </a:rPr>
              <a:t>     return 0;</a:t>
            </a:r>
            <a:r>
              <a:rPr b="0" lang="en-IN" sz="3200" spc="-1" strike="noStrike">
                <a:solidFill>
                  <a:srgbClr val="000000"/>
                </a:solidFill>
                <a:uFill>
                  <a:solidFill>
                    <a:srgbClr val="ffffff"/>
                  </a:solidFill>
                </a:uFill>
                <a:latin typeface="Calibri"/>
              </a:rPr>
              <a:t>
</a:t>
            </a:r>
            <a:r>
              <a:rPr b="0" lang="en-IN" sz="3200" spc="-1" strike="noStrike">
                <a:solidFill>
                  <a:srgbClr val="000000"/>
                </a:solidFill>
                <a:uFill>
                  <a:solidFill>
                    <a:srgbClr val="ffffff"/>
                  </a:solidFill>
                </a:uFill>
                <a:latin typeface="Calibri"/>
              </a:rPr>
              <a:t>}</a:t>
            </a:r>
            <a:r>
              <a:rPr b="0" lang="en-IN" sz="3200" spc="-1" strike="noStrike">
                <a:solidFill>
                  <a:srgbClr val="000000"/>
                </a:solidFill>
                <a:uFill>
                  <a:solidFill>
                    <a:srgbClr val="ffffff"/>
                  </a:solidFill>
                </a:uFill>
                <a:latin typeface="Calibri"/>
              </a:rPr>
              <a:t>
</a:t>
            </a:r>
            <a:r>
              <a:rPr b="0" lang="en-IN" sz="2400" spc="-1" strike="noStrike">
                <a:solidFill>
                  <a:srgbClr val="000000"/>
                </a:solidFill>
                <a:uFill>
                  <a:solidFill>
                    <a:srgbClr val="ffffff"/>
                  </a:solidFill>
                </a:uFill>
                <a:latin typeface="Calibri"/>
              </a:rPr>
              <a:t>
</a:t>
            </a:r>
            <a:endParaRPr b="0" lang="en-IN" sz="1800" spc="-1" strike="noStrike">
              <a:solidFill>
                <a:srgbClr val="000000"/>
              </a:solidFill>
              <a:uFill>
                <a:solidFill>
                  <a:srgbClr val="ffffff"/>
                </a:solidFill>
              </a:uFill>
              <a:latin typeface="Arial"/>
            </a:endParaRPr>
          </a:p>
        </p:txBody>
      </p:sp>
      <p:sp>
        <p:nvSpPr>
          <p:cNvPr id="121" name="CustomShape 2"/>
          <p:cNvSpPr/>
          <p:nvPr/>
        </p:nvSpPr>
        <p:spPr>
          <a:xfrm>
            <a:off x="12763440" y="3977640"/>
            <a:ext cx="6438600" cy="2971440"/>
          </a:xfrm>
          <a:prstGeom prst="rect">
            <a:avLst/>
          </a:prstGeom>
          <a:solidFill>
            <a:schemeClr val="accent1">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2400" spc="-1" strike="noStrike">
                <a:solidFill>
                  <a:srgbClr val="000000"/>
                </a:solidFill>
                <a:uFill>
                  <a:solidFill>
                    <a:srgbClr val="ffffff"/>
                  </a:solidFill>
                </a:uFill>
                <a:latin typeface="Calibri"/>
              </a:rPr>
              <a:t>Along with semantic Analysis, our tool can also map the information with the variables like</a:t>
            </a:r>
            <a:endParaRPr b="0" lang="en-IN" sz="1800" spc="-1" strike="noStrike">
              <a:solidFill>
                <a:srgbClr val="000000"/>
              </a:solidFill>
              <a:uFill>
                <a:solidFill>
                  <a:srgbClr val="ffffff"/>
                </a:solidFill>
              </a:uFill>
              <a:latin typeface="Arial"/>
            </a:endParaRPr>
          </a:p>
          <a:p>
            <a:pPr marL="457200" indent="-456840">
              <a:lnSpc>
                <a:spcPct val="100000"/>
              </a:lnSpc>
              <a:buClr>
                <a:srgbClr val="000000"/>
              </a:buClr>
              <a:buFont typeface="StarSymbol"/>
              <a:buAutoNum type="arabicPeriod"/>
            </a:pPr>
            <a:r>
              <a:rPr b="0" lang="en-IN" sz="2400" spc="-1" strike="noStrike">
                <a:solidFill>
                  <a:srgbClr val="000000"/>
                </a:solidFill>
                <a:uFill>
                  <a:solidFill>
                    <a:srgbClr val="ffffff"/>
                  </a:solidFill>
                </a:uFill>
                <a:latin typeface="Calibri"/>
              </a:rPr>
              <a:t>Variable n represents number of employees</a:t>
            </a:r>
            <a:endParaRPr b="0" lang="en-IN" sz="1800" spc="-1" strike="noStrike">
              <a:solidFill>
                <a:srgbClr val="000000"/>
              </a:solidFill>
              <a:uFill>
                <a:solidFill>
                  <a:srgbClr val="ffffff"/>
                </a:solidFill>
              </a:uFill>
              <a:latin typeface="Arial"/>
            </a:endParaRPr>
          </a:p>
          <a:p>
            <a:pPr marL="457200" indent="-456840">
              <a:lnSpc>
                <a:spcPct val="100000"/>
              </a:lnSpc>
              <a:buClr>
                <a:srgbClr val="000000"/>
              </a:buClr>
              <a:buFont typeface="StarSymbol"/>
              <a:buAutoNum type="arabicPeriod"/>
            </a:pPr>
            <a:r>
              <a:rPr b="0" lang="en-IN" sz="2400" spc="-1" strike="noStrike">
                <a:solidFill>
                  <a:srgbClr val="000000"/>
                </a:solidFill>
                <a:uFill>
                  <a:solidFill>
                    <a:srgbClr val="ffffff"/>
                  </a:solidFill>
                </a:uFill>
                <a:latin typeface="Calibri"/>
              </a:rPr>
              <a:t>Variable hr is constant</a:t>
            </a:r>
            <a:endParaRPr b="0" lang="en-IN" sz="1800" spc="-1" strike="noStrike">
              <a:solidFill>
                <a:srgbClr val="000000"/>
              </a:solidFill>
              <a:uFill>
                <a:solidFill>
                  <a:srgbClr val="ffffff"/>
                </a:solidFill>
              </a:uFill>
              <a:latin typeface="Arial"/>
            </a:endParaRPr>
          </a:p>
          <a:p>
            <a:pPr marL="457200" indent="-456840">
              <a:lnSpc>
                <a:spcPct val="100000"/>
              </a:lnSpc>
              <a:buClr>
                <a:srgbClr val="000000"/>
              </a:buClr>
              <a:buFont typeface="StarSymbol"/>
              <a:buAutoNum type="arabicPeriod"/>
            </a:pPr>
            <a:r>
              <a:rPr b="0" lang="en-IN" sz="2400" spc="-1" strike="noStrike">
                <a:solidFill>
                  <a:srgbClr val="000000"/>
                </a:solidFill>
                <a:uFill>
                  <a:solidFill>
                    <a:srgbClr val="ffffff"/>
                  </a:solidFill>
                </a:uFill>
                <a:latin typeface="Calibri"/>
              </a:rPr>
              <a:t>Variable arr represents salary of n employees.</a:t>
            </a:r>
            <a:endParaRPr b="0" lang="en-IN" sz="1800" spc="-1" strike="noStrike">
              <a:solidFill>
                <a:srgbClr val="000000"/>
              </a:solidFill>
              <a:uFill>
                <a:solidFill>
                  <a:srgbClr val="ffffff"/>
                </a:solidFill>
              </a:uFill>
              <a:latin typeface="Arial"/>
            </a:endParaRPr>
          </a:p>
        </p:txBody>
      </p:sp>
      <p:sp>
        <p:nvSpPr>
          <p:cNvPr id="122" name="CustomShape 3"/>
          <p:cNvSpPr/>
          <p:nvPr/>
        </p:nvSpPr>
        <p:spPr>
          <a:xfrm flipV="1" rot="10800000">
            <a:off x="12687480" y="4662720"/>
            <a:ext cx="1828440" cy="456840"/>
          </a:xfrm>
          <a:custGeom>
            <a:avLst/>
            <a:gdLst/>
            <a:ahLst/>
            <a:rect l="l" t="t" r="r" b="b"/>
            <a:pathLst>
              <a:path w="21600" h="21600">
                <a:moveTo>
                  <a:pt x="0" y="0"/>
                </a:moveTo>
                <a:lnTo>
                  <a:pt x="21600" y="21600"/>
                </a:lnTo>
              </a:path>
            </a:pathLst>
          </a:custGeom>
          <a:noFill/>
          <a:ln w="57240">
            <a:solidFill>
              <a:schemeClr val="bg2">
                <a:lumMod val="75000"/>
              </a:schemeClr>
            </a:solidFill>
            <a:tailEnd len="med" type="arrow" w="med"/>
          </a:ln>
        </p:spPr>
        <p:style>
          <a:lnRef idx="1">
            <a:schemeClr val="accent1"/>
          </a:lnRef>
          <a:fillRef idx="0">
            <a:schemeClr val="accent1"/>
          </a:fillRef>
          <a:effectRef idx="0">
            <a:schemeClr val="accent1"/>
          </a:effectRef>
          <a:fontRef idx="minor"/>
        </p:style>
      </p:sp>
      <p:sp>
        <p:nvSpPr>
          <p:cNvPr id="123" name="CustomShape 4"/>
          <p:cNvSpPr/>
          <p:nvPr/>
        </p:nvSpPr>
        <p:spPr>
          <a:xfrm>
            <a:off x="5448240" y="7254360"/>
            <a:ext cx="6933960" cy="2095200"/>
          </a:xfrm>
          <a:prstGeom prst="rect">
            <a:avLst/>
          </a:prstGeom>
          <a:ln/>
        </p:spPr>
        <p:style>
          <a:lnRef idx="2">
            <a:schemeClr val="dk1"/>
          </a:lnRef>
          <a:fillRef idx="1">
            <a:schemeClr val="lt1"/>
          </a:fillRef>
          <a:effectRef idx="0">
            <a:schemeClr val="dk1"/>
          </a:effectRef>
          <a:fontRef idx="minor"/>
        </p:style>
        <p:txBody>
          <a:bodyPr lIns="90000" rIns="90000" tIns="45000" bIns="45000" anchor="ctr"/>
          <a:p>
            <a:pPr>
              <a:lnSpc>
                <a:spcPct val="100000"/>
              </a:lnSpc>
            </a:pPr>
            <a:r>
              <a:rPr b="0" lang="en-IN" sz="2800" spc="-1" strike="noStrike">
                <a:solidFill>
                  <a:srgbClr val="000000"/>
                </a:solidFill>
                <a:uFill>
                  <a:solidFill>
                    <a:srgbClr val="ffffff"/>
                  </a:solidFill>
                </a:uFill>
                <a:latin typeface="Calibri"/>
              </a:rPr>
              <a:t>Existing static Analysis can determine</a:t>
            </a:r>
            <a:endParaRPr b="0" lang="en-IN" sz="1800" spc="-1" strike="noStrike">
              <a:solidFill>
                <a:srgbClr val="000000"/>
              </a:solidFill>
              <a:uFill>
                <a:solidFill>
                  <a:srgbClr val="ffffff"/>
                </a:solidFill>
              </a:uFill>
              <a:latin typeface="Arial"/>
            </a:endParaRPr>
          </a:p>
          <a:p>
            <a:pPr marL="457200" indent="-456840">
              <a:lnSpc>
                <a:spcPct val="100000"/>
              </a:lnSpc>
            </a:pPr>
            <a:r>
              <a:rPr b="0" lang="en-IN" sz="2800" spc="-1" strike="noStrike">
                <a:solidFill>
                  <a:srgbClr val="000000"/>
                </a:solidFill>
                <a:uFill>
                  <a:solidFill>
                    <a:srgbClr val="ffffff"/>
                  </a:solidFill>
                </a:uFill>
                <a:latin typeface="Calibri"/>
              </a:rPr>
              <a:t>1. Variable n of type integer – size 4 bytes.</a:t>
            </a:r>
            <a:endParaRPr b="0" lang="en-IN" sz="1800" spc="-1" strike="noStrike">
              <a:solidFill>
                <a:srgbClr val="000000"/>
              </a:solidFill>
              <a:uFill>
                <a:solidFill>
                  <a:srgbClr val="ffffff"/>
                </a:solidFill>
              </a:uFill>
              <a:latin typeface="Arial"/>
            </a:endParaRPr>
          </a:p>
          <a:p>
            <a:pPr marL="457200" indent="-456840">
              <a:lnSpc>
                <a:spcPct val="100000"/>
              </a:lnSpc>
            </a:pPr>
            <a:r>
              <a:rPr b="0" lang="en-IN" sz="2800" spc="-1" strike="noStrike">
                <a:solidFill>
                  <a:srgbClr val="000000"/>
                </a:solidFill>
                <a:uFill>
                  <a:solidFill>
                    <a:srgbClr val="ffffff"/>
                  </a:solidFill>
                </a:uFill>
                <a:latin typeface="Calibri"/>
              </a:rPr>
              <a:t>2. Variable hr of type float – size 4 bytes</a:t>
            </a:r>
            <a:endParaRPr b="0" lang="en-IN" sz="1800" spc="-1" strike="noStrike">
              <a:solidFill>
                <a:srgbClr val="000000"/>
              </a:solidFill>
              <a:uFill>
                <a:solidFill>
                  <a:srgbClr val="ffffff"/>
                </a:solidFill>
              </a:uFill>
              <a:latin typeface="Arial"/>
            </a:endParaRPr>
          </a:p>
          <a:p>
            <a:pPr marL="457200" indent="-456840">
              <a:lnSpc>
                <a:spcPct val="100000"/>
              </a:lnSpc>
            </a:pPr>
            <a:r>
              <a:rPr b="0" lang="en-IN" sz="2800" spc="-1" strike="noStrike">
                <a:solidFill>
                  <a:srgbClr val="000000"/>
                </a:solidFill>
                <a:uFill>
                  <a:solidFill>
                    <a:srgbClr val="ffffff"/>
                  </a:solidFill>
                </a:uFill>
                <a:latin typeface="Calibri"/>
              </a:rPr>
              <a:t>3. An array arr of size n of type float.</a:t>
            </a:r>
            <a:endParaRPr b="0" lang="en-IN" sz="1800" spc="-1" strike="noStrike">
              <a:solidFill>
                <a:srgbClr val="000000"/>
              </a:solidFill>
              <a:uFill>
                <a:solidFill>
                  <a:srgbClr val="ffffff"/>
                </a:solidFill>
              </a:uFill>
              <a:latin typeface="Arial"/>
            </a:endParaRPr>
          </a:p>
        </p:txBody>
      </p:sp>
      <p:sp>
        <p:nvSpPr>
          <p:cNvPr id="124" name="CustomShape 5"/>
          <p:cNvSpPr/>
          <p:nvPr/>
        </p:nvSpPr>
        <p:spPr>
          <a:xfrm rot="10800000">
            <a:off x="5448240" y="7558920"/>
            <a:ext cx="2057040" cy="1066320"/>
          </a:xfrm>
          <a:custGeom>
            <a:avLst/>
            <a:gdLst/>
            <a:ahLst/>
            <a:rect l="l" t="t" r="r" b="b"/>
            <a:pathLst>
              <a:path w="21600" h="21600">
                <a:moveTo>
                  <a:pt x="0" y="0"/>
                </a:moveTo>
                <a:lnTo>
                  <a:pt x="21600" y="21600"/>
                </a:lnTo>
              </a:path>
            </a:pathLst>
          </a:custGeom>
          <a:noFill/>
          <a:ln>
            <a:solidFill>
              <a:schemeClr val="tx2"/>
            </a:solidFill>
            <a:tailEnd len="med" type="arrow" w="med"/>
          </a:ln>
        </p:spPr>
        <p:style>
          <a:lnRef idx="1">
            <a:schemeClr val="accent1"/>
          </a:lnRef>
          <a:fillRef idx="0">
            <a:schemeClr val="accent1"/>
          </a:fillRef>
          <a:effectRef idx="0">
            <a:schemeClr val="accent1"/>
          </a:effectRef>
          <a:fontRef idx="minor"/>
        </p:style>
      </p:sp>
      <p:sp>
        <p:nvSpPr>
          <p:cNvPr id="125" name="CustomShape 6"/>
          <p:cNvSpPr/>
          <p:nvPr/>
        </p:nvSpPr>
        <p:spPr>
          <a:xfrm flipV="1" rot="16200000">
            <a:off x="4229280" y="6034680"/>
            <a:ext cx="1294920" cy="1294920"/>
          </a:xfrm>
          <a:custGeom>
            <a:avLst/>
            <a:gdLst/>
            <a:ahLst/>
            <a:rect l="l" t="t" r="r" b="b"/>
            <a:pathLst>
              <a:path w="21600" h="21600">
                <a:moveTo>
                  <a:pt x="0" y="0"/>
                </a:moveTo>
                <a:lnTo>
                  <a:pt x="21600" y="21600"/>
                </a:lnTo>
              </a:path>
            </a:pathLst>
          </a:custGeom>
          <a:noFill/>
          <a:ln>
            <a:solidFill>
              <a:schemeClr val="tx2"/>
            </a:solidFill>
            <a:tailEnd len="med" type="arrow" w="med"/>
          </a:ln>
        </p:spPr>
        <p:style>
          <a:lnRef idx="1">
            <a:schemeClr val="accent1"/>
          </a:lnRef>
          <a:fillRef idx="0">
            <a:schemeClr val="accent1"/>
          </a:fillRef>
          <a:effectRef idx="0">
            <a:schemeClr val="accent1"/>
          </a:effectRef>
          <a:fontRef idx="minor"/>
        </p:style>
      </p:sp>
      <p:sp>
        <p:nvSpPr>
          <p:cNvPr id="126" name="CustomShape 7"/>
          <p:cNvSpPr/>
          <p:nvPr/>
        </p:nvSpPr>
        <p:spPr>
          <a:xfrm flipV="1" rot="10800000">
            <a:off x="12763440" y="5654160"/>
            <a:ext cx="2514240" cy="685440"/>
          </a:xfrm>
          <a:custGeom>
            <a:avLst/>
            <a:gdLst/>
            <a:ahLst/>
            <a:rect l="l" t="t" r="r" b="b"/>
            <a:pathLst>
              <a:path w="21600" h="21600">
                <a:moveTo>
                  <a:pt x="0" y="0"/>
                </a:moveTo>
                <a:lnTo>
                  <a:pt x="21600" y="21600"/>
                </a:lnTo>
              </a:path>
            </a:pathLst>
          </a:custGeom>
          <a:noFill/>
          <a:ln w="57240">
            <a:solidFill>
              <a:schemeClr val="bg2">
                <a:lumMod val="75000"/>
              </a:schemeClr>
            </a:solidFill>
            <a:tailEnd len="med" type="arrow" w="med"/>
          </a:ln>
        </p:spPr>
        <p:style>
          <a:lnRef idx="1">
            <a:schemeClr val="accent1"/>
          </a:lnRef>
          <a:fillRef idx="0">
            <a:schemeClr val="accent1"/>
          </a:fillRef>
          <a:effectRef idx="0">
            <a:schemeClr val="accent1"/>
          </a:effectRef>
          <a:fontRef idx="minor"/>
        </p:style>
      </p:sp>
      <p:sp>
        <p:nvSpPr>
          <p:cNvPr id="127" name="CustomShape 8"/>
          <p:cNvSpPr/>
          <p:nvPr/>
        </p:nvSpPr>
        <p:spPr>
          <a:xfrm flipV="1" rot="10800000">
            <a:off x="12687480" y="6035040"/>
            <a:ext cx="990360" cy="685440"/>
          </a:xfrm>
          <a:custGeom>
            <a:avLst/>
            <a:gdLst/>
            <a:ahLst/>
            <a:rect l="l" t="t" r="r" b="b"/>
            <a:pathLst>
              <a:path w="21600" h="21600">
                <a:moveTo>
                  <a:pt x="0" y="0"/>
                </a:moveTo>
                <a:lnTo>
                  <a:pt x="21600" y="21600"/>
                </a:lnTo>
              </a:path>
            </a:pathLst>
          </a:custGeom>
          <a:noFill/>
          <a:ln w="57240">
            <a:solidFill>
              <a:schemeClr val="bg2">
                <a:lumMod val="75000"/>
              </a:schemeClr>
            </a:solidFill>
            <a:tailEnd len="med" type="arrow" w="med"/>
          </a:ln>
        </p:spPr>
        <p:style>
          <a:lnRef idx="1">
            <a:schemeClr val="accent1"/>
          </a:lnRef>
          <a:fillRef idx="0">
            <a:schemeClr val="accent1"/>
          </a:fillRef>
          <a:effectRef idx="0">
            <a:schemeClr val="accent1"/>
          </a:effectRef>
          <a:fontRef idx="minor"/>
        </p:style>
      </p:sp>
      <p:sp>
        <p:nvSpPr>
          <p:cNvPr id="128" name="CustomShape 9"/>
          <p:cNvSpPr/>
          <p:nvPr/>
        </p:nvSpPr>
        <p:spPr>
          <a:xfrm flipV="1" rot="10800000">
            <a:off x="13449240" y="7787520"/>
            <a:ext cx="990360" cy="685440"/>
          </a:xfrm>
          <a:custGeom>
            <a:avLst/>
            <a:gdLst/>
            <a:ahLst/>
            <a:rect l="l" t="t" r="r" b="b"/>
            <a:pathLst>
              <a:path w="21600" h="21600">
                <a:moveTo>
                  <a:pt x="0" y="0"/>
                </a:moveTo>
                <a:lnTo>
                  <a:pt x="21600" y="21600"/>
                </a:lnTo>
              </a:path>
            </a:pathLst>
          </a:custGeom>
          <a:noFill/>
          <a:ln w="57240">
            <a:solidFill>
              <a:schemeClr val="bg2">
                <a:lumMod val="75000"/>
              </a:schemeClr>
            </a:solidFill>
            <a:tailEnd len="med" type="arrow" w="med"/>
          </a:ln>
        </p:spPr>
        <p:style>
          <a:lnRef idx="1">
            <a:schemeClr val="accent1"/>
          </a:lnRef>
          <a:fillRef idx="0">
            <a:schemeClr val="accent1"/>
          </a:fillRef>
          <a:effectRef idx="0">
            <a:schemeClr val="accent1"/>
          </a:effectRef>
          <a:fontRef idx="minor"/>
        </p:style>
      </p:sp>
      <p:sp>
        <p:nvSpPr>
          <p:cNvPr id="129" name="CustomShape 10"/>
          <p:cNvSpPr/>
          <p:nvPr/>
        </p:nvSpPr>
        <p:spPr>
          <a:xfrm rot="10800000">
            <a:off x="5524560" y="7558920"/>
            <a:ext cx="2742840" cy="2361960"/>
          </a:xfrm>
          <a:custGeom>
            <a:avLst/>
            <a:gdLst/>
            <a:ahLst/>
            <a:rect l="l" t="t" r="r" b="b"/>
            <a:pathLst>
              <a:path w="21600" h="21600">
                <a:moveTo>
                  <a:pt x="0" y="0"/>
                </a:moveTo>
                <a:lnTo>
                  <a:pt x="21600" y="21600"/>
                </a:lnTo>
              </a:path>
            </a:pathLst>
          </a:custGeom>
          <a:noFill/>
          <a:ln>
            <a:solidFill>
              <a:schemeClr val="tx2"/>
            </a:solidFill>
            <a:tailEnd len="med" type="arrow" w="med"/>
          </a:ln>
        </p:spPr>
        <p:style>
          <a:lnRef idx="1">
            <a:schemeClr val="accent1"/>
          </a:lnRef>
          <a:fillRef idx="0">
            <a:schemeClr val="accent1"/>
          </a:fillRef>
          <a:effectRef idx="0">
            <a:schemeClr val="accent1"/>
          </a:effectRef>
          <a:fontRef idx="minor"/>
        </p:style>
      </p:sp>
      <p:sp>
        <p:nvSpPr>
          <p:cNvPr id="130" name="CustomShape 11"/>
          <p:cNvSpPr/>
          <p:nvPr/>
        </p:nvSpPr>
        <p:spPr>
          <a:xfrm>
            <a:off x="1523880" y="477000"/>
            <a:ext cx="8356320" cy="894240"/>
          </a:xfrm>
          <a:prstGeom prst="rect">
            <a:avLst/>
          </a:prstGeom>
          <a:noFill/>
          <a:ln>
            <a:noFill/>
          </a:ln>
        </p:spPr>
        <p:style>
          <a:lnRef idx="0"/>
          <a:fillRef idx="0"/>
          <a:effectRef idx="0"/>
          <a:fontRef idx="minor"/>
        </p:style>
        <p:txBody>
          <a:bodyPr lIns="125640" rIns="125640" tIns="63000" bIns="63000" anchorCtr="1"/>
          <a:p>
            <a:pPr algn="ctr">
              <a:lnSpc>
                <a:spcPct val="85000"/>
              </a:lnSpc>
            </a:pPr>
            <a:r>
              <a:rPr b="0" i="1" lang="en-IN" sz="5000" spc="-75" strike="noStrike">
                <a:solidFill>
                  <a:srgbClr val="3333ff"/>
                </a:solidFill>
                <a:uFill>
                  <a:solidFill>
                    <a:srgbClr val="ffffff"/>
                  </a:solidFill>
                </a:uFill>
                <a:latin typeface="Calibri"/>
              </a:rPr>
              <a:t>Objective Continued…</a:t>
            </a:r>
            <a:endParaRPr b="0" lang="en-IN" sz="1800" spc="-1" strike="noStrike">
              <a:solidFill>
                <a:srgbClr val="000000"/>
              </a:solidFill>
              <a:uFill>
                <a:solidFill>
                  <a:srgbClr val="ffffff"/>
                </a:solidFill>
              </a:u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1" name="Picture 2" descr=""/>
          <p:cNvPicPr/>
          <p:nvPr/>
        </p:nvPicPr>
        <p:blipFill>
          <a:blip r:embed="rId1"/>
          <a:stretch/>
        </p:blipFill>
        <p:spPr>
          <a:xfrm>
            <a:off x="1623240" y="2331720"/>
            <a:ext cx="12687120" cy="6523560"/>
          </a:xfrm>
          <a:prstGeom prst="rect">
            <a:avLst/>
          </a:prstGeom>
          <a:ln w="9360">
            <a:noFill/>
          </a:ln>
        </p:spPr>
      </p:pic>
      <p:sp>
        <p:nvSpPr>
          <p:cNvPr id="132" name="CustomShape 1"/>
          <p:cNvSpPr/>
          <p:nvPr/>
        </p:nvSpPr>
        <p:spPr>
          <a:xfrm>
            <a:off x="4358520" y="3398400"/>
            <a:ext cx="2514240" cy="1064520"/>
          </a:xfrm>
          <a:prstGeom prst="rect">
            <a:avLst/>
          </a:prstGeom>
          <a:noFill/>
          <a:ln>
            <a:solidFill>
              <a:schemeClr val="bg1"/>
            </a:solidFill>
          </a:ln>
        </p:spPr>
        <p:style>
          <a:lnRef idx="0"/>
          <a:fillRef idx="0"/>
          <a:effectRef idx="0"/>
          <a:fontRef idx="minor"/>
        </p:style>
        <p:txBody>
          <a:bodyPr lIns="90000" rIns="90000" tIns="45000" bIns="45000"/>
          <a:p>
            <a:pPr>
              <a:lnSpc>
                <a:spcPct val="100000"/>
              </a:lnSpc>
            </a:pPr>
            <a:r>
              <a:rPr b="1" lang="en-IN" sz="3200" spc="-1" strike="noStrike">
                <a:solidFill>
                  <a:srgbClr val="000000"/>
                </a:solidFill>
                <a:uFill>
                  <a:solidFill>
                    <a:srgbClr val="ffffff"/>
                  </a:solidFill>
                </a:uFill>
                <a:latin typeface="Calibri"/>
              </a:rPr>
              <a:t>int main(…)</a:t>
            </a:r>
            <a:endParaRPr b="0" lang="en-IN" sz="1800" spc="-1" strike="noStrike">
              <a:solidFill>
                <a:srgbClr val="000000"/>
              </a:solidFill>
              <a:uFill>
                <a:solidFill>
                  <a:srgbClr val="ffffff"/>
                </a:solidFill>
              </a:uFill>
              <a:latin typeface="Arial"/>
            </a:endParaRPr>
          </a:p>
        </p:txBody>
      </p:sp>
      <p:sp>
        <p:nvSpPr>
          <p:cNvPr id="133" name="CustomShape 2"/>
          <p:cNvSpPr/>
          <p:nvPr/>
        </p:nvSpPr>
        <p:spPr>
          <a:xfrm>
            <a:off x="8671680" y="2286000"/>
            <a:ext cx="3885840" cy="1064520"/>
          </a:xfrm>
          <a:prstGeom prst="rect">
            <a:avLst/>
          </a:prstGeom>
          <a:noFill/>
          <a:ln>
            <a:noFill/>
          </a:ln>
        </p:spPr>
        <p:style>
          <a:lnRef idx="0"/>
          <a:fillRef idx="0"/>
          <a:effectRef idx="0"/>
          <a:fontRef idx="minor"/>
        </p:style>
        <p:txBody>
          <a:bodyPr lIns="90000" rIns="90000" tIns="45000" bIns="45000"/>
          <a:p>
            <a:pPr>
              <a:lnSpc>
                <a:spcPct val="100000"/>
              </a:lnSpc>
            </a:pPr>
            <a:r>
              <a:rPr b="1" lang="en-IN" sz="3200" spc="-1" strike="noStrike">
                <a:solidFill>
                  <a:srgbClr val="000000"/>
                </a:solidFill>
                <a:uFill>
                  <a:solidFill>
                    <a:srgbClr val="ffffff"/>
                  </a:solidFill>
                </a:uFill>
                <a:latin typeface="Calibri"/>
              </a:rPr>
              <a:t>void QuickSort(…)</a:t>
            </a:r>
            <a:endParaRPr b="0" lang="en-IN" sz="1800" spc="-1" strike="noStrike">
              <a:solidFill>
                <a:srgbClr val="000000"/>
              </a:solidFill>
              <a:uFill>
                <a:solidFill>
                  <a:srgbClr val="ffffff"/>
                </a:solidFill>
              </a:uFill>
              <a:latin typeface="Arial"/>
            </a:endParaRPr>
          </a:p>
        </p:txBody>
      </p:sp>
      <p:sp>
        <p:nvSpPr>
          <p:cNvPr id="134" name="CustomShape 3"/>
          <p:cNvSpPr/>
          <p:nvPr/>
        </p:nvSpPr>
        <p:spPr>
          <a:xfrm>
            <a:off x="7696080" y="6629400"/>
            <a:ext cx="3885840" cy="577800"/>
          </a:xfrm>
          <a:prstGeom prst="rect">
            <a:avLst/>
          </a:prstGeom>
          <a:noFill/>
          <a:ln>
            <a:noFill/>
          </a:ln>
        </p:spPr>
        <p:style>
          <a:lnRef idx="0"/>
          <a:fillRef idx="0"/>
          <a:effectRef idx="0"/>
          <a:fontRef idx="minor"/>
        </p:style>
        <p:txBody>
          <a:bodyPr lIns="90000" rIns="90000" tIns="45000" bIns="45000"/>
          <a:p>
            <a:pPr>
              <a:lnSpc>
                <a:spcPct val="100000"/>
              </a:lnSpc>
            </a:pPr>
            <a:r>
              <a:rPr b="1" lang="en-IN" sz="3200" spc="-1" strike="noStrike">
                <a:solidFill>
                  <a:srgbClr val="000000"/>
                </a:solidFill>
                <a:uFill>
                  <a:solidFill>
                    <a:srgbClr val="ffffff"/>
                  </a:solidFill>
                </a:uFill>
                <a:latin typeface="Calibri"/>
              </a:rPr>
              <a:t>int paritition(…)</a:t>
            </a:r>
            <a:endParaRPr b="0" lang="en-IN" sz="1800" spc="-1" strike="noStrike">
              <a:solidFill>
                <a:srgbClr val="000000"/>
              </a:solidFill>
              <a:uFill>
                <a:solidFill>
                  <a:srgbClr val="ffffff"/>
                </a:solidFill>
              </a:uFill>
              <a:latin typeface="Arial"/>
            </a:endParaRPr>
          </a:p>
        </p:txBody>
      </p:sp>
      <p:sp>
        <p:nvSpPr>
          <p:cNvPr id="135" name="CustomShape 4"/>
          <p:cNvSpPr/>
          <p:nvPr/>
        </p:nvSpPr>
        <p:spPr>
          <a:xfrm>
            <a:off x="6873120" y="1653480"/>
            <a:ext cx="2133360" cy="577800"/>
          </a:xfrm>
          <a:prstGeom prst="rect">
            <a:avLst/>
          </a:prstGeom>
          <a:noFill/>
          <a:ln>
            <a:solidFill>
              <a:schemeClr val="bg1"/>
            </a:solidFill>
          </a:ln>
        </p:spPr>
        <p:style>
          <a:lnRef idx="0"/>
          <a:fillRef idx="0"/>
          <a:effectRef idx="0"/>
          <a:fontRef idx="minor"/>
        </p:style>
        <p:txBody>
          <a:bodyPr lIns="90000" rIns="90000" tIns="45000" bIns="45000"/>
          <a:p>
            <a:pPr>
              <a:lnSpc>
                <a:spcPct val="100000"/>
              </a:lnSpc>
            </a:pPr>
            <a:r>
              <a:rPr b="1" lang="en-IN" sz="3200" spc="-1" strike="noStrike">
                <a:solidFill>
                  <a:srgbClr val="000000"/>
                </a:solidFill>
                <a:uFill>
                  <a:solidFill>
                    <a:srgbClr val="ffffff"/>
                  </a:solidFill>
                </a:uFill>
                <a:latin typeface="Calibri"/>
              </a:rPr>
              <a:t>int arr[]</a:t>
            </a:r>
            <a:endParaRPr b="0" lang="en-IN" sz="1800" spc="-1" strike="noStrike">
              <a:solidFill>
                <a:srgbClr val="000000"/>
              </a:solidFill>
              <a:uFill>
                <a:solidFill>
                  <a:srgbClr val="ffffff"/>
                </a:solidFill>
              </a:uFill>
              <a:latin typeface="Arial"/>
            </a:endParaRPr>
          </a:p>
        </p:txBody>
      </p:sp>
      <p:sp>
        <p:nvSpPr>
          <p:cNvPr id="136" name="Line 5"/>
          <p:cNvSpPr/>
          <p:nvPr/>
        </p:nvSpPr>
        <p:spPr>
          <a:xfrm>
            <a:off x="9303840" y="3809880"/>
            <a:ext cx="304920" cy="327672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p:style>
      </p:sp>
      <p:sp>
        <p:nvSpPr>
          <p:cNvPr id="137" name="Line 6"/>
          <p:cNvSpPr/>
          <p:nvPr/>
        </p:nvSpPr>
        <p:spPr>
          <a:xfrm flipV="1">
            <a:off x="5478480" y="3566160"/>
            <a:ext cx="3657600" cy="1143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p:style>
      </p:sp>
      <p:sp>
        <p:nvSpPr>
          <p:cNvPr id="138" name="CustomShape 7"/>
          <p:cNvSpPr/>
          <p:nvPr/>
        </p:nvSpPr>
        <p:spPr>
          <a:xfrm>
            <a:off x="5852160" y="8222040"/>
            <a:ext cx="1294920" cy="577800"/>
          </a:xfrm>
          <a:prstGeom prst="rect">
            <a:avLst/>
          </a:prstGeom>
          <a:noFill/>
          <a:ln>
            <a:noFill/>
          </a:ln>
        </p:spPr>
        <p:style>
          <a:lnRef idx="0"/>
          <a:fillRef idx="0"/>
          <a:effectRef idx="0"/>
          <a:fontRef idx="minor"/>
        </p:style>
        <p:txBody>
          <a:bodyPr lIns="90000" rIns="90000" tIns="45000" bIns="45000"/>
          <a:p>
            <a:pPr>
              <a:lnSpc>
                <a:spcPct val="100000"/>
              </a:lnSpc>
            </a:pPr>
            <a:r>
              <a:rPr b="1" lang="en-IN" sz="3200" spc="-1" strike="noStrike">
                <a:solidFill>
                  <a:srgbClr val="000000"/>
                </a:solidFill>
                <a:uFill>
                  <a:solidFill>
                    <a:srgbClr val="ffffff"/>
                  </a:solidFill>
                </a:uFill>
                <a:latin typeface="Calibri"/>
              </a:rPr>
              <a:t>int n</a:t>
            </a:r>
            <a:endParaRPr b="0" lang="en-IN" sz="1800" spc="-1" strike="noStrike">
              <a:solidFill>
                <a:srgbClr val="000000"/>
              </a:solidFill>
              <a:uFill>
                <a:solidFill>
                  <a:srgbClr val="ffffff"/>
                </a:solidFill>
              </a:uFill>
              <a:latin typeface="Arial"/>
            </a:endParaRPr>
          </a:p>
        </p:txBody>
      </p:sp>
      <p:sp>
        <p:nvSpPr>
          <p:cNvPr id="139" name="CustomShape 8"/>
          <p:cNvSpPr/>
          <p:nvPr/>
        </p:nvSpPr>
        <p:spPr>
          <a:xfrm>
            <a:off x="10355760" y="4061520"/>
            <a:ext cx="1828440" cy="1064520"/>
          </a:xfrm>
          <a:prstGeom prst="rect">
            <a:avLst/>
          </a:prstGeom>
          <a:noFill/>
          <a:ln>
            <a:noFill/>
          </a:ln>
        </p:spPr>
        <p:style>
          <a:lnRef idx="0"/>
          <a:fillRef idx="0"/>
          <a:effectRef idx="0"/>
          <a:fontRef idx="minor"/>
        </p:style>
        <p:txBody>
          <a:bodyPr lIns="90000" rIns="90000" tIns="45000" bIns="45000"/>
          <a:p>
            <a:pPr>
              <a:lnSpc>
                <a:spcPct val="100000"/>
              </a:lnSpc>
            </a:pPr>
            <a:r>
              <a:rPr b="1" lang="en-IN" sz="3200" spc="-1" strike="noStrike">
                <a:solidFill>
                  <a:srgbClr val="000000"/>
                </a:solidFill>
                <a:uFill>
                  <a:solidFill>
                    <a:srgbClr val="ffffff"/>
                  </a:solidFill>
                </a:uFill>
                <a:latin typeface="Calibri"/>
              </a:rPr>
              <a:t>stdlib.h</a:t>
            </a:r>
            <a:endParaRPr b="0" lang="en-IN" sz="1800" spc="-1" strike="noStrike">
              <a:solidFill>
                <a:srgbClr val="000000"/>
              </a:solidFill>
              <a:uFill>
                <a:solidFill>
                  <a:srgbClr val="ffffff"/>
                </a:solidFill>
              </a:uFill>
              <a:latin typeface="Arial"/>
            </a:endParaRPr>
          </a:p>
        </p:txBody>
      </p:sp>
      <p:sp>
        <p:nvSpPr>
          <p:cNvPr id="140" name="CustomShape 9"/>
          <p:cNvSpPr/>
          <p:nvPr/>
        </p:nvSpPr>
        <p:spPr>
          <a:xfrm>
            <a:off x="3314880" y="1859400"/>
            <a:ext cx="2514240" cy="1064520"/>
          </a:xfrm>
          <a:prstGeom prst="rect">
            <a:avLst/>
          </a:prstGeom>
          <a:noFill/>
          <a:ln>
            <a:noFill/>
          </a:ln>
        </p:spPr>
        <p:style>
          <a:lnRef idx="0"/>
          <a:fillRef idx="0"/>
          <a:effectRef idx="0"/>
          <a:fontRef idx="minor"/>
        </p:style>
        <p:txBody>
          <a:bodyPr lIns="90000" rIns="90000" tIns="45000" bIns="45000"/>
          <a:p>
            <a:pPr>
              <a:lnSpc>
                <a:spcPct val="100000"/>
              </a:lnSpc>
            </a:pPr>
            <a:r>
              <a:rPr b="1" lang="en-IN" sz="3200" spc="-1" strike="noStrike">
                <a:solidFill>
                  <a:srgbClr val="000000"/>
                </a:solidFill>
                <a:uFill>
                  <a:solidFill>
                    <a:srgbClr val="ffffff"/>
                  </a:solidFill>
                </a:uFill>
                <a:latin typeface="Calibri"/>
              </a:rPr>
              <a:t>iostream.h</a:t>
            </a:r>
            <a:endParaRPr b="0" lang="en-IN" sz="1800" spc="-1" strike="noStrike">
              <a:solidFill>
                <a:srgbClr val="000000"/>
              </a:solidFill>
              <a:uFill>
                <a:solidFill>
                  <a:srgbClr val="ffffff"/>
                </a:solidFill>
              </a:uFill>
              <a:latin typeface="Arial"/>
            </a:endParaRPr>
          </a:p>
        </p:txBody>
      </p:sp>
      <p:sp>
        <p:nvSpPr>
          <p:cNvPr id="141" name="CustomShape 10"/>
          <p:cNvSpPr/>
          <p:nvPr/>
        </p:nvSpPr>
        <p:spPr>
          <a:xfrm>
            <a:off x="1546920" y="591120"/>
            <a:ext cx="8356320" cy="894240"/>
          </a:xfrm>
          <a:prstGeom prst="rect">
            <a:avLst/>
          </a:prstGeom>
          <a:noFill/>
          <a:ln>
            <a:noFill/>
          </a:ln>
        </p:spPr>
        <p:style>
          <a:lnRef idx="0"/>
          <a:fillRef idx="0"/>
          <a:effectRef idx="0"/>
          <a:fontRef idx="minor"/>
        </p:style>
        <p:txBody>
          <a:bodyPr lIns="125640" rIns="125640" tIns="63000" bIns="63000" anchorCtr="1"/>
          <a:p>
            <a:pPr algn="ctr">
              <a:lnSpc>
                <a:spcPct val="85000"/>
              </a:lnSpc>
            </a:pPr>
            <a:r>
              <a:rPr b="0" i="1" lang="en-IN" sz="5000" spc="-75" strike="noStrike">
                <a:solidFill>
                  <a:srgbClr val="3333ff"/>
                </a:solidFill>
                <a:uFill>
                  <a:solidFill>
                    <a:srgbClr val="ffffff"/>
                  </a:solidFill>
                </a:uFill>
                <a:latin typeface="Calibri"/>
              </a:rPr>
              <a:t>Objective Continued…</a:t>
            </a:r>
            <a:endParaRPr b="0" lang="en-IN" sz="1800" spc="-1" strike="noStrike">
              <a:solidFill>
                <a:srgbClr val="000000"/>
              </a:solidFill>
              <a:uFill>
                <a:solidFill>
                  <a:srgbClr val="ffffff"/>
                </a:solidFill>
              </a:uFill>
              <a:latin typeface="Arial"/>
            </a:endParaRPr>
          </a:p>
        </p:txBody>
      </p:sp>
      <p:sp>
        <p:nvSpPr>
          <p:cNvPr id="142" name="CustomShape 11"/>
          <p:cNvSpPr/>
          <p:nvPr/>
        </p:nvSpPr>
        <p:spPr>
          <a:xfrm>
            <a:off x="14584680" y="1920240"/>
            <a:ext cx="7612200" cy="5212440"/>
          </a:xfrm>
          <a:prstGeom prst="rect">
            <a:avLst/>
          </a:prstGeom>
          <a:noFill/>
          <a:ln>
            <a:noFill/>
          </a:ln>
        </p:spPr>
        <p:style>
          <a:lnRef idx="0"/>
          <a:fillRef idx="0"/>
          <a:effectRef idx="0"/>
          <a:fontRef idx="minor"/>
        </p:style>
        <p:txBody>
          <a:bodyPr lIns="125640" rIns="125640" tIns="63000" bIns="63000" anchor="b" anchorCtr="1"/>
          <a:p>
            <a:pPr>
              <a:lnSpc>
                <a:spcPct val="85000"/>
              </a:lnSpc>
            </a:pPr>
            <a:endParaRPr b="0" lang="en-IN" sz="2500" spc="-1" strike="noStrike">
              <a:solidFill>
                <a:srgbClr val="000000"/>
              </a:solidFill>
              <a:uFill>
                <a:solidFill>
                  <a:srgbClr val="ffffff"/>
                </a:solidFill>
              </a:uFill>
              <a:latin typeface="Arial"/>
            </a:endParaRPr>
          </a:p>
          <a:p>
            <a:pPr algn="ctr">
              <a:lnSpc>
                <a:spcPct val="85000"/>
              </a:lnSpc>
            </a:pPr>
            <a:endParaRPr b="0" lang="en-IN" sz="2500" spc="-1" strike="noStrike">
              <a:solidFill>
                <a:srgbClr val="000000"/>
              </a:solidFill>
              <a:uFill>
                <a:solidFill>
                  <a:srgbClr val="ffffff"/>
                </a:solidFill>
              </a:uFill>
              <a:latin typeface="Arial"/>
            </a:endParaRPr>
          </a:p>
        </p:txBody>
      </p:sp>
      <p:sp>
        <p:nvSpPr>
          <p:cNvPr id="143" name="CustomShape 12"/>
          <p:cNvSpPr/>
          <p:nvPr/>
        </p:nvSpPr>
        <p:spPr>
          <a:xfrm>
            <a:off x="14859000" y="2674800"/>
            <a:ext cx="7612200" cy="5212440"/>
          </a:xfrm>
          <a:prstGeom prst="rect">
            <a:avLst/>
          </a:prstGeom>
          <a:noFill/>
          <a:ln>
            <a:noFill/>
          </a:ln>
        </p:spPr>
        <p:style>
          <a:lnRef idx="0"/>
          <a:fillRef idx="0"/>
          <a:effectRef idx="0"/>
          <a:fontRef idx="minor"/>
        </p:style>
        <p:txBody>
          <a:bodyPr lIns="125640" rIns="125640" tIns="63000" bIns="63000" anchor="b" anchorCtr="1"/>
          <a:p>
            <a:pPr>
              <a:lnSpc>
                <a:spcPct val="85000"/>
              </a:lnSpc>
            </a:pPr>
            <a:endParaRPr b="0" lang="en-IN" sz="2500" spc="-1" strike="noStrike">
              <a:solidFill>
                <a:srgbClr val="000000"/>
              </a:solidFill>
              <a:uFill>
                <a:solidFill>
                  <a:srgbClr val="ffffff"/>
                </a:solidFill>
              </a:uFill>
              <a:latin typeface="Arial"/>
            </a:endParaRPr>
          </a:p>
          <a:p>
            <a:pPr algn="ctr">
              <a:lnSpc>
                <a:spcPct val="85000"/>
              </a:lnSpc>
            </a:pPr>
            <a:endParaRPr b="0" lang="en-IN" sz="2500" spc="-1" strike="noStrike">
              <a:solidFill>
                <a:srgbClr val="000000"/>
              </a:solidFill>
              <a:uFill>
                <a:solidFill>
                  <a:srgbClr val="ffffff"/>
                </a:solidFill>
              </a:uFill>
              <a:latin typeface="Arial"/>
            </a:endParaRPr>
          </a:p>
        </p:txBody>
      </p:sp>
      <p:sp>
        <p:nvSpPr>
          <p:cNvPr id="144" name="CustomShape 13"/>
          <p:cNvSpPr/>
          <p:nvPr/>
        </p:nvSpPr>
        <p:spPr>
          <a:xfrm>
            <a:off x="15361920" y="1440360"/>
            <a:ext cx="7063560" cy="5531760"/>
          </a:xfrm>
          <a:prstGeom prst="rect">
            <a:avLst/>
          </a:prstGeom>
          <a:noFill/>
          <a:ln>
            <a:noFill/>
          </a:ln>
        </p:spPr>
        <p:style>
          <a:lnRef idx="0"/>
          <a:fillRef idx="0"/>
          <a:effectRef idx="0"/>
          <a:fontRef idx="minor"/>
        </p:style>
        <p:txBody>
          <a:bodyPr lIns="125640" rIns="125640" tIns="63000" bIns="63000" anchor="b" anchorCtr="1"/>
          <a:p>
            <a:pPr>
              <a:lnSpc>
                <a:spcPct val="85000"/>
              </a:lnSpc>
            </a:pPr>
            <a:endParaRPr b="0" lang="en-IN" sz="2500" spc="-1" strike="noStrike">
              <a:solidFill>
                <a:srgbClr val="000000"/>
              </a:solidFill>
              <a:uFill>
                <a:solidFill>
                  <a:srgbClr val="ffffff"/>
                </a:solidFill>
              </a:uFill>
              <a:latin typeface="Arial"/>
            </a:endParaRPr>
          </a:p>
          <a:p>
            <a:pPr>
              <a:lnSpc>
                <a:spcPct val="85000"/>
              </a:lnSpc>
            </a:pPr>
            <a:endParaRPr b="0" lang="en-IN" sz="2500" spc="-1" strike="noStrike">
              <a:solidFill>
                <a:srgbClr val="000000"/>
              </a:solidFill>
              <a:uFill>
                <a:solidFill>
                  <a:srgbClr val="ffffff"/>
                </a:solidFill>
              </a:uFill>
              <a:latin typeface="Arial"/>
            </a:endParaRPr>
          </a:p>
          <a:p>
            <a:pPr>
              <a:lnSpc>
                <a:spcPct val="85000"/>
              </a:lnSpc>
            </a:pPr>
            <a:endParaRPr b="0" lang="en-IN" sz="2500" spc="-1" strike="noStrike">
              <a:solidFill>
                <a:srgbClr val="000000"/>
              </a:solidFill>
              <a:uFill>
                <a:solidFill>
                  <a:srgbClr val="ffffff"/>
                </a:solidFill>
              </a:uFill>
              <a:latin typeface="Arial"/>
            </a:endParaRPr>
          </a:p>
          <a:p>
            <a:pPr>
              <a:lnSpc>
                <a:spcPct val="85000"/>
              </a:lnSpc>
            </a:pPr>
            <a:endParaRPr b="0" lang="en-IN" sz="2500" spc="-1" strike="noStrike">
              <a:solidFill>
                <a:srgbClr val="000000"/>
              </a:solidFill>
              <a:uFill>
                <a:solidFill>
                  <a:srgbClr val="ffffff"/>
                </a:solidFill>
              </a:uFill>
              <a:latin typeface="Arial"/>
            </a:endParaRPr>
          </a:p>
          <a:p>
            <a:pPr>
              <a:lnSpc>
                <a:spcPct val="85000"/>
              </a:lnSpc>
            </a:pPr>
            <a:endParaRPr b="0" lang="en-IN" sz="2500" spc="-1" strike="noStrike">
              <a:solidFill>
                <a:srgbClr val="000000"/>
              </a:solidFill>
              <a:uFill>
                <a:solidFill>
                  <a:srgbClr val="ffffff"/>
                </a:solidFill>
              </a:uFill>
              <a:latin typeface="Arial"/>
            </a:endParaRPr>
          </a:p>
          <a:p>
            <a:pPr>
              <a:lnSpc>
                <a:spcPct val="85000"/>
              </a:lnSpc>
            </a:pPr>
            <a:endParaRPr b="0" lang="en-IN" sz="2500" spc="-1" strike="noStrike">
              <a:solidFill>
                <a:srgbClr val="000000"/>
              </a:solidFill>
              <a:uFill>
                <a:solidFill>
                  <a:srgbClr val="ffffff"/>
                </a:solidFill>
              </a:uFill>
              <a:latin typeface="Arial"/>
            </a:endParaRPr>
          </a:p>
          <a:p>
            <a:pPr>
              <a:lnSpc>
                <a:spcPct val="85000"/>
              </a:lnSpc>
            </a:pPr>
            <a:endParaRPr b="0" lang="en-IN" sz="2500" spc="-1" strike="noStrike">
              <a:solidFill>
                <a:srgbClr val="000000"/>
              </a:solidFill>
              <a:uFill>
                <a:solidFill>
                  <a:srgbClr val="ffffff"/>
                </a:solidFill>
              </a:uFill>
              <a:latin typeface="Arial"/>
            </a:endParaRPr>
          </a:p>
          <a:p>
            <a:pPr>
              <a:lnSpc>
                <a:spcPct val="85000"/>
              </a:lnSpc>
            </a:pPr>
            <a:endParaRPr b="0" lang="en-IN" sz="2500" spc="-1" strike="noStrike">
              <a:solidFill>
                <a:srgbClr val="000000"/>
              </a:solidFill>
              <a:uFill>
                <a:solidFill>
                  <a:srgbClr val="ffffff"/>
                </a:solidFill>
              </a:uFill>
              <a:latin typeface="Arial"/>
            </a:endParaRPr>
          </a:p>
          <a:p>
            <a:pPr>
              <a:lnSpc>
                <a:spcPct val="85000"/>
              </a:lnSpc>
            </a:pPr>
            <a:endParaRPr b="0" lang="en-IN" sz="2500" spc="-1" strike="noStrike">
              <a:solidFill>
                <a:srgbClr val="000000"/>
              </a:solidFill>
              <a:uFill>
                <a:solidFill>
                  <a:srgbClr val="ffffff"/>
                </a:solidFill>
              </a:uFill>
              <a:latin typeface="Arial"/>
            </a:endParaRPr>
          </a:p>
          <a:p>
            <a:pPr>
              <a:lnSpc>
                <a:spcPct val="85000"/>
              </a:lnSpc>
            </a:pPr>
            <a:endParaRPr b="0" lang="en-IN" sz="2500" spc="-1" strike="noStrike">
              <a:solidFill>
                <a:srgbClr val="000000"/>
              </a:solidFill>
              <a:uFill>
                <a:solidFill>
                  <a:srgbClr val="ffffff"/>
                </a:solidFill>
              </a:uFill>
              <a:latin typeface="Arial"/>
            </a:endParaRPr>
          </a:p>
          <a:p>
            <a:pPr>
              <a:lnSpc>
                <a:spcPct val="85000"/>
              </a:lnSpc>
            </a:pPr>
            <a:endParaRPr b="0" lang="en-IN" sz="2500" spc="-1" strike="noStrike">
              <a:solidFill>
                <a:srgbClr val="000000"/>
              </a:solidFill>
              <a:uFill>
                <a:solidFill>
                  <a:srgbClr val="ffffff"/>
                </a:solidFill>
              </a:uFill>
              <a:latin typeface="Arial"/>
            </a:endParaRPr>
          </a:p>
          <a:p>
            <a:pPr algn="ctr">
              <a:lnSpc>
                <a:spcPct val="85000"/>
              </a:lnSpc>
            </a:pPr>
            <a:endParaRPr b="0" lang="en-IN" sz="2500" spc="-1" strike="noStrike">
              <a:solidFill>
                <a:srgbClr val="000000"/>
              </a:solidFill>
              <a:uFill>
                <a:solidFill>
                  <a:srgbClr val="ffffff"/>
                </a:solidFill>
              </a:uFill>
              <a:latin typeface="Arial"/>
            </a:endParaRPr>
          </a:p>
        </p:txBody>
      </p:sp>
      <p:sp>
        <p:nvSpPr>
          <p:cNvPr id="145" name="CustomShape 14"/>
          <p:cNvSpPr/>
          <p:nvPr/>
        </p:nvSpPr>
        <p:spPr>
          <a:xfrm>
            <a:off x="14996160" y="1690560"/>
            <a:ext cx="7063560" cy="8563680"/>
          </a:xfrm>
          <a:prstGeom prst="rect">
            <a:avLst/>
          </a:prstGeom>
          <a:noFill/>
          <a:ln>
            <a:noFill/>
          </a:ln>
        </p:spPr>
        <p:style>
          <a:lnRef idx="0"/>
          <a:fillRef idx="0"/>
          <a:effectRef idx="0"/>
          <a:fontRef idx="minor"/>
        </p:style>
        <p:txBody>
          <a:bodyPr lIns="90000" rIns="90000" tIns="45000" bIns="45000"/>
          <a:p>
            <a:pPr>
              <a:lnSpc>
                <a:spcPct val="85000"/>
              </a:lnSpc>
            </a:pPr>
            <a:r>
              <a:rPr b="0" lang="en-IN" sz="3600" spc="-75" strike="noStrike" u="sng">
                <a:solidFill>
                  <a:srgbClr val="000000"/>
                </a:solidFill>
                <a:uFill>
                  <a:solidFill>
                    <a:srgbClr val="ffffff"/>
                  </a:solidFill>
                </a:uFill>
                <a:latin typeface="Calibri"/>
              </a:rPr>
              <a:t>Software Knowledge Graph </a:t>
            </a:r>
            <a:r>
              <a:rPr b="0" lang="en-IN" sz="3600" spc="-75" strike="noStrike">
                <a:solidFill>
                  <a:srgbClr val="000000"/>
                </a:solidFill>
                <a:uFill>
                  <a:solidFill>
                    <a:srgbClr val="ffffff"/>
                  </a:solidFill>
                </a:uFill>
                <a:latin typeface="Calibri"/>
              </a:rPr>
              <a:t>– </a:t>
            </a:r>
            <a:endParaRPr b="0" lang="en-IN" sz="1800" spc="-1" strike="noStrike">
              <a:solidFill>
                <a:srgbClr val="000000"/>
              </a:solidFill>
              <a:uFill>
                <a:solidFill>
                  <a:srgbClr val="ffffff"/>
                </a:solidFill>
              </a:uFill>
              <a:latin typeface="Arial"/>
            </a:endParaRPr>
          </a:p>
          <a:p>
            <a:pPr>
              <a:lnSpc>
                <a:spcPct val="85000"/>
              </a:lnSpc>
            </a:pPr>
            <a:endParaRPr b="0" lang="en-IN" sz="1800" spc="-1" strike="noStrike">
              <a:solidFill>
                <a:srgbClr val="000000"/>
              </a:solidFill>
              <a:uFill>
                <a:solidFill>
                  <a:srgbClr val="ffffff"/>
                </a:solidFill>
              </a:uFill>
              <a:latin typeface="Arial"/>
            </a:endParaRPr>
          </a:p>
          <a:p>
            <a:pPr indent="-216000">
              <a:lnSpc>
                <a:spcPct val="85000"/>
              </a:lnSpc>
              <a:buClr>
                <a:srgbClr val="000000"/>
              </a:buClr>
              <a:buFont typeface="Wingdings" charset="2"/>
              <a:buChar char=""/>
            </a:pPr>
            <a:r>
              <a:rPr b="0" lang="en-IN" sz="3600" spc="-75" strike="noStrike">
                <a:solidFill>
                  <a:srgbClr val="000000"/>
                </a:solidFill>
                <a:uFill>
                  <a:solidFill>
                    <a:srgbClr val="ffffff"/>
                  </a:solidFill>
                </a:uFill>
                <a:latin typeface="Calibri"/>
              </a:rPr>
              <a:t>We would like to build the Software Knowledge graph from static and dynamic analysis of code.</a:t>
            </a:r>
            <a:endParaRPr b="0" lang="en-IN" sz="1800" spc="-1" strike="noStrike">
              <a:solidFill>
                <a:srgbClr val="000000"/>
              </a:solidFill>
              <a:uFill>
                <a:solidFill>
                  <a:srgbClr val="ffffff"/>
                </a:solidFill>
              </a:uFill>
              <a:latin typeface="Arial"/>
            </a:endParaRPr>
          </a:p>
          <a:p>
            <a:pPr>
              <a:lnSpc>
                <a:spcPct val="85000"/>
              </a:lnSpc>
            </a:pPr>
            <a:endParaRPr b="0" lang="en-IN" sz="1800" spc="-1" strike="noStrike">
              <a:solidFill>
                <a:srgbClr val="000000"/>
              </a:solidFill>
              <a:uFill>
                <a:solidFill>
                  <a:srgbClr val="ffffff"/>
                </a:solidFill>
              </a:uFill>
              <a:latin typeface="Arial"/>
            </a:endParaRPr>
          </a:p>
          <a:p>
            <a:pPr indent="-216000">
              <a:lnSpc>
                <a:spcPct val="85000"/>
              </a:lnSpc>
              <a:buClr>
                <a:srgbClr val="000000"/>
              </a:buClr>
              <a:buFont typeface="Wingdings" charset="2"/>
              <a:buChar char=""/>
            </a:pPr>
            <a:r>
              <a:rPr b="0" lang="en-IN" sz="3600" spc="-75" strike="noStrike">
                <a:solidFill>
                  <a:srgbClr val="000000"/>
                </a:solidFill>
                <a:uFill>
                  <a:solidFill>
                    <a:srgbClr val="ffffff"/>
                  </a:solidFill>
                </a:uFill>
                <a:latin typeface="Calibri"/>
              </a:rPr>
              <a:t>It is the graph for representing relevant knowledge in software domain, projects and systems.</a:t>
            </a:r>
            <a:endParaRPr b="0" lang="en-IN" sz="1800" spc="-1" strike="noStrike">
              <a:solidFill>
                <a:srgbClr val="000000"/>
              </a:solidFill>
              <a:uFill>
                <a:solidFill>
                  <a:srgbClr val="ffffff"/>
                </a:solidFill>
              </a:uFill>
              <a:latin typeface="Arial"/>
            </a:endParaRPr>
          </a:p>
          <a:p>
            <a:pPr>
              <a:lnSpc>
                <a:spcPct val="85000"/>
              </a:lnSpc>
            </a:pPr>
            <a:endParaRPr b="0" lang="en-IN" sz="1800" spc="-1" strike="noStrike">
              <a:solidFill>
                <a:srgbClr val="000000"/>
              </a:solidFill>
              <a:uFill>
                <a:solidFill>
                  <a:srgbClr val="ffffff"/>
                </a:solidFill>
              </a:uFill>
              <a:latin typeface="Arial"/>
            </a:endParaRPr>
          </a:p>
          <a:p>
            <a:pPr indent="-216000">
              <a:lnSpc>
                <a:spcPct val="85000"/>
              </a:lnSpc>
              <a:buClr>
                <a:srgbClr val="000000"/>
              </a:buClr>
              <a:buFont typeface="Wingdings" charset="2"/>
              <a:buChar char=""/>
            </a:pPr>
            <a:r>
              <a:rPr b="0" lang="en-IN" sz="3600" spc="-75" strike="noStrike">
                <a:solidFill>
                  <a:srgbClr val="000000"/>
                </a:solidFill>
                <a:uFill>
                  <a:solidFill>
                    <a:srgbClr val="ffffff"/>
                  </a:solidFill>
                </a:uFill>
                <a:latin typeface="Calibri"/>
              </a:rPr>
              <a:t>It is represented using </a:t>
            </a:r>
            <a:endParaRPr b="0" lang="en-IN" sz="1800" spc="-1" strike="noStrike">
              <a:solidFill>
                <a:srgbClr val="000000"/>
              </a:solidFill>
              <a:uFill>
                <a:solidFill>
                  <a:srgbClr val="ffffff"/>
                </a:solidFill>
              </a:uFill>
              <a:latin typeface="Arial"/>
            </a:endParaRPr>
          </a:p>
          <a:p>
            <a:pPr lvl="1" marL="628920" indent="-216000">
              <a:lnSpc>
                <a:spcPct val="85000"/>
              </a:lnSpc>
              <a:buClr>
                <a:srgbClr val="000000"/>
              </a:buClr>
              <a:buFont typeface="Arial"/>
              <a:buChar char="•"/>
            </a:pPr>
            <a:r>
              <a:rPr b="0" lang="en-IN" sz="3600" spc="-75" strike="noStrike">
                <a:solidFill>
                  <a:srgbClr val="000000"/>
                </a:solidFill>
                <a:uFill>
                  <a:solidFill>
                    <a:srgbClr val="ffffff"/>
                  </a:solidFill>
                </a:uFill>
                <a:latin typeface="Calibri"/>
              </a:rPr>
              <a:t>Nodes – Software knowledge entities.</a:t>
            </a:r>
            <a:endParaRPr b="0" lang="en-IN" sz="1800" spc="-1" strike="noStrike">
              <a:solidFill>
                <a:srgbClr val="000000"/>
              </a:solidFill>
              <a:uFill>
                <a:solidFill>
                  <a:srgbClr val="ffffff"/>
                </a:solidFill>
              </a:uFill>
              <a:latin typeface="Arial"/>
            </a:endParaRPr>
          </a:p>
          <a:p>
            <a:pPr lvl="1" marL="628920" indent="-216000">
              <a:lnSpc>
                <a:spcPct val="85000"/>
              </a:lnSpc>
              <a:buClr>
                <a:srgbClr val="000000"/>
              </a:buClr>
              <a:buFont typeface="Arial"/>
              <a:buChar char="•"/>
            </a:pPr>
            <a:r>
              <a:rPr b="0" lang="en-IN" sz="3600" spc="-75" strike="noStrike">
                <a:solidFill>
                  <a:srgbClr val="000000"/>
                </a:solidFill>
                <a:uFill>
                  <a:solidFill>
                    <a:srgbClr val="ffffff"/>
                  </a:solidFill>
                </a:uFill>
                <a:latin typeface="Calibri"/>
              </a:rPr>
              <a:t>Edges – Relationship between entities (Method invocation, tracability links)</a:t>
            </a:r>
            <a:endParaRPr b="0" lang="en-IN" sz="18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Retrospect</Template>
  <TotalTime>2961</TotalTime>
  <Application>LibreOffice/5.1.6.2$Linux_X86_64 LibreOffice_project/10m0$Build-2</Application>
  <Words>1156</Words>
  <Paragraphs>175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2017-04-04T13:39:47Z</dcterms:created>
  <dc:creator>Komal Papdeja</dc:creator>
  <dc:description/>
  <dc:language>en-IN</dc:language>
  <cp:lastModifiedBy/>
  <dcterms:modified xsi:type="dcterms:W3CDTF">2017-11-30T16:04:04Z</dcterms:modified>
  <cp:revision>161</cp:revision>
  <dc:subject/>
  <dc:title>Dynamic Pintool  Instrumentation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4</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23</vt:i4>
  </property>
</Properties>
</file>