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275" r:id="rId3"/>
    <p:sldId id="258" r:id="rId4"/>
    <p:sldId id="259" r:id="rId5"/>
    <p:sldId id="260" r:id="rId6"/>
    <p:sldId id="265" r:id="rId7"/>
    <p:sldId id="268" r:id="rId8"/>
    <p:sldId id="261" r:id="rId9"/>
  </p:sldIdLst>
  <p:sldSz cx="9144000" cy="5143500" type="screen16x9"/>
  <p:notesSz cx="6858000" cy="9144000"/>
  <p:embeddedFontLst>
    <p:embeddedFont>
      <p:font typeface="Alata" panose="020B0604020202020204" charset="0"/>
      <p:regular r:id="rId11"/>
    </p:embeddedFont>
    <p:embeddedFont>
      <p:font typeface="Algerian" panose="04020705040A02060702" pitchFamily="82" charset="0"/>
      <p:regular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E1"/>
    <a:srgbClr val="1AA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5DB0BE-8B8F-4E0C-AC15-ADFCC3A66DCE}" v="1" dt="2024-12-18T05:34:47.477"/>
  </p1510:revLst>
</p1510:revInfo>
</file>

<file path=ppt/tableStyles.xml><?xml version="1.0" encoding="utf-8"?>
<a:tblStyleLst xmlns:a="http://schemas.openxmlformats.org/drawingml/2006/main" def="{400A987E-B76C-4166-B987-AFF2DE825178}">
  <a:tblStyle styleId="{400A987E-B76C-4166-B987-AFF2DE8251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ktisinh Parmar" userId="2eadf6e73744e4cc" providerId="LiveId" clId="{965DB0BE-8B8F-4E0C-AC15-ADFCC3A66DCE}"/>
    <pc:docChg chg="undo custSel modSld sldOrd">
      <pc:chgData name="Shaktisinh Parmar" userId="2eadf6e73744e4cc" providerId="LiveId" clId="{965DB0BE-8B8F-4E0C-AC15-ADFCC3A66DCE}" dt="2024-12-18T09:26:43.051" v="328" actId="5793"/>
      <pc:docMkLst>
        <pc:docMk/>
      </pc:docMkLst>
      <pc:sldChg chg="addSp delSp modSp mod">
        <pc:chgData name="Shaktisinh Parmar" userId="2eadf6e73744e4cc" providerId="LiveId" clId="{965DB0BE-8B8F-4E0C-AC15-ADFCC3A66DCE}" dt="2024-12-18T05:35:18.523" v="6" actId="1076"/>
        <pc:sldMkLst>
          <pc:docMk/>
          <pc:sldMk cId="0" sldId="256"/>
        </pc:sldMkLst>
        <pc:spChg chg="add del mod">
          <ac:chgData name="Shaktisinh Parmar" userId="2eadf6e73744e4cc" providerId="LiveId" clId="{965DB0BE-8B8F-4E0C-AC15-ADFCC3A66DCE}" dt="2024-12-18T05:34:52.226" v="1" actId="478"/>
          <ac:spMkLst>
            <pc:docMk/>
            <pc:sldMk cId="0" sldId="256"/>
            <ac:spMk id="3" creationId="{AFE5F492-6A11-DCBF-D72F-259E475D884D}"/>
          </ac:spMkLst>
        </pc:spChg>
        <pc:spChg chg="add del mod">
          <ac:chgData name="Shaktisinh Parmar" userId="2eadf6e73744e4cc" providerId="LiveId" clId="{965DB0BE-8B8F-4E0C-AC15-ADFCC3A66DCE}" dt="2024-12-18T05:34:58.724" v="3" actId="478"/>
          <ac:spMkLst>
            <pc:docMk/>
            <pc:sldMk cId="0" sldId="256"/>
            <ac:spMk id="7" creationId="{42991817-2DA8-4CD5-6578-2B5D818DC319}"/>
          </ac:spMkLst>
        </pc:spChg>
        <pc:spChg chg="del">
          <ac:chgData name="Shaktisinh Parmar" userId="2eadf6e73744e4cc" providerId="LiveId" clId="{965DB0BE-8B8F-4E0C-AC15-ADFCC3A66DCE}" dt="2024-12-18T05:34:54.432" v="2" actId="478"/>
          <ac:spMkLst>
            <pc:docMk/>
            <pc:sldMk cId="0" sldId="256"/>
            <ac:spMk id="396" creationId="{00000000-0000-0000-0000-000000000000}"/>
          </ac:spMkLst>
        </pc:spChg>
        <pc:picChg chg="mod">
          <ac:chgData name="Shaktisinh Parmar" userId="2eadf6e73744e4cc" providerId="LiveId" clId="{965DB0BE-8B8F-4E0C-AC15-ADFCC3A66DCE}" dt="2024-12-18T05:35:18.523" v="6" actId="1076"/>
          <ac:picMkLst>
            <pc:docMk/>
            <pc:sldMk cId="0" sldId="256"/>
            <ac:picMk id="10" creationId="{105ECAF0-F3A3-FE30-49DE-A2C1FB8244CB}"/>
          </ac:picMkLst>
        </pc:picChg>
      </pc:sldChg>
      <pc:sldChg chg="modSp mod ord">
        <pc:chgData name="Shaktisinh Parmar" userId="2eadf6e73744e4cc" providerId="LiveId" clId="{965DB0BE-8B8F-4E0C-AC15-ADFCC3A66DCE}" dt="2024-12-18T09:26:34.267" v="326"/>
        <pc:sldMkLst>
          <pc:docMk/>
          <pc:sldMk cId="0" sldId="259"/>
        </pc:sldMkLst>
        <pc:spChg chg="mod">
          <ac:chgData name="Shaktisinh Parmar" userId="2eadf6e73744e4cc" providerId="LiveId" clId="{965DB0BE-8B8F-4E0C-AC15-ADFCC3A66DCE}" dt="2024-12-18T08:21:52.779" v="318" actId="20577"/>
          <ac:spMkLst>
            <pc:docMk/>
            <pc:sldMk cId="0" sldId="259"/>
            <ac:spMk id="13" creationId="{8A654EF3-3F55-B4F4-7E98-24E250AF0C78}"/>
          </ac:spMkLst>
        </pc:spChg>
      </pc:sldChg>
      <pc:sldChg chg="modSp mod">
        <pc:chgData name="Shaktisinh Parmar" userId="2eadf6e73744e4cc" providerId="LiveId" clId="{965DB0BE-8B8F-4E0C-AC15-ADFCC3A66DCE}" dt="2024-12-18T05:39:02.686" v="303" actId="20577"/>
        <pc:sldMkLst>
          <pc:docMk/>
          <pc:sldMk cId="0" sldId="260"/>
        </pc:sldMkLst>
        <pc:spChg chg="mod">
          <ac:chgData name="Shaktisinh Parmar" userId="2eadf6e73744e4cc" providerId="LiveId" clId="{965DB0BE-8B8F-4E0C-AC15-ADFCC3A66DCE}" dt="2024-12-18T05:39:02.686" v="303" actId="20577"/>
          <ac:spMkLst>
            <pc:docMk/>
            <pc:sldMk cId="0" sldId="260"/>
            <ac:spMk id="498" creationId="{00000000-0000-0000-0000-000000000000}"/>
          </ac:spMkLst>
        </pc:spChg>
      </pc:sldChg>
      <pc:sldChg chg="modSp mod">
        <pc:chgData name="Shaktisinh Parmar" userId="2eadf6e73744e4cc" providerId="LiveId" clId="{965DB0BE-8B8F-4E0C-AC15-ADFCC3A66DCE}" dt="2024-12-18T09:26:43.051" v="328" actId="5793"/>
        <pc:sldMkLst>
          <pc:docMk/>
          <pc:sldMk cId="0" sldId="265"/>
        </pc:sldMkLst>
        <pc:spChg chg="mod">
          <ac:chgData name="Shaktisinh Parmar" userId="2eadf6e73744e4cc" providerId="LiveId" clId="{965DB0BE-8B8F-4E0C-AC15-ADFCC3A66DCE}" dt="2024-12-18T09:26:43.051" v="328" actId="5793"/>
          <ac:spMkLst>
            <pc:docMk/>
            <pc:sldMk cId="0" sldId="265"/>
            <ac:spMk id="860" creationId="{00000000-0000-0000-0000-000000000000}"/>
          </ac:spMkLst>
        </pc:spChg>
      </pc:sldChg>
      <pc:sldChg chg="modSp mod">
        <pc:chgData name="Shaktisinh Parmar" userId="2eadf6e73744e4cc" providerId="LiveId" clId="{965DB0BE-8B8F-4E0C-AC15-ADFCC3A66DCE}" dt="2024-12-18T08:51:19.734" v="324" actId="20577"/>
        <pc:sldMkLst>
          <pc:docMk/>
          <pc:sldMk cId="0" sldId="268"/>
        </pc:sldMkLst>
        <pc:spChg chg="mod">
          <ac:chgData name="Shaktisinh Parmar" userId="2eadf6e73744e4cc" providerId="LiveId" clId="{965DB0BE-8B8F-4E0C-AC15-ADFCC3A66DCE}" dt="2024-12-18T08:51:19.734" v="324" actId="20577"/>
          <ac:spMkLst>
            <pc:docMk/>
            <pc:sldMk cId="0" sldId="268"/>
            <ac:spMk id="17" creationId="{D1C51F02-E08E-AF2D-A8D9-3523B25DF839}"/>
          </ac:spMkLst>
        </pc:spChg>
      </pc:sldChg>
      <pc:sldChg chg="modSp mod">
        <pc:chgData name="Shaktisinh Parmar" userId="2eadf6e73744e4cc" providerId="LiveId" clId="{965DB0BE-8B8F-4E0C-AC15-ADFCC3A66DCE}" dt="2024-12-18T05:35:29.300" v="10" actId="20577"/>
        <pc:sldMkLst>
          <pc:docMk/>
          <pc:sldMk cId="0" sldId="275"/>
        </pc:sldMkLst>
        <pc:spChg chg="mod">
          <ac:chgData name="Shaktisinh Parmar" userId="2eadf6e73744e4cc" providerId="LiveId" clId="{965DB0BE-8B8F-4E0C-AC15-ADFCC3A66DCE}" dt="2024-12-18T05:35:29.300" v="10" actId="20577"/>
          <ac:spMkLst>
            <pc:docMk/>
            <pc:sldMk cId="0" sldId="275"/>
            <ac:spMk id="1986" creationId="{BEAD6F68-1EB3-CA38-E025-99F27E19ACE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gdcc031ca31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gdcc031ca31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d960996673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d960996673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d96099667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d96099667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dc6316f5a0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dc6316f5a0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dc6316f5a0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dc6316f5a0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d960996673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d960996673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2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83" name="Google Shape;283;p2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" name="Google Shape;284;p2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85" name="Google Shape;285;p2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3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90" name="Google Shape;290;p3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1" name="Google Shape;291;p3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92" name="Google Shape;292;p3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30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96" name="Google Shape;296;p30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97" name="Google Shape;297;p30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8" name="Google Shape;298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99" name="Google Shape;299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02" name="Google Shape;302;p30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3" name="Google Shape;303;p30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304" name="Google Shape;304;p30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305" name="Google Shape;305;p30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6" name="Google Shape;306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307" name="Google Shape;307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10" name="Google Shape;310;p30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4300" y="2354175"/>
            <a:ext cx="30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4300" y="3453150"/>
            <a:ext cx="25218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059982" y="2360375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518675" y="3010950"/>
            <a:ext cx="2563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5059976" y="3010950"/>
            <a:ext cx="2563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3"/>
          </p:nvPr>
        </p:nvSpPr>
        <p:spPr>
          <a:xfrm>
            <a:off x="1518675" y="2360375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2321475" y="2020138"/>
            <a:ext cx="4041000" cy="17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5016225" y="23682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54" name="Google Shape;54;p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" name="Google Shape;55;p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" name="Google Shape;56;p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7" name="Google Shape;57;p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60;p9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61" name="Google Shape;61;p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62" name="Google Shape;62;p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" name="Google Shape;63;p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64" name="Google Shape;64;p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67" name="Google Shape;67;p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2"/>
          </p:nvPr>
        </p:nvSpPr>
        <p:spPr>
          <a:xfrm>
            <a:off x="1662000" y="15368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3" hasCustomPrompt="1"/>
          </p:nvPr>
        </p:nvSpPr>
        <p:spPr>
          <a:xfrm>
            <a:off x="76687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1662000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4"/>
          </p:nvPr>
        </p:nvSpPr>
        <p:spPr>
          <a:xfrm>
            <a:off x="1662000" y="30989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5" hasCustomPrompt="1"/>
          </p:nvPr>
        </p:nvSpPr>
        <p:spPr>
          <a:xfrm>
            <a:off x="766725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6"/>
          </p:nvPr>
        </p:nvSpPr>
        <p:spPr>
          <a:xfrm>
            <a:off x="1662000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7"/>
          </p:nvPr>
        </p:nvSpPr>
        <p:spPr>
          <a:xfrm>
            <a:off x="5652975" y="15368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8" hasCustomPrompt="1"/>
          </p:nvPr>
        </p:nvSpPr>
        <p:spPr>
          <a:xfrm>
            <a:off x="475762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9"/>
          </p:nvPr>
        </p:nvSpPr>
        <p:spPr>
          <a:xfrm>
            <a:off x="5652975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3"/>
          </p:nvPr>
        </p:nvSpPr>
        <p:spPr>
          <a:xfrm>
            <a:off x="5652975" y="30989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14" hasCustomPrompt="1"/>
          </p:nvPr>
        </p:nvSpPr>
        <p:spPr>
          <a:xfrm>
            <a:off x="4757700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5"/>
          </p:nvPr>
        </p:nvSpPr>
        <p:spPr>
          <a:xfrm>
            <a:off x="5652975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2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 idx="2"/>
          </p:nvPr>
        </p:nvSpPr>
        <p:spPr>
          <a:xfrm>
            <a:off x="778688" y="1932875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1"/>
          </p:nvPr>
        </p:nvSpPr>
        <p:spPr>
          <a:xfrm>
            <a:off x="778688" y="3449225"/>
            <a:ext cx="2164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 idx="3"/>
          </p:nvPr>
        </p:nvSpPr>
        <p:spPr>
          <a:xfrm>
            <a:off x="3468525" y="1932875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4"/>
          </p:nvPr>
        </p:nvSpPr>
        <p:spPr>
          <a:xfrm>
            <a:off x="3468525" y="3449225"/>
            <a:ext cx="2164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title" idx="5"/>
          </p:nvPr>
        </p:nvSpPr>
        <p:spPr>
          <a:xfrm>
            <a:off x="6160753" y="1932875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6"/>
          </p:nvPr>
        </p:nvSpPr>
        <p:spPr>
          <a:xfrm>
            <a:off x="6160753" y="3449225"/>
            <a:ext cx="2164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2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 idx="2" hasCustomPrompt="1"/>
          </p:nvPr>
        </p:nvSpPr>
        <p:spPr>
          <a:xfrm>
            <a:off x="4457700" y="1326125"/>
            <a:ext cx="32292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02" name="Google Shape;202;p21"/>
          <p:cNvSpPr txBox="1">
            <a:spLocks noGrp="1"/>
          </p:cNvSpPr>
          <p:nvPr>
            <p:ph type="subTitle" idx="1"/>
          </p:nvPr>
        </p:nvSpPr>
        <p:spPr>
          <a:xfrm>
            <a:off x="4457700" y="1787075"/>
            <a:ext cx="3229200" cy="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title" idx="3" hasCustomPrompt="1"/>
          </p:nvPr>
        </p:nvSpPr>
        <p:spPr>
          <a:xfrm>
            <a:off x="4457700" y="2463350"/>
            <a:ext cx="32292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04" name="Google Shape;204;p21"/>
          <p:cNvSpPr txBox="1">
            <a:spLocks noGrp="1"/>
          </p:cNvSpPr>
          <p:nvPr>
            <p:ph type="subTitle" idx="4"/>
          </p:nvPr>
        </p:nvSpPr>
        <p:spPr>
          <a:xfrm>
            <a:off x="4457700" y="2924300"/>
            <a:ext cx="3229200" cy="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1"/>
          <p:cNvSpPr txBox="1">
            <a:spLocks noGrp="1"/>
          </p:cNvSpPr>
          <p:nvPr>
            <p:ph type="title" idx="5" hasCustomPrompt="1"/>
          </p:nvPr>
        </p:nvSpPr>
        <p:spPr>
          <a:xfrm>
            <a:off x="4457700" y="3600575"/>
            <a:ext cx="32292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06" name="Google Shape;206;p21"/>
          <p:cNvSpPr txBox="1">
            <a:spLocks noGrp="1"/>
          </p:cNvSpPr>
          <p:nvPr>
            <p:ph type="subTitle" idx="6"/>
          </p:nvPr>
        </p:nvSpPr>
        <p:spPr>
          <a:xfrm>
            <a:off x="4457700" y="4061525"/>
            <a:ext cx="3229200" cy="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8" r:id="rId6"/>
    <p:sldLayoutId id="2147483659" r:id="rId7"/>
    <p:sldLayoutId id="2147483661" r:id="rId8"/>
    <p:sldLayoutId id="2147483667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jp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05ECAF0-F3A3-FE30-49DE-A2C1FB824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684" y="3573251"/>
            <a:ext cx="1651376" cy="1853676"/>
          </a:xfrm>
          <a:prstGeom prst="rect">
            <a:avLst/>
          </a:prstGeom>
        </p:spPr>
      </p:pic>
      <p:sp>
        <p:nvSpPr>
          <p:cNvPr id="395" name="Google Shape;395;p33"/>
          <p:cNvSpPr txBox="1">
            <a:spLocks noGrp="1"/>
          </p:cNvSpPr>
          <p:nvPr>
            <p:ph type="ctrTitle"/>
          </p:nvPr>
        </p:nvSpPr>
        <p:spPr>
          <a:xfrm>
            <a:off x="-64231" y="518422"/>
            <a:ext cx="3934102" cy="1977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u="sng" dirty="0"/>
              <a:t>Smoke Detection </a:t>
            </a:r>
            <a:br>
              <a:rPr lang="en" sz="2800" b="1" u="sng" dirty="0"/>
            </a:br>
            <a:r>
              <a:rPr lang="en" sz="2800" b="1" u="sng" dirty="0"/>
              <a:t>With Fire Prevention:</a:t>
            </a:r>
            <a:br>
              <a:rPr lang="en" sz="2800" b="1" u="sng" dirty="0"/>
            </a:br>
            <a:r>
              <a:rPr lang="en" sz="1600" b="1" dirty="0"/>
              <a:t>(Computer Networks)</a:t>
            </a:r>
            <a:endParaRPr sz="1600" b="1" dirty="0"/>
          </a:p>
        </p:txBody>
      </p:sp>
      <p:sp>
        <p:nvSpPr>
          <p:cNvPr id="397" name="Google Shape;397;p33"/>
          <p:cNvSpPr/>
          <p:nvPr/>
        </p:nvSpPr>
        <p:spPr>
          <a:xfrm flipH="1" flipV="1">
            <a:off x="3293426" y="3916964"/>
            <a:ext cx="45719" cy="45719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3"/>
          <p:cNvSpPr/>
          <p:nvPr/>
        </p:nvSpPr>
        <p:spPr>
          <a:xfrm>
            <a:off x="3859316" y="1885951"/>
            <a:ext cx="400050" cy="221932"/>
          </a:xfrm>
          <a:custGeom>
            <a:avLst/>
            <a:gdLst/>
            <a:ahLst/>
            <a:cxnLst/>
            <a:rect l="l" t="t" r="r" b="b"/>
            <a:pathLst>
              <a:path w="6814" h="5835" extrusionOk="0">
                <a:moveTo>
                  <a:pt x="3882" y="718"/>
                </a:moveTo>
                <a:cubicBezTo>
                  <a:pt x="5008" y="718"/>
                  <a:pt x="6089" y="1591"/>
                  <a:pt x="6089" y="2914"/>
                </a:cubicBezTo>
                <a:cubicBezTo>
                  <a:pt x="6089" y="4132"/>
                  <a:pt x="5103" y="5103"/>
                  <a:pt x="3886" y="5103"/>
                </a:cubicBezTo>
                <a:cubicBezTo>
                  <a:pt x="1943" y="5103"/>
                  <a:pt x="972" y="2740"/>
                  <a:pt x="2349" y="1363"/>
                </a:cubicBezTo>
                <a:cubicBezTo>
                  <a:pt x="2795" y="918"/>
                  <a:pt x="3344" y="718"/>
                  <a:pt x="3882" y="718"/>
                </a:cubicBezTo>
                <a:close/>
                <a:moveTo>
                  <a:pt x="3912" y="0"/>
                </a:moveTo>
                <a:cubicBezTo>
                  <a:pt x="3903" y="0"/>
                  <a:pt x="3895" y="0"/>
                  <a:pt x="3886" y="1"/>
                </a:cubicBezTo>
                <a:cubicBezTo>
                  <a:pt x="1291" y="1"/>
                  <a:pt x="1" y="3146"/>
                  <a:pt x="1842" y="4973"/>
                </a:cubicBezTo>
                <a:cubicBezTo>
                  <a:pt x="2433" y="5568"/>
                  <a:pt x="3162" y="5834"/>
                  <a:pt x="3877" y="5834"/>
                </a:cubicBezTo>
                <a:cubicBezTo>
                  <a:pt x="5374" y="5834"/>
                  <a:pt x="6814" y="4670"/>
                  <a:pt x="6814" y="2914"/>
                </a:cubicBezTo>
                <a:cubicBezTo>
                  <a:pt x="6814" y="1314"/>
                  <a:pt x="5509" y="0"/>
                  <a:pt x="39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9" name="Google Shape;399;p33"/>
          <p:cNvSpPr/>
          <p:nvPr/>
        </p:nvSpPr>
        <p:spPr>
          <a:xfrm rot="2700000">
            <a:off x="3042199" y="3240377"/>
            <a:ext cx="208089" cy="208206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3"/>
          <p:cNvSpPr/>
          <p:nvPr/>
        </p:nvSpPr>
        <p:spPr>
          <a:xfrm>
            <a:off x="4985637" y="1289024"/>
            <a:ext cx="227477" cy="227477"/>
          </a:xfrm>
          <a:custGeom>
            <a:avLst/>
            <a:gdLst/>
            <a:ahLst/>
            <a:cxnLst/>
            <a:rect l="l" t="t" r="r" b="b"/>
            <a:pathLst>
              <a:path w="1610" h="1610" extrusionOk="0">
                <a:moveTo>
                  <a:pt x="0" y="0"/>
                </a:moveTo>
                <a:lnTo>
                  <a:pt x="174" y="624"/>
                </a:lnTo>
                <a:lnTo>
                  <a:pt x="334" y="1232"/>
                </a:lnTo>
                <a:lnTo>
                  <a:pt x="667" y="899"/>
                </a:lnTo>
                <a:lnTo>
                  <a:pt x="1377" y="1609"/>
                </a:lnTo>
                <a:lnTo>
                  <a:pt x="1609" y="1377"/>
                </a:lnTo>
                <a:lnTo>
                  <a:pt x="899" y="682"/>
                </a:lnTo>
                <a:lnTo>
                  <a:pt x="1232" y="334"/>
                </a:lnTo>
                <a:lnTo>
                  <a:pt x="623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3"/>
          <p:cNvSpPr/>
          <p:nvPr/>
        </p:nvSpPr>
        <p:spPr>
          <a:xfrm>
            <a:off x="5048911" y="863151"/>
            <a:ext cx="430242" cy="425873"/>
          </a:xfrm>
          <a:custGeom>
            <a:avLst/>
            <a:gdLst/>
            <a:ahLst/>
            <a:cxnLst/>
            <a:rect l="l" t="t" r="r" b="b"/>
            <a:pathLst>
              <a:path w="5712" h="5654" extrusionOk="0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D9222A-1A08-B730-45AC-06E3B4C488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6313802" y="0"/>
            <a:ext cx="2743112" cy="547007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14CB93-4500-4EEA-714F-868D7F2392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"/>
            <a:ext cx="604157" cy="6289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4A26D8-4CA9-EC16-2DC3-2D22828294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3727" y="1670413"/>
            <a:ext cx="5287468" cy="33061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55D6CE-A3AC-280D-3623-3CF78D6C31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2385" y="1670413"/>
            <a:ext cx="998810" cy="998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1" name="Google Shape;1939;p52">
            <a:extLst>
              <a:ext uri="{FF2B5EF4-FFF2-40B4-BE49-F238E27FC236}">
                <a16:creationId xmlns:a16="http://schemas.microsoft.com/office/drawing/2014/main" id="{EB02C8DD-E53C-4626-315F-2C0322ED5654}"/>
              </a:ext>
            </a:extLst>
          </p:cNvPr>
          <p:cNvGrpSpPr/>
          <p:nvPr/>
        </p:nvGrpSpPr>
        <p:grpSpPr>
          <a:xfrm>
            <a:off x="181051" y="3380862"/>
            <a:ext cx="2856981" cy="1600890"/>
            <a:chOff x="791125" y="1362000"/>
            <a:chExt cx="2362200" cy="3180000"/>
          </a:xfrm>
        </p:grpSpPr>
        <p:sp>
          <p:nvSpPr>
            <p:cNvPr id="2002" name="Google Shape;1940;p52">
              <a:extLst>
                <a:ext uri="{FF2B5EF4-FFF2-40B4-BE49-F238E27FC236}">
                  <a16:creationId xmlns:a16="http://schemas.microsoft.com/office/drawing/2014/main" id="{F99DB6EF-45B3-B07A-0C12-BE2631BFCC1C}"/>
                </a:ext>
              </a:extLst>
            </p:cNvPr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name="adj" fmla="val 4601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3" name="Google Shape;1941;p52">
              <a:extLst>
                <a:ext uri="{FF2B5EF4-FFF2-40B4-BE49-F238E27FC236}">
                  <a16:creationId xmlns:a16="http://schemas.microsoft.com/office/drawing/2014/main" id="{7A17530C-4E5F-F8BC-A7F1-C8F707AD0511}"/>
                </a:ext>
              </a:extLst>
            </p:cNvPr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1942;p52">
              <a:extLst>
                <a:ext uri="{FF2B5EF4-FFF2-40B4-BE49-F238E27FC236}">
                  <a16:creationId xmlns:a16="http://schemas.microsoft.com/office/drawing/2014/main" id="{8FBA348D-4496-A7CC-0A0F-CD2B6A0897A7}"/>
                </a:ext>
              </a:extLst>
            </p:cNvPr>
            <p:cNvSpPr/>
            <p:nvPr/>
          </p:nvSpPr>
          <p:spPr>
            <a:xfrm flipH="1">
              <a:off x="851731" y="1420634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1943;p52">
              <a:extLst>
                <a:ext uri="{FF2B5EF4-FFF2-40B4-BE49-F238E27FC236}">
                  <a16:creationId xmlns:a16="http://schemas.microsoft.com/office/drawing/2014/main" id="{FA1CEBBC-08AC-F08F-DDCF-E9424A26E008}"/>
                </a:ext>
              </a:extLst>
            </p:cNvPr>
            <p:cNvSpPr/>
            <p:nvPr/>
          </p:nvSpPr>
          <p:spPr>
            <a:xfrm flipH="1">
              <a:off x="998951" y="1420634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1944;p52">
              <a:extLst>
                <a:ext uri="{FF2B5EF4-FFF2-40B4-BE49-F238E27FC236}">
                  <a16:creationId xmlns:a16="http://schemas.microsoft.com/office/drawing/2014/main" id="{AB5C7B0E-F964-12E6-0D72-F62CF8A27F89}"/>
                </a:ext>
              </a:extLst>
            </p:cNvPr>
            <p:cNvSpPr/>
            <p:nvPr/>
          </p:nvSpPr>
          <p:spPr>
            <a:xfrm flipH="1">
              <a:off x="1149551" y="1419337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5" name="Google Shape;1939;p52">
            <a:extLst>
              <a:ext uri="{FF2B5EF4-FFF2-40B4-BE49-F238E27FC236}">
                <a16:creationId xmlns:a16="http://schemas.microsoft.com/office/drawing/2014/main" id="{155DD230-74E6-882F-71E2-C2A1B76922EE}"/>
              </a:ext>
            </a:extLst>
          </p:cNvPr>
          <p:cNvGrpSpPr/>
          <p:nvPr/>
        </p:nvGrpSpPr>
        <p:grpSpPr>
          <a:xfrm>
            <a:off x="173356" y="1047141"/>
            <a:ext cx="2857023" cy="1582616"/>
            <a:chOff x="791124" y="1325650"/>
            <a:chExt cx="2362200" cy="3180000"/>
          </a:xfrm>
        </p:grpSpPr>
        <p:sp>
          <p:nvSpPr>
            <p:cNvPr id="1996" name="Google Shape;1940;p52">
              <a:extLst>
                <a:ext uri="{FF2B5EF4-FFF2-40B4-BE49-F238E27FC236}">
                  <a16:creationId xmlns:a16="http://schemas.microsoft.com/office/drawing/2014/main" id="{8D617E1E-88AE-3A46-E675-642CC0E36122}"/>
                </a:ext>
              </a:extLst>
            </p:cNvPr>
            <p:cNvSpPr/>
            <p:nvPr/>
          </p:nvSpPr>
          <p:spPr>
            <a:xfrm flipH="1">
              <a:off x="791124" y="1325650"/>
              <a:ext cx="2362200" cy="3180000"/>
            </a:xfrm>
            <a:prstGeom prst="roundRect">
              <a:avLst>
                <a:gd name="adj" fmla="val 4601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7" name="Google Shape;1941;p52">
              <a:extLst>
                <a:ext uri="{FF2B5EF4-FFF2-40B4-BE49-F238E27FC236}">
                  <a16:creationId xmlns:a16="http://schemas.microsoft.com/office/drawing/2014/main" id="{06433260-BA00-E95F-0C31-9F84554C1DE1}"/>
                </a:ext>
              </a:extLst>
            </p:cNvPr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42;p52">
              <a:extLst>
                <a:ext uri="{FF2B5EF4-FFF2-40B4-BE49-F238E27FC236}">
                  <a16:creationId xmlns:a16="http://schemas.microsoft.com/office/drawing/2014/main" id="{EA0E4EF8-4C5A-4C50-3CE4-339D64FC0B8E}"/>
                </a:ext>
              </a:extLst>
            </p:cNvPr>
            <p:cNvSpPr/>
            <p:nvPr/>
          </p:nvSpPr>
          <p:spPr>
            <a:xfrm flipH="1">
              <a:off x="851731" y="1420634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43;p52">
              <a:extLst>
                <a:ext uri="{FF2B5EF4-FFF2-40B4-BE49-F238E27FC236}">
                  <a16:creationId xmlns:a16="http://schemas.microsoft.com/office/drawing/2014/main" id="{22A1F4C8-08B4-76F8-857A-796BE9B174D3}"/>
                </a:ext>
              </a:extLst>
            </p:cNvPr>
            <p:cNvSpPr/>
            <p:nvPr/>
          </p:nvSpPr>
          <p:spPr>
            <a:xfrm flipH="1">
              <a:off x="998951" y="1420634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1944;p52">
              <a:extLst>
                <a:ext uri="{FF2B5EF4-FFF2-40B4-BE49-F238E27FC236}">
                  <a16:creationId xmlns:a16="http://schemas.microsoft.com/office/drawing/2014/main" id="{B3B33432-07AB-6BBB-E580-DF9134E5D91E}"/>
                </a:ext>
              </a:extLst>
            </p:cNvPr>
            <p:cNvSpPr/>
            <p:nvPr/>
          </p:nvSpPr>
          <p:spPr>
            <a:xfrm flipH="1">
              <a:off x="1149551" y="1419337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8" name="Google Shape;1939;p52">
            <a:extLst>
              <a:ext uri="{FF2B5EF4-FFF2-40B4-BE49-F238E27FC236}">
                <a16:creationId xmlns:a16="http://schemas.microsoft.com/office/drawing/2014/main" id="{8856AA39-F7C6-CD6C-670E-6664E74FF48C}"/>
              </a:ext>
            </a:extLst>
          </p:cNvPr>
          <p:cNvGrpSpPr/>
          <p:nvPr/>
        </p:nvGrpSpPr>
        <p:grpSpPr>
          <a:xfrm>
            <a:off x="3201442" y="2184621"/>
            <a:ext cx="2843170" cy="1600890"/>
            <a:chOff x="791125" y="1362000"/>
            <a:chExt cx="2362200" cy="3180000"/>
          </a:xfrm>
        </p:grpSpPr>
        <p:sp>
          <p:nvSpPr>
            <p:cNvPr id="1989" name="Google Shape;1940;p52">
              <a:extLst>
                <a:ext uri="{FF2B5EF4-FFF2-40B4-BE49-F238E27FC236}">
                  <a16:creationId xmlns:a16="http://schemas.microsoft.com/office/drawing/2014/main" id="{55E2207A-5A14-1EF2-2DDE-A0400ECF6071}"/>
                </a:ext>
              </a:extLst>
            </p:cNvPr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name="adj" fmla="val 4601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0" name="Google Shape;1941;p52">
              <a:extLst>
                <a:ext uri="{FF2B5EF4-FFF2-40B4-BE49-F238E27FC236}">
                  <a16:creationId xmlns:a16="http://schemas.microsoft.com/office/drawing/2014/main" id="{16920A73-1C00-87E6-2282-D8DAB54AA23C}"/>
                </a:ext>
              </a:extLst>
            </p:cNvPr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42;p52">
              <a:extLst>
                <a:ext uri="{FF2B5EF4-FFF2-40B4-BE49-F238E27FC236}">
                  <a16:creationId xmlns:a16="http://schemas.microsoft.com/office/drawing/2014/main" id="{6D79FCBE-A505-6057-DFC5-FD38F884F359}"/>
                </a:ext>
              </a:extLst>
            </p:cNvPr>
            <p:cNvSpPr/>
            <p:nvPr/>
          </p:nvSpPr>
          <p:spPr>
            <a:xfrm flipH="1">
              <a:off x="851731" y="1420634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43;p52">
              <a:extLst>
                <a:ext uri="{FF2B5EF4-FFF2-40B4-BE49-F238E27FC236}">
                  <a16:creationId xmlns:a16="http://schemas.microsoft.com/office/drawing/2014/main" id="{E6601930-07BB-F974-1EE9-BA91476D6022}"/>
                </a:ext>
              </a:extLst>
            </p:cNvPr>
            <p:cNvSpPr/>
            <p:nvPr/>
          </p:nvSpPr>
          <p:spPr>
            <a:xfrm flipH="1">
              <a:off x="998951" y="1420634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44;p52">
              <a:extLst>
                <a:ext uri="{FF2B5EF4-FFF2-40B4-BE49-F238E27FC236}">
                  <a16:creationId xmlns:a16="http://schemas.microsoft.com/office/drawing/2014/main" id="{BCC0D731-3FA7-5175-1551-282C03CEC732}"/>
                </a:ext>
              </a:extLst>
            </p:cNvPr>
            <p:cNvSpPr/>
            <p:nvPr/>
          </p:nvSpPr>
          <p:spPr>
            <a:xfrm flipH="1">
              <a:off x="1149551" y="1419337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2" name="Google Shape;1939;p52">
            <a:extLst>
              <a:ext uri="{FF2B5EF4-FFF2-40B4-BE49-F238E27FC236}">
                <a16:creationId xmlns:a16="http://schemas.microsoft.com/office/drawing/2014/main" id="{12B69C40-A2E8-2372-3812-1F6520566C6B}"/>
              </a:ext>
            </a:extLst>
          </p:cNvPr>
          <p:cNvGrpSpPr/>
          <p:nvPr/>
        </p:nvGrpSpPr>
        <p:grpSpPr>
          <a:xfrm>
            <a:off x="6208021" y="3412957"/>
            <a:ext cx="2854179" cy="1568795"/>
            <a:chOff x="791125" y="1362000"/>
            <a:chExt cx="2362200" cy="3180000"/>
          </a:xfrm>
        </p:grpSpPr>
        <p:sp>
          <p:nvSpPr>
            <p:cNvPr id="1973" name="Google Shape;1940;p52">
              <a:extLst>
                <a:ext uri="{FF2B5EF4-FFF2-40B4-BE49-F238E27FC236}">
                  <a16:creationId xmlns:a16="http://schemas.microsoft.com/office/drawing/2014/main" id="{5E2352CA-6B3E-6139-6828-EDD16F90CE98}"/>
                </a:ext>
              </a:extLst>
            </p:cNvPr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name="adj" fmla="val 4601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4" name="Google Shape;1941;p52">
              <a:extLst>
                <a:ext uri="{FF2B5EF4-FFF2-40B4-BE49-F238E27FC236}">
                  <a16:creationId xmlns:a16="http://schemas.microsoft.com/office/drawing/2014/main" id="{C2E33023-118B-0CDF-2D7A-659C94212455}"/>
                </a:ext>
              </a:extLst>
            </p:cNvPr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42;p52">
              <a:extLst>
                <a:ext uri="{FF2B5EF4-FFF2-40B4-BE49-F238E27FC236}">
                  <a16:creationId xmlns:a16="http://schemas.microsoft.com/office/drawing/2014/main" id="{07B0FF94-7B83-876E-29C0-C49E5375047B}"/>
                </a:ext>
              </a:extLst>
            </p:cNvPr>
            <p:cNvSpPr/>
            <p:nvPr/>
          </p:nvSpPr>
          <p:spPr>
            <a:xfrm flipH="1">
              <a:off x="851731" y="1420634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43;p52">
              <a:extLst>
                <a:ext uri="{FF2B5EF4-FFF2-40B4-BE49-F238E27FC236}">
                  <a16:creationId xmlns:a16="http://schemas.microsoft.com/office/drawing/2014/main" id="{C02D2C46-EEF9-7835-77D4-22A17796080A}"/>
                </a:ext>
              </a:extLst>
            </p:cNvPr>
            <p:cNvSpPr/>
            <p:nvPr/>
          </p:nvSpPr>
          <p:spPr>
            <a:xfrm flipH="1">
              <a:off x="998951" y="1420634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44;p52">
              <a:extLst>
                <a:ext uri="{FF2B5EF4-FFF2-40B4-BE49-F238E27FC236}">
                  <a16:creationId xmlns:a16="http://schemas.microsoft.com/office/drawing/2014/main" id="{014B0986-667B-5452-15BE-0C62730B2D42}"/>
                </a:ext>
              </a:extLst>
            </p:cNvPr>
            <p:cNvSpPr/>
            <p:nvPr/>
          </p:nvSpPr>
          <p:spPr>
            <a:xfrm flipH="1">
              <a:off x="1149551" y="1419337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5" name="Google Shape;1939;p52">
            <a:extLst>
              <a:ext uri="{FF2B5EF4-FFF2-40B4-BE49-F238E27FC236}">
                <a16:creationId xmlns:a16="http://schemas.microsoft.com/office/drawing/2014/main" id="{CA88323D-79AC-4D3B-B7CB-52DF330C7F2E}"/>
              </a:ext>
            </a:extLst>
          </p:cNvPr>
          <p:cNvGrpSpPr/>
          <p:nvPr/>
        </p:nvGrpSpPr>
        <p:grpSpPr>
          <a:xfrm>
            <a:off x="6221831" y="1044388"/>
            <a:ext cx="2861833" cy="1585369"/>
            <a:chOff x="791125" y="1362000"/>
            <a:chExt cx="2362200" cy="3180000"/>
          </a:xfrm>
        </p:grpSpPr>
        <p:sp>
          <p:nvSpPr>
            <p:cNvPr id="1966" name="Google Shape;1940;p52">
              <a:extLst>
                <a:ext uri="{FF2B5EF4-FFF2-40B4-BE49-F238E27FC236}">
                  <a16:creationId xmlns:a16="http://schemas.microsoft.com/office/drawing/2014/main" id="{8179155B-4988-4E8F-1630-61781B98DABD}"/>
                </a:ext>
              </a:extLst>
            </p:cNvPr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name="adj" fmla="val 4601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7" name="Google Shape;1941;p52">
              <a:extLst>
                <a:ext uri="{FF2B5EF4-FFF2-40B4-BE49-F238E27FC236}">
                  <a16:creationId xmlns:a16="http://schemas.microsoft.com/office/drawing/2014/main" id="{D3CCA4E2-D829-D8F4-FA22-27BE5ADB7D5A}"/>
                </a:ext>
              </a:extLst>
            </p:cNvPr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42;p52">
              <a:extLst>
                <a:ext uri="{FF2B5EF4-FFF2-40B4-BE49-F238E27FC236}">
                  <a16:creationId xmlns:a16="http://schemas.microsoft.com/office/drawing/2014/main" id="{00ADD420-CAD3-A075-9618-254357E4E95D}"/>
                </a:ext>
              </a:extLst>
            </p:cNvPr>
            <p:cNvSpPr/>
            <p:nvPr/>
          </p:nvSpPr>
          <p:spPr>
            <a:xfrm flipH="1">
              <a:off x="851731" y="1420634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43;p52">
              <a:extLst>
                <a:ext uri="{FF2B5EF4-FFF2-40B4-BE49-F238E27FC236}">
                  <a16:creationId xmlns:a16="http://schemas.microsoft.com/office/drawing/2014/main" id="{03B21731-6844-D423-FA51-8C70B28E6FCA}"/>
                </a:ext>
              </a:extLst>
            </p:cNvPr>
            <p:cNvSpPr/>
            <p:nvPr/>
          </p:nvSpPr>
          <p:spPr>
            <a:xfrm flipH="1">
              <a:off x="998951" y="1420634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44;p52">
              <a:extLst>
                <a:ext uri="{FF2B5EF4-FFF2-40B4-BE49-F238E27FC236}">
                  <a16:creationId xmlns:a16="http://schemas.microsoft.com/office/drawing/2014/main" id="{62E3FA82-F98C-A57C-70A1-7A3CEA87183A}"/>
                </a:ext>
              </a:extLst>
            </p:cNvPr>
            <p:cNvSpPr/>
            <p:nvPr/>
          </p:nvSpPr>
          <p:spPr>
            <a:xfrm flipH="1">
              <a:off x="1149551" y="1419337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9" name="Google Shape;1939;p52">
            <a:extLst>
              <a:ext uri="{FF2B5EF4-FFF2-40B4-BE49-F238E27FC236}">
                <a16:creationId xmlns:a16="http://schemas.microsoft.com/office/drawing/2014/main" id="{A7BB9A9D-6F99-1BCF-1903-A115285A740C}"/>
              </a:ext>
            </a:extLst>
          </p:cNvPr>
          <p:cNvGrpSpPr/>
          <p:nvPr/>
        </p:nvGrpSpPr>
        <p:grpSpPr>
          <a:xfrm>
            <a:off x="6069431" y="891988"/>
            <a:ext cx="2879443" cy="1617464"/>
            <a:chOff x="791125" y="1362000"/>
            <a:chExt cx="2362200" cy="3180000"/>
          </a:xfrm>
        </p:grpSpPr>
        <p:sp>
          <p:nvSpPr>
            <p:cNvPr id="1960" name="Google Shape;1940;p52">
              <a:extLst>
                <a:ext uri="{FF2B5EF4-FFF2-40B4-BE49-F238E27FC236}">
                  <a16:creationId xmlns:a16="http://schemas.microsoft.com/office/drawing/2014/main" id="{1337C98A-5100-6DDF-3DD8-A6CA53C2C3B3}"/>
                </a:ext>
              </a:extLst>
            </p:cNvPr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name="adj" fmla="val 4601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1" name="Google Shape;1941;p52">
              <a:extLst>
                <a:ext uri="{FF2B5EF4-FFF2-40B4-BE49-F238E27FC236}">
                  <a16:creationId xmlns:a16="http://schemas.microsoft.com/office/drawing/2014/main" id="{DD1465FF-8D57-BA8E-BEF2-A16D5647B281}"/>
                </a:ext>
              </a:extLst>
            </p:cNvPr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42;p52">
              <a:extLst>
                <a:ext uri="{FF2B5EF4-FFF2-40B4-BE49-F238E27FC236}">
                  <a16:creationId xmlns:a16="http://schemas.microsoft.com/office/drawing/2014/main" id="{7F70E2C7-21F4-6D1A-72D9-A84D9F84DC9B}"/>
                </a:ext>
              </a:extLst>
            </p:cNvPr>
            <p:cNvSpPr/>
            <p:nvPr/>
          </p:nvSpPr>
          <p:spPr>
            <a:xfrm flipH="1">
              <a:off x="851731" y="1420634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43;p52">
              <a:extLst>
                <a:ext uri="{FF2B5EF4-FFF2-40B4-BE49-F238E27FC236}">
                  <a16:creationId xmlns:a16="http://schemas.microsoft.com/office/drawing/2014/main" id="{8565A4DD-443F-289C-2345-CE222E820964}"/>
                </a:ext>
              </a:extLst>
            </p:cNvPr>
            <p:cNvSpPr/>
            <p:nvPr/>
          </p:nvSpPr>
          <p:spPr>
            <a:xfrm flipH="1">
              <a:off x="998951" y="1420634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44;p52">
              <a:extLst>
                <a:ext uri="{FF2B5EF4-FFF2-40B4-BE49-F238E27FC236}">
                  <a16:creationId xmlns:a16="http://schemas.microsoft.com/office/drawing/2014/main" id="{D89554E6-E864-E741-405A-AC23C000579A}"/>
                </a:ext>
              </a:extLst>
            </p:cNvPr>
            <p:cNvSpPr/>
            <p:nvPr/>
          </p:nvSpPr>
          <p:spPr>
            <a:xfrm flipH="1">
              <a:off x="1149551" y="1419337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5" name="Google Shape;1945;p52"/>
          <p:cNvSpPr txBox="1">
            <a:spLocks noGrp="1"/>
          </p:cNvSpPr>
          <p:nvPr>
            <p:ph type="title"/>
          </p:nvPr>
        </p:nvSpPr>
        <p:spPr>
          <a:xfrm>
            <a:off x="679688" y="7105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u="sng" dirty="0"/>
              <a:t>PREPARED   BY : </a:t>
            </a:r>
            <a:endParaRPr sz="3200" b="1" u="sng" dirty="0"/>
          </a:p>
        </p:txBody>
      </p:sp>
      <p:sp>
        <p:nvSpPr>
          <p:cNvPr id="60" name="Google Shape;1946;p52">
            <a:extLst>
              <a:ext uri="{FF2B5EF4-FFF2-40B4-BE49-F238E27FC236}">
                <a16:creationId xmlns:a16="http://schemas.microsoft.com/office/drawing/2014/main" id="{B723CBEC-A3DD-9CE9-2865-5827F0990C1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164859" y="944053"/>
            <a:ext cx="2728806" cy="360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SHAKTI PARMAR</a:t>
            </a:r>
            <a:endParaRPr dirty="0"/>
          </a:p>
        </p:txBody>
      </p:sp>
      <p:sp>
        <p:nvSpPr>
          <p:cNvPr id="61" name="Google Shape;1947;p52">
            <a:extLst>
              <a:ext uri="{FF2B5EF4-FFF2-40B4-BE49-F238E27FC236}">
                <a16:creationId xmlns:a16="http://schemas.microsoft.com/office/drawing/2014/main" id="{B290D382-B8C2-50AE-4637-50CC2A7E371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044939" y="1349682"/>
            <a:ext cx="2851824" cy="1077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Batch : C-2 (Sem-5)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Branch : Computer Engineering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Enrollment: 22002170110101</a:t>
            </a:r>
            <a:endParaRPr dirty="0"/>
          </a:p>
        </p:txBody>
      </p:sp>
      <p:grpSp>
        <p:nvGrpSpPr>
          <p:cNvPr id="1922" name="Google Shape;1939;p52">
            <a:extLst>
              <a:ext uri="{FF2B5EF4-FFF2-40B4-BE49-F238E27FC236}">
                <a16:creationId xmlns:a16="http://schemas.microsoft.com/office/drawing/2014/main" id="{2D51799D-CD96-48C2-882D-60C3F49611E6}"/>
              </a:ext>
            </a:extLst>
          </p:cNvPr>
          <p:cNvGrpSpPr/>
          <p:nvPr/>
        </p:nvGrpSpPr>
        <p:grpSpPr>
          <a:xfrm>
            <a:off x="6055621" y="3260557"/>
            <a:ext cx="2879443" cy="1617464"/>
            <a:chOff x="791125" y="1362000"/>
            <a:chExt cx="2362200" cy="3180000"/>
          </a:xfrm>
        </p:grpSpPr>
        <p:sp>
          <p:nvSpPr>
            <p:cNvPr id="1923" name="Google Shape;1940;p52">
              <a:extLst>
                <a:ext uri="{FF2B5EF4-FFF2-40B4-BE49-F238E27FC236}">
                  <a16:creationId xmlns:a16="http://schemas.microsoft.com/office/drawing/2014/main" id="{B7489471-5A83-ADEC-9E17-9D93469E300A}"/>
                </a:ext>
              </a:extLst>
            </p:cNvPr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name="adj" fmla="val 4601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4" name="Google Shape;1941;p52">
              <a:extLst>
                <a:ext uri="{FF2B5EF4-FFF2-40B4-BE49-F238E27FC236}">
                  <a16:creationId xmlns:a16="http://schemas.microsoft.com/office/drawing/2014/main" id="{E405352E-B11B-3D4B-45D3-F01BE0C01154}"/>
                </a:ext>
              </a:extLst>
            </p:cNvPr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42;p52">
              <a:extLst>
                <a:ext uri="{FF2B5EF4-FFF2-40B4-BE49-F238E27FC236}">
                  <a16:creationId xmlns:a16="http://schemas.microsoft.com/office/drawing/2014/main" id="{679D4D5C-64A3-8604-4DA3-305175350D32}"/>
                </a:ext>
              </a:extLst>
            </p:cNvPr>
            <p:cNvSpPr/>
            <p:nvPr/>
          </p:nvSpPr>
          <p:spPr>
            <a:xfrm flipH="1">
              <a:off x="851731" y="1420634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43;p52">
              <a:extLst>
                <a:ext uri="{FF2B5EF4-FFF2-40B4-BE49-F238E27FC236}">
                  <a16:creationId xmlns:a16="http://schemas.microsoft.com/office/drawing/2014/main" id="{418ECF35-AEA7-9A74-BB2D-D13CF9E8905F}"/>
                </a:ext>
              </a:extLst>
            </p:cNvPr>
            <p:cNvSpPr/>
            <p:nvPr/>
          </p:nvSpPr>
          <p:spPr>
            <a:xfrm flipH="1">
              <a:off x="998951" y="1420634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44;p52">
              <a:extLst>
                <a:ext uri="{FF2B5EF4-FFF2-40B4-BE49-F238E27FC236}">
                  <a16:creationId xmlns:a16="http://schemas.microsoft.com/office/drawing/2014/main" id="{4FDF7E13-AB29-0A36-1D51-0FAA786661F2}"/>
                </a:ext>
              </a:extLst>
            </p:cNvPr>
            <p:cNvSpPr/>
            <p:nvPr/>
          </p:nvSpPr>
          <p:spPr>
            <a:xfrm flipH="1">
              <a:off x="1149551" y="1419337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0" name="Google Shape;1939;p52">
            <a:extLst>
              <a:ext uri="{FF2B5EF4-FFF2-40B4-BE49-F238E27FC236}">
                <a16:creationId xmlns:a16="http://schemas.microsoft.com/office/drawing/2014/main" id="{A3D031B6-4FEE-23E2-1861-4BE9A881E72E}"/>
              </a:ext>
            </a:extLst>
          </p:cNvPr>
          <p:cNvGrpSpPr/>
          <p:nvPr/>
        </p:nvGrpSpPr>
        <p:grpSpPr>
          <a:xfrm>
            <a:off x="28651" y="3228462"/>
            <a:ext cx="2879443" cy="1617464"/>
            <a:chOff x="791125" y="1362000"/>
            <a:chExt cx="2362200" cy="3180000"/>
          </a:xfrm>
        </p:grpSpPr>
        <p:sp>
          <p:nvSpPr>
            <p:cNvPr id="1941" name="Google Shape;1940;p52">
              <a:extLst>
                <a:ext uri="{FF2B5EF4-FFF2-40B4-BE49-F238E27FC236}">
                  <a16:creationId xmlns:a16="http://schemas.microsoft.com/office/drawing/2014/main" id="{CAD12018-0094-AD19-A4D3-2DFAB915F9C1}"/>
                </a:ext>
              </a:extLst>
            </p:cNvPr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name="adj" fmla="val 4601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2" name="Google Shape;1941;p52">
              <a:extLst>
                <a:ext uri="{FF2B5EF4-FFF2-40B4-BE49-F238E27FC236}">
                  <a16:creationId xmlns:a16="http://schemas.microsoft.com/office/drawing/2014/main" id="{C4A397CE-0C97-7222-8607-272EA2770FF7}"/>
                </a:ext>
              </a:extLst>
            </p:cNvPr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3" name="Google Shape;1942;p52">
              <a:extLst>
                <a:ext uri="{FF2B5EF4-FFF2-40B4-BE49-F238E27FC236}">
                  <a16:creationId xmlns:a16="http://schemas.microsoft.com/office/drawing/2014/main" id="{DBFBD8E4-28AE-4921-C4F9-A11B0CD34BD2}"/>
                </a:ext>
              </a:extLst>
            </p:cNvPr>
            <p:cNvSpPr/>
            <p:nvPr/>
          </p:nvSpPr>
          <p:spPr>
            <a:xfrm flipH="1">
              <a:off x="851731" y="1420634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3;p52">
              <a:extLst>
                <a:ext uri="{FF2B5EF4-FFF2-40B4-BE49-F238E27FC236}">
                  <a16:creationId xmlns:a16="http://schemas.microsoft.com/office/drawing/2014/main" id="{60E66BA9-498E-3DC8-2E9B-90B736631CC8}"/>
                </a:ext>
              </a:extLst>
            </p:cNvPr>
            <p:cNvSpPr/>
            <p:nvPr/>
          </p:nvSpPr>
          <p:spPr>
            <a:xfrm flipH="1">
              <a:off x="998951" y="1420634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4;p52">
              <a:extLst>
                <a:ext uri="{FF2B5EF4-FFF2-40B4-BE49-F238E27FC236}">
                  <a16:creationId xmlns:a16="http://schemas.microsoft.com/office/drawing/2014/main" id="{4145B0A9-35EE-6304-7BDD-04779AF86479}"/>
                </a:ext>
              </a:extLst>
            </p:cNvPr>
            <p:cNvSpPr/>
            <p:nvPr/>
          </p:nvSpPr>
          <p:spPr>
            <a:xfrm flipH="1">
              <a:off x="1149551" y="1419337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7" name="Google Shape;1939;p52">
            <a:extLst>
              <a:ext uri="{FF2B5EF4-FFF2-40B4-BE49-F238E27FC236}">
                <a16:creationId xmlns:a16="http://schemas.microsoft.com/office/drawing/2014/main" id="{8873B4E2-B53C-5338-7E67-3667EFFF830A}"/>
              </a:ext>
            </a:extLst>
          </p:cNvPr>
          <p:cNvGrpSpPr/>
          <p:nvPr/>
        </p:nvGrpSpPr>
        <p:grpSpPr>
          <a:xfrm>
            <a:off x="3049041" y="2032221"/>
            <a:ext cx="2879443" cy="1617464"/>
            <a:chOff x="791125" y="1362000"/>
            <a:chExt cx="2362200" cy="3180000"/>
          </a:xfrm>
        </p:grpSpPr>
        <p:sp>
          <p:nvSpPr>
            <p:cNvPr id="1948" name="Google Shape;1940;p52">
              <a:extLst>
                <a:ext uri="{FF2B5EF4-FFF2-40B4-BE49-F238E27FC236}">
                  <a16:creationId xmlns:a16="http://schemas.microsoft.com/office/drawing/2014/main" id="{6A952C48-42E0-DA41-060A-ABC946B8C689}"/>
                </a:ext>
              </a:extLst>
            </p:cNvPr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name="adj" fmla="val 4601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9" name="Google Shape;1941;p52">
              <a:extLst>
                <a:ext uri="{FF2B5EF4-FFF2-40B4-BE49-F238E27FC236}">
                  <a16:creationId xmlns:a16="http://schemas.microsoft.com/office/drawing/2014/main" id="{18864B63-83ED-0810-D573-325989D80596}"/>
                </a:ext>
              </a:extLst>
            </p:cNvPr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42;p52">
              <a:extLst>
                <a:ext uri="{FF2B5EF4-FFF2-40B4-BE49-F238E27FC236}">
                  <a16:creationId xmlns:a16="http://schemas.microsoft.com/office/drawing/2014/main" id="{E4CC27C9-1DAD-68EE-52FB-EF98604F0289}"/>
                </a:ext>
              </a:extLst>
            </p:cNvPr>
            <p:cNvSpPr/>
            <p:nvPr/>
          </p:nvSpPr>
          <p:spPr>
            <a:xfrm flipH="1">
              <a:off x="851731" y="1420634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43;p52">
              <a:extLst>
                <a:ext uri="{FF2B5EF4-FFF2-40B4-BE49-F238E27FC236}">
                  <a16:creationId xmlns:a16="http://schemas.microsoft.com/office/drawing/2014/main" id="{0ED36804-637B-27FF-3D78-978865842388}"/>
                </a:ext>
              </a:extLst>
            </p:cNvPr>
            <p:cNvSpPr/>
            <p:nvPr/>
          </p:nvSpPr>
          <p:spPr>
            <a:xfrm flipH="1">
              <a:off x="998951" y="1420634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44;p52">
              <a:extLst>
                <a:ext uri="{FF2B5EF4-FFF2-40B4-BE49-F238E27FC236}">
                  <a16:creationId xmlns:a16="http://schemas.microsoft.com/office/drawing/2014/main" id="{22F324F9-4C30-4A74-1122-23B1AE1F3F7E}"/>
                </a:ext>
              </a:extLst>
            </p:cNvPr>
            <p:cNvSpPr/>
            <p:nvPr/>
          </p:nvSpPr>
          <p:spPr>
            <a:xfrm flipH="1">
              <a:off x="1149551" y="1419337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3" name="Google Shape;1939;p52">
            <a:extLst>
              <a:ext uri="{FF2B5EF4-FFF2-40B4-BE49-F238E27FC236}">
                <a16:creationId xmlns:a16="http://schemas.microsoft.com/office/drawing/2014/main" id="{3E940489-E292-82DE-52F0-D5C55AE8D343}"/>
              </a:ext>
            </a:extLst>
          </p:cNvPr>
          <p:cNvGrpSpPr/>
          <p:nvPr/>
        </p:nvGrpSpPr>
        <p:grpSpPr>
          <a:xfrm>
            <a:off x="20956" y="894741"/>
            <a:ext cx="2879443" cy="1617464"/>
            <a:chOff x="791124" y="1325650"/>
            <a:chExt cx="2362200" cy="3180000"/>
          </a:xfrm>
        </p:grpSpPr>
        <p:sp>
          <p:nvSpPr>
            <p:cNvPr id="1954" name="Google Shape;1940;p52">
              <a:extLst>
                <a:ext uri="{FF2B5EF4-FFF2-40B4-BE49-F238E27FC236}">
                  <a16:creationId xmlns:a16="http://schemas.microsoft.com/office/drawing/2014/main" id="{4D988C22-A4DC-0297-4B58-F8076A1AB6C5}"/>
                </a:ext>
              </a:extLst>
            </p:cNvPr>
            <p:cNvSpPr/>
            <p:nvPr/>
          </p:nvSpPr>
          <p:spPr>
            <a:xfrm flipH="1">
              <a:off x="791124" y="1325650"/>
              <a:ext cx="2362200" cy="3180000"/>
            </a:xfrm>
            <a:prstGeom prst="roundRect">
              <a:avLst>
                <a:gd name="adj" fmla="val 4601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5" name="Google Shape;1941;p52">
              <a:extLst>
                <a:ext uri="{FF2B5EF4-FFF2-40B4-BE49-F238E27FC236}">
                  <a16:creationId xmlns:a16="http://schemas.microsoft.com/office/drawing/2014/main" id="{8FD6C8A9-8322-E1E5-8DEE-4A97EED75BD6}"/>
                </a:ext>
              </a:extLst>
            </p:cNvPr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42;p52">
              <a:extLst>
                <a:ext uri="{FF2B5EF4-FFF2-40B4-BE49-F238E27FC236}">
                  <a16:creationId xmlns:a16="http://schemas.microsoft.com/office/drawing/2014/main" id="{4180AD79-9F7E-A0DA-FC98-E72D053AC56F}"/>
                </a:ext>
              </a:extLst>
            </p:cNvPr>
            <p:cNvSpPr/>
            <p:nvPr/>
          </p:nvSpPr>
          <p:spPr>
            <a:xfrm flipH="1">
              <a:off x="851731" y="1420634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43;p52">
              <a:extLst>
                <a:ext uri="{FF2B5EF4-FFF2-40B4-BE49-F238E27FC236}">
                  <a16:creationId xmlns:a16="http://schemas.microsoft.com/office/drawing/2014/main" id="{0E99ABF6-7BE6-8F55-6CB1-3769ABE786D1}"/>
                </a:ext>
              </a:extLst>
            </p:cNvPr>
            <p:cNvSpPr/>
            <p:nvPr/>
          </p:nvSpPr>
          <p:spPr>
            <a:xfrm flipH="1">
              <a:off x="998951" y="1420634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44;p52">
              <a:extLst>
                <a:ext uri="{FF2B5EF4-FFF2-40B4-BE49-F238E27FC236}">
                  <a16:creationId xmlns:a16="http://schemas.microsoft.com/office/drawing/2014/main" id="{28A557D5-E0DA-0597-19E4-FC93D4477552}"/>
                </a:ext>
              </a:extLst>
            </p:cNvPr>
            <p:cNvSpPr/>
            <p:nvPr/>
          </p:nvSpPr>
          <p:spPr>
            <a:xfrm flipH="1">
              <a:off x="1149551" y="1419337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4" name="Google Shape;1946;p52">
            <a:extLst>
              <a:ext uri="{FF2B5EF4-FFF2-40B4-BE49-F238E27FC236}">
                <a16:creationId xmlns:a16="http://schemas.microsoft.com/office/drawing/2014/main" id="{EF8C6152-6E62-955C-9D0B-EE79CBCABA09}"/>
              </a:ext>
            </a:extLst>
          </p:cNvPr>
          <p:cNvSpPr txBox="1">
            <a:spLocks/>
          </p:cNvSpPr>
          <p:nvPr/>
        </p:nvSpPr>
        <p:spPr>
          <a:xfrm>
            <a:off x="6152371" y="3380862"/>
            <a:ext cx="2728806" cy="360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RAVI PATEL</a:t>
            </a:r>
          </a:p>
        </p:txBody>
      </p:sp>
      <p:sp>
        <p:nvSpPr>
          <p:cNvPr id="1986" name="Google Shape;1947;p52">
            <a:extLst>
              <a:ext uri="{FF2B5EF4-FFF2-40B4-BE49-F238E27FC236}">
                <a16:creationId xmlns:a16="http://schemas.microsoft.com/office/drawing/2014/main" id="{BEAD6F68-1EB3-CA38-E025-99F27E19ACE0}"/>
              </a:ext>
            </a:extLst>
          </p:cNvPr>
          <p:cNvSpPr txBox="1">
            <a:spLocks/>
          </p:cNvSpPr>
          <p:nvPr/>
        </p:nvSpPr>
        <p:spPr>
          <a:xfrm>
            <a:off x="6090862" y="3733005"/>
            <a:ext cx="2851824" cy="1077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/>
              <a:t>Batch : C-2 (Sem-5)</a:t>
            </a:r>
          </a:p>
          <a:p>
            <a:pPr marL="0" indent="0">
              <a:spcAft>
                <a:spcPts val="1200"/>
              </a:spcAft>
            </a:pPr>
            <a:r>
              <a:rPr lang="en-US" dirty="0"/>
              <a:t>Branch : Computer Engineering</a:t>
            </a:r>
          </a:p>
          <a:p>
            <a:pPr marL="0" indent="0">
              <a:spcAft>
                <a:spcPts val="1200"/>
              </a:spcAft>
            </a:pPr>
            <a:r>
              <a:rPr lang="en-US" dirty="0"/>
              <a:t>Enrollment: 22002170110130</a:t>
            </a:r>
          </a:p>
        </p:txBody>
      </p:sp>
      <p:sp>
        <p:nvSpPr>
          <p:cNvPr id="2007" name="Google Shape;1946;p52">
            <a:extLst>
              <a:ext uri="{FF2B5EF4-FFF2-40B4-BE49-F238E27FC236}">
                <a16:creationId xmlns:a16="http://schemas.microsoft.com/office/drawing/2014/main" id="{5077D265-80AD-96A1-68BC-06C72D8BD351}"/>
              </a:ext>
            </a:extLst>
          </p:cNvPr>
          <p:cNvSpPr txBox="1">
            <a:spLocks/>
          </p:cNvSpPr>
          <p:nvPr/>
        </p:nvSpPr>
        <p:spPr>
          <a:xfrm>
            <a:off x="103969" y="3313466"/>
            <a:ext cx="2728806" cy="360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PRIYANK PATEL</a:t>
            </a:r>
          </a:p>
        </p:txBody>
      </p:sp>
      <p:sp>
        <p:nvSpPr>
          <p:cNvPr id="2008" name="Google Shape;1946;p52">
            <a:extLst>
              <a:ext uri="{FF2B5EF4-FFF2-40B4-BE49-F238E27FC236}">
                <a16:creationId xmlns:a16="http://schemas.microsoft.com/office/drawing/2014/main" id="{0DA8C4E3-D54E-6D16-C792-7F4BBA7765A4}"/>
              </a:ext>
            </a:extLst>
          </p:cNvPr>
          <p:cNvSpPr txBox="1">
            <a:spLocks/>
          </p:cNvSpPr>
          <p:nvPr/>
        </p:nvSpPr>
        <p:spPr>
          <a:xfrm>
            <a:off x="97725" y="1007688"/>
            <a:ext cx="2728806" cy="360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VATSALKUMAR PANDYA</a:t>
            </a:r>
          </a:p>
        </p:txBody>
      </p:sp>
      <p:sp>
        <p:nvSpPr>
          <p:cNvPr id="2009" name="Google Shape;1946;p52">
            <a:extLst>
              <a:ext uri="{FF2B5EF4-FFF2-40B4-BE49-F238E27FC236}">
                <a16:creationId xmlns:a16="http://schemas.microsoft.com/office/drawing/2014/main" id="{67BFC0D7-CE4A-85A7-9371-44FBA48A0B35}"/>
              </a:ext>
            </a:extLst>
          </p:cNvPr>
          <p:cNvSpPr txBox="1">
            <a:spLocks/>
          </p:cNvSpPr>
          <p:nvPr/>
        </p:nvSpPr>
        <p:spPr>
          <a:xfrm>
            <a:off x="3127572" y="2105515"/>
            <a:ext cx="2728806" cy="360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PRANAVKUMAR GAMI</a:t>
            </a:r>
          </a:p>
        </p:txBody>
      </p:sp>
      <p:sp>
        <p:nvSpPr>
          <p:cNvPr id="2010" name="Google Shape;1947;p52">
            <a:extLst>
              <a:ext uri="{FF2B5EF4-FFF2-40B4-BE49-F238E27FC236}">
                <a16:creationId xmlns:a16="http://schemas.microsoft.com/office/drawing/2014/main" id="{1DE649A7-BA1B-64D5-7E61-D1CDB428391C}"/>
              </a:ext>
            </a:extLst>
          </p:cNvPr>
          <p:cNvSpPr txBox="1">
            <a:spLocks/>
          </p:cNvSpPr>
          <p:nvPr/>
        </p:nvSpPr>
        <p:spPr>
          <a:xfrm>
            <a:off x="41591" y="3682265"/>
            <a:ext cx="2851824" cy="1077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/>
              <a:t>Batch : C-2 (Sem-5)</a:t>
            </a:r>
          </a:p>
          <a:p>
            <a:pPr marL="0" indent="0">
              <a:spcAft>
                <a:spcPts val="1200"/>
              </a:spcAft>
            </a:pPr>
            <a:r>
              <a:rPr lang="en-US" dirty="0"/>
              <a:t>Branch : Computer Engineering</a:t>
            </a:r>
          </a:p>
          <a:p>
            <a:pPr marL="0" indent="0">
              <a:spcAft>
                <a:spcPts val="1200"/>
              </a:spcAft>
            </a:pPr>
            <a:r>
              <a:rPr lang="en-US" dirty="0"/>
              <a:t>Enrollment: 22002170110127</a:t>
            </a:r>
          </a:p>
        </p:txBody>
      </p:sp>
      <p:sp>
        <p:nvSpPr>
          <p:cNvPr id="2011" name="Google Shape;1947;p52">
            <a:extLst>
              <a:ext uri="{FF2B5EF4-FFF2-40B4-BE49-F238E27FC236}">
                <a16:creationId xmlns:a16="http://schemas.microsoft.com/office/drawing/2014/main" id="{111E0973-76CA-3D3A-7964-8EE018D2F059}"/>
              </a:ext>
            </a:extLst>
          </p:cNvPr>
          <p:cNvSpPr txBox="1">
            <a:spLocks/>
          </p:cNvSpPr>
          <p:nvPr/>
        </p:nvSpPr>
        <p:spPr>
          <a:xfrm>
            <a:off x="48427" y="1399006"/>
            <a:ext cx="2851824" cy="1077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/>
              <a:t>Batch : C-2 (Sem-5)</a:t>
            </a:r>
          </a:p>
          <a:p>
            <a:pPr marL="0" indent="0">
              <a:spcAft>
                <a:spcPts val="1200"/>
              </a:spcAft>
            </a:pPr>
            <a:r>
              <a:rPr lang="en-US" dirty="0"/>
              <a:t>Branch : Computer Engineering</a:t>
            </a:r>
          </a:p>
          <a:p>
            <a:pPr marL="0" indent="0">
              <a:spcAft>
                <a:spcPts val="1200"/>
              </a:spcAft>
            </a:pPr>
            <a:r>
              <a:rPr lang="en-US" dirty="0"/>
              <a:t>Enrollment: 22002170110093</a:t>
            </a:r>
          </a:p>
        </p:txBody>
      </p:sp>
      <p:sp>
        <p:nvSpPr>
          <p:cNvPr id="2012" name="Google Shape;1947;p52">
            <a:extLst>
              <a:ext uri="{FF2B5EF4-FFF2-40B4-BE49-F238E27FC236}">
                <a16:creationId xmlns:a16="http://schemas.microsoft.com/office/drawing/2014/main" id="{46F10E92-7EEB-87CC-A20E-4D8730A5EECB}"/>
              </a:ext>
            </a:extLst>
          </p:cNvPr>
          <p:cNvSpPr txBox="1">
            <a:spLocks/>
          </p:cNvSpPr>
          <p:nvPr/>
        </p:nvSpPr>
        <p:spPr>
          <a:xfrm>
            <a:off x="3080471" y="2475746"/>
            <a:ext cx="2851824" cy="1077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/>
              <a:t>Batch : C-2 (Sem-5)</a:t>
            </a:r>
          </a:p>
          <a:p>
            <a:pPr marL="0" indent="0">
              <a:spcAft>
                <a:spcPts val="1200"/>
              </a:spcAft>
            </a:pPr>
            <a:r>
              <a:rPr lang="en-US" dirty="0"/>
              <a:t>Branch : Computer Engineering</a:t>
            </a:r>
          </a:p>
          <a:p>
            <a:pPr marL="0" indent="0">
              <a:spcAft>
                <a:spcPts val="1200"/>
              </a:spcAft>
            </a:pPr>
            <a:r>
              <a:rPr lang="en-US" dirty="0"/>
              <a:t>Enrollment: 22002170110142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E796D5-C5C4-64E3-1478-EC2850AEEE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6602938" y="15175"/>
            <a:ext cx="2541062" cy="506716"/>
          </a:xfrm>
          <a:prstGeom prst="rect">
            <a:avLst/>
          </a:prstGeom>
          <a:solidFill>
            <a:schemeClr val="accent2"/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0B73C75-A005-6E5B-E3B3-F83EC75D7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433" y="3088576"/>
            <a:ext cx="1954434" cy="1954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B38121-6562-CEE5-E425-40C8324AB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30975">
            <a:off x="792326" y="3408976"/>
            <a:ext cx="2104152" cy="1612408"/>
          </a:xfrm>
          <a:prstGeom prst="rect">
            <a:avLst/>
          </a:prstGeom>
        </p:spPr>
      </p:pic>
      <p:grpSp>
        <p:nvGrpSpPr>
          <p:cNvPr id="400" name="Google Shape;676;p40">
            <a:extLst>
              <a:ext uri="{FF2B5EF4-FFF2-40B4-BE49-F238E27FC236}">
                <a16:creationId xmlns:a16="http://schemas.microsoft.com/office/drawing/2014/main" id="{5235E448-9ED7-8ACB-7B73-7D8A37F1B8D0}"/>
              </a:ext>
            </a:extLst>
          </p:cNvPr>
          <p:cNvGrpSpPr/>
          <p:nvPr/>
        </p:nvGrpSpPr>
        <p:grpSpPr>
          <a:xfrm>
            <a:off x="4715732" y="1586925"/>
            <a:ext cx="3539470" cy="2327461"/>
            <a:chOff x="235800" y="830650"/>
            <a:chExt cx="6978450" cy="4588844"/>
          </a:xfrm>
        </p:grpSpPr>
        <p:sp>
          <p:nvSpPr>
            <p:cNvPr id="401" name="Google Shape;677;p40">
              <a:extLst>
                <a:ext uri="{FF2B5EF4-FFF2-40B4-BE49-F238E27FC236}">
                  <a16:creationId xmlns:a16="http://schemas.microsoft.com/office/drawing/2014/main" id="{66C1426A-5381-4D00-AD4C-0A36FC243515}"/>
                </a:ext>
              </a:extLst>
            </p:cNvPr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678;p40">
              <a:extLst>
                <a:ext uri="{FF2B5EF4-FFF2-40B4-BE49-F238E27FC236}">
                  <a16:creationId xmlns:a16="http://schemas.microsoft.com/office/drawing/2014/main" id="{B413196F-073B-A66F-5632-08E636E0381A}"/>
                </a:ext>
              </a:extLst>
            </p:cNvPr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679;p40">
              <a:extLst>
                <a:ext uri="{FF2B5EF4-FFF2-40B4-BE49-F238E27FC236}">
                  <a16:creationId xmlns:a16="http://schemas.microsoft.com/office/drawing/2014/main" id="{8B44804F-24AD-D243-0022-B347C6674093}"/>
                </a:ext>
              </a:extLst>
            </p:cNvPr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680;p40">
              <a:extLst>
                <a:ext uri="{FF2B5EF4-FFF2-40B4-BE49-F238E27FC236}">
                  <a16:creationId xmlns:a16="http://schemas.microsoft.com/office/drawing/2014/main" id="{67A39979-7B05-AD02-A742-BFEDE16821F9}"/>
                </a:ext>
              </a:extLst>
            </p:cNvPr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681;p40">
              <a:extLst>
                <a:ext uri="{FF2B5EF4-FFF2-40B4-BE49-F238E27FC236}">
                  <a16:creationId xmlns:a16="http://schemas.microsoft.com/office/drawing/2014/main" id="{A73F875A-9928-A875-2316-D50E5825681C}"/>
                </a:ext>
              </a:extLst>
            </p:cNvPr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682;p40">
              <a:extLst>
                <a:ext uri="{FF2B5EF4-FFF2-40B4-BE49-F238E27FC236}">
                  <a16:creationId xmlns:a16="http://schemas.microsoft.com/office/drawing/2014/main" id="{C8441C5A-3023-E10D-C778-CAE732EE1CC5}"/>
                </a:ext>
              </a:extLst>
            </p:cNvPr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35"/>
          <p:cNvSpPr txBox="1">
            <a:spLocks noGrp="1"/>
          </p:cNvSpPr>
          <p:nvPr>
            <p:ph type="title"/>
          </p:nvPr>
        </p:nvSpPr>
        <p:spPr>
          <a:xfrm>
            <a:off x="2627767" y="575479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TABLE OF CONTENTS</a:t>
            </a:r>
            <a:endParaRPr u="sng" dirty="0"/>
          </a:p>
        </p:txBody>
      </p:sp>
      <p:sp>
        <p:nvSpPr>
          <p:cNvPr id="413" name="Google Shape;413;p35"/>
          <p:cNvSpPr txBox="1">
            <a:spLocks noGrp="1"/>
          </p:cNvSpPr>
          <p:nvPr>
            <p:ph type="title" idx="2"/>
          </p:nvPr>
        </p:nvSpPr>
        <p:spPr>
          <a:xfrm>
            <a:off x="1662000" y="15368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14" name="Google Shape;414;p35"/>
          <p:cNvSpPr txBox="1">
            <a:spLocks noGrp="1"/>
          </p:cNvSpPr>
          <p:nvPr>
            <p:ph type="title" idx="3"/>
          </p:nvPr>
        </p:nvSpPr>
        <p:spPr>
          <a:xfrm>
            <a:off x="766875" y="1586925"/>
            <a:ext cx="904800" cy="4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417" name="Google Shape;417;p35"/>
          <p:cNvSpPr txBox="1">
            <a:spLocks noGrp="1"/>
          </p:cNvSpPr>
          <p:nvPr>
            <p:ph type="title" idx="5"/>
          </p:nvPr>
        </p:nvSpPr>
        <p:spPr>
          <a:xfrm>
            <a:off x="714300" y="268497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419" name="Google Shape;419;p35"/>
          <p:cNvSpPr txBox="1">
            <a:spLocks noGrp="1"/>
          </p:cNvSpPr>
          <p:nvPr>
            <p:ph type="title" idx="7"/>
          </p:nvPr>
        </p:nvSpPr>
        <p:spPr>
          <a:xfrm>
            <a:off x="5652975" y="15368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FUNTIONALITY</a:t>
            </a:r>
            <a:endParaRPr dirty="0"/>
          </a:p>
        </p:txBody>
      </p:sp>
      <p:sp>
        <p:nvSpPr>
          <p:cNvPr id="420" name="Google Shape;420;p35"/>
          <p:cNvSpPr txBox="1">
            <a:spLocks noGrp="1"/>
          </p:cNvSpPr>
          <p:nvPr>
            <p:ph type="title" idx="8"/>
          </p:nvPr>
        </p:nvSpPr>
        <p:spPr>
          <a:xfrm>
            <a:off x="4757625" y="1586925"/>
            <a:ext cx="904800" cy="4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422" name="Google Shape;422;p35"/>
          <p:cNvSpPr txBox="1">
            <a:spLocks noGrp="1"/>
          </p:cNvSpPr>
          <p:nvPr>
            <p:ph type="title" idx="13"/>
          </p:nvPr>
        </p:nvSpPr>
        <p:spPr>
          <a:xfrm>
            <a:off x="1604700" y="2620576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 / DISADVANTAGES</a:t>
            </a:r>
            <a:endParaRPr dirty="0"/>
          </a:p>
        </p:txBody>
      </p:sp>
      <p:sp>
        <p:nvSpPr>
          <p:cNvPr id="423" name="Google Shape;423;p35"/>
          <p:cNvSpPr txBox="1">
            <a:spLocks noGrp="1"/>
          </p:cNvSpPr>
          <p:nvPr>
            <p:ph type="title" idx="14"/>
          </p:nvPr>
        </p:nvSpPr>
        <p:spPr>
          <a:xfrm>
            <a:off x="4748175" y="274317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grpSp>
        <p:nvGrpSpPr>
          <p:cNvPr id="425" name="Google Shape;425;p35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26" name="Google Shape;426;p35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7" name="Google Shape;427;p35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28" name="Google Shape;428;p35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5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5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" name="Google Shape;416;p35">
            <a:extLst>
              <a:ext uri="{FF2B5EF4-FFF2-40B4-BE49-F238E27FC236}">
                <a16:creationId xmlns:a16="http://schemas.microsoft.com/office/drawing/2014/main" id="{FA9DD011-A08E-3826-5BEE-8B608D84A53E}"/>
              </a:ext>
            </a:extLst>
          </p:cNvPr>
          <p:cNvSpPr txBox="1">
            <a:spLocks/>
          </p:cNvSpPr>
          <p:nvPr/>
        </p:nvSpPr>
        <p:spPr>
          <a:xfrm>
            <a:off x="5607204" y="2743175"/>
            <a:ext cx="2667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/>
              <a:t>FUTUTE SCOPE</a:t>
            </a:r>
          </a:p>
        </p:txBody>
      </p:sp>
      <p:sp>
        <p:nvSpPr>
          <p:cNvPr id="407" name="Google Shape;683;p40">
            <a:extLst>
              <a:ext uri="{FF2B5EF4-FFF2-40B4-BE49-F238E27FC236}">
                <a16:creationId xmlns:a16="http://schemas.microsoft.com/office/drawing/2014/main" id="{757CA03F-386A-0003-C897-52F381B67729}"/>
              </a:ext>
            </a:extLst>
          </p:cNvPr>
          <p:cNvSpPr/>
          <p:nvPr/>
        </p:nvSpPr>
        <p:spPr>
          <a:xfrm>
            <a:off x="7636104" y="1043479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0" name="Google Shape;690;p40">
            <a:extLst>
              <a:ext uri="{FF2B5EF4-FFF2-40B4-BE49-F238E27FC236}">
                <a16:creationId xmlns:a16="http://schemas.microsoft.com/office/drawing/2014/main" id="{10DA8C4C-C5DE-B6E8-2E5A-0BD4B1F30D88}"/>
              </a:ext>
            </a:extLst>
          </p:cNvPr>
          <p:cNvCxnSpPr>
            <a:stCxn id="407" idx="2"/>
          </p:cNvCxnSpPr>
          <p:nvPr/>
        </p:nvCxnSpPr>
        <p:spPr>
          <a:xfrm flipH="1">
            <a:off x="4781304" y="1362529"/>
            <a:ext cx="2854800" cy="960600"/>
          </a:xfrm>
          <a:prstGeom prst="bentConnector3">
            <a:avLst>
              <a:gd name="adj1" fmla="val 75640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oval" w="med" len="med"/>
          </a:ln>
        </p:spPr>
      </p:cxnSp>
      <p:cxnSp>
        <p:nvCxnSpPr>
          <p:cNvPr id="415" name="Google Shape;692;p40">
            <a:extLst>
              <a:ext uri="{FF2B5EF4-FFF2-40B4-BE49-F238E27FC236}">
                <a16:creationId xmlns:a16="http://schemas.microsoft.com/office/drawing/2014/main" id="{A3B0C678-2633-CCC9-3342-552959D95B53}"/>
              </a:ext>
            </a:extLst>
          </p:cNvPr>
          <p:cNvCxnSpPr>
            <a:cxnSpLocks/>
          </p:cNvCxnSpPr>
          <p:nvPr/>
        </p:nvCxnSpPr>
        <p:spPr>
          <a:xfrm rot="10800000">
            <a:off x="4164947" y="2919478"/>
            <a:ext cx="3483300" cy="558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oval" w="med" len="med"/>
          </a:ln>
        </p:spPr>
      </p:cxnSp>
      <p:grpSp>
        <p:nvGrpSpPr>
          <p:cNvPr id="418" name="Google Shape;693;p40">
            <a:extLst>
              <a:ext uri="{FF2B5EF4-FFF2-40B4-BE49-F238E27FC236}">
                <a16:creationId xmlns:a16="http://schemas.microsoft.com/office/drawing/2014/main" id="{531439C8-7713-95FD-F00C-3304FC537845}"/>
              </a:ext>
            </a:extLst>
          </p:cNvPr>
          <p:cNvGrpSpPr/>
          <p:nvPr/>
        </p:nvGrpSpPr>
        <p:grpSpPr>
          <a:xfrm>
            <a:off x="7796024" y="2277756"/>
            <a:ext cx="356556" cy="351285"/>
            <a:chOff x="-25465200" y="3916150"/>
            <a:chExt cx="299300" cy="294875"/>
          </a:xfrm>
        </p:grpSpPr>
        <p:sp>
          <p:nvSpPr>
            <p:cNvPr id="421" name="Google Shape;694;p40">
              <a:extLst>
                <a:ext uri="{FF2B5EF4-FFF2-40B4-BE49-F238E27FC236}">
                  <a16:creationId xmlns:a16="http://schemas.microsoft.com/office/drawing/2014/main" id="{558EA390-72CA-931F-34E1-B6602CA6F3F2}"/>
                </a:ext>
              </a:extLst>
            </p:cNvPr>
            <p:cNvSpPr/>
            <p:nvPr/>
          </p:nvSpPr>
          <p:spPr>
            <a:xfrm>
              <a:off x="-25316350" y="3916150"/>
              <a:ext cx="150450" cy="149175"/>
            </a:xfrm>
            <a:custGeom>
              <a:avLst/>
              <a:gdLst/>
              <a:ahLst/>
              <a:cxnLst/>
              <a:rect l="l" t="t" r="r" b="b"/>
              <a:pathLst>
                <a:path w="6018" h="5967" extrusionOk="0">
                  <a:moveTo>
                    <a:pt x="3836" y="0"/>
                  </a:moveTo>
                  <a:cubicBezTo>
                    <a:pt x="3278" y="0"/>
                    <a:pt x="2726" y="214"/>
                    <a:pt x="2332" y="642"/>
                  </a:cubicBezTo>
                  <a:lnTo>
                    <a:pt x="1891" y="1083"/>
                  </a:lnTo>
                  <a:lnTo>
                    <a:pt x="2458" y="1619"/>
                  </a:lnTo>
                  <a:cubicBezTo>
                    <a:pt x="2552" y="1745"/>
                    <a:pt x="2552" y="1966"/>
                    <a:pt x="2458" y="2092"/>
                  </a:cubicBezTo>
                  <a:cubicBezTo>
                    <a:pt x="2363" y="2186"/>
                    <a:pt x="2300" y="2218"/>
                    <a:pt x="2206" y="2218"/>
                  </a:cubicBezTo>
                  <a:cubicBezTo>
                    <a:pt x="2143" y="2218"/>
                    <a:pt x="2017" y="2186"/>
                    <a:pt x="1985" y="2092"/>
                  </a:cubicBezTo>
                  <a:lnTo>
                    <a:pt x="1418" y="1556"/>
                  </a:lnTo>
                  <a:lnTo>
                    <a:pt x="946" y="2029"/>
                  </a:lnTo>
                  <a:lnTo>
                    <a:pt x="1513" y="2564"/>
                  </a:lnTo>
                  <a:cubicBezTo>
                    <a:pt x="1607" y="2690"/>
                    <a:pt x="1607" y="2911"/>
                    <a:pt x="1513" y="3037"/>
                  </a:cubicBezTo>
                  <a:cubicBezTo>
                    <a:pt x="1418" y="3131"/>
                    <a:pt x="1355" y="3163"/>
                    <a:pt x="1261" y="3163"/>
                  </a:cubicBezTo>
                  <a:cubicBezTo>
                    <a:pt x="1198" y="3163"/>
                    <a:pt x="1072" y="3131"/>
                    <a:pt x="1040" y="3037"/>
                  </a:cubicBezTo>
                  <a:lnTo>
                    <a:pt x="473" y="2501"/>
                  </a:lnTo>
                  <a:lnTo>
                    <a:pt x="1" y="3005"/>
                  </a:lnTo>
                  <a:lnTo>
                    <a:pt x="2962" y="5967"/>
                  </a:lnTo>
                  <a:lnTo>
                    <a:pt x="5388" y="3478"/>
                  </a:lnTo>
                  <a:cubicBezTo>
                    <a:pt x="5829" y="3037"/>
                    <a:pt x="6018" y="2501"/>
                    <a:pt x="5987" y="1903"/>
                  </a:cubicBezTo>
                  <a:cubicBezTo>
                    <a:pt x="5892" y="1398"/>
                    <a:pt x="5640" y="831"/>
                    <a:pt x="5167" y="453"/>
                  </a:cubicBezTo>
                  <a:cubicBezTo>
                    <a:pt x="4779" y="151"/>
                    <a:pt x="4305" y="0"/>
                    <a:pt x="3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695;p40">
              <a:extLst>
                <a:ext uri="{FF2B5EF4-FFF2-40B4-BE49-F238E27FC236}">
                  <a16:creationId xmlns:a16="http://schemas.microsoft.com/office/drawing/2014/main" id="{5DDA7355-4080-3318-B43D-CC2B99E23D93}"/>
                </a:ext>
              </a:extLst>
            </p:cNvPr>
            <p:cNvSpPr/>
            <p:nvPr/>
          </p:nvSpPr>
          <p:spPr>
            <a:xfrm>
              <a:off x="-25465200" y="4003875"/>
              <a:ext cx="208725" cy="207150"/>
            </a:xfrm>
            <a:custGeom>
              <a:avLst/>
              <a:gdLst/>
              <a:ahLst/>
              <a:cxnLst/>
              <a:rect l="l" t="t" r="r" b="b"/>
              <a:pathLst>
                <a:path w="8349" h="8286" extrusionOk="0">
                  <a:moveTo>
                    <a:pt x="5419" y="0"/>
                  </a:moveTo>
                  <a:lnTo>
                    <a:pt x="4883" y="567"/>
                  </a:lnTo>
                  <a:lnTo>
                    <a:pt x="5450" y="1103"/>
                  </a:lnTo>
                  <a:cubicBezTo>
                    <a:pt x="5545" y="1229"/>
                    <a:pt x="5545" y="1449"/>
                    <a:pt x="5450" y="1575"/>
                  </a:cubicBezTo>
                  <a:cubicBezTo>
                    <a:pt x="5356" y="1670"/>
                    <a:pt x="5293" y="1702"/>
                    <a:pt x="5198" y="1702"/>
                  </a:cubicBezTo>
                  <a:cubicBezTo>
                    <a:pt x="5135" y="1702"/>
                    <a:pt x="5009" y="1670"/>
                    <a:pt x="4978" y="1575"/>
                  </a:cubicBezTo>
                  <a:lnTo>
                    <a:pt x="4411" y="1040"/>
                  </a:lnTo>
                  <a:lnTo>
                    <a:pt x="3938" y="1512"/>
                  </a:lnTo>
                  <a:lnTo>
                    <a:pt x="4505" y="2048"/>
                  </a:lnTo>
                  <a:cubicBezTo>
                    <a:pt x="4631" y="2174"/>
                    <a:pt x="4631" y="2395"/>
                    <a:pt x="4505" y="2521"/>
                  </a:cubicBezTo>
                  <a:cubicBezTo>
                    <a:pt x="4411" y="2615"/>
                    <a:pt x="4348" y="2647"/>
                    <a:pt x="4253" y="2647"/>
                  </a:cubicBezTo>
                  <a:cubicBezTo>
                    <a:pt x="4190" y="2647"/>
                    <a:pt x="4064" y="2615"/>
                    <a:pt x="4033" y="2521"/>
                  </a:cubicBezTo>
                  <a:lnTo>
                    <a:pt x="3466" y="1985"/>
                  </a:lnTo>
                  <a:lnTo>
                    <a:pt x="3214" y="2237"/>
                  </a:lnTo>
                  <a:cubicBezTo>
                    <a:pt x="2773" y="2678"/>
                    <a:pt x="2458" y="3277"/>
                    <a:pt x="2363" y="3907"/>
                  </a:cubicBezTo>
                  <a:cubicBezTo>
                    <a:pt x="2300" y="4379"/>
                    <a:pt x="2111" y="4852"/>
                    <a:pt x="1733" y="5167"/>
                  </a:cubicBezTo>
                  <a:lnTo>
                    <a:pt x="410" y="6490"/>
                  </a:lnTo>
                  <a:cubicBezTo>
                    <a:pt x="0" y="6900"/>
                    <a:pt x="0" y="7561"/>
                    <a:pt x="410" y="7971"/>
                  </a:cubicBezTo>
                  <a:cubicBezTo>
                    <a:pt x="599" y="8160"/>
                    <a:pt x="882" y="8286"/>
                    <a:pt x="1166" y="8286"/>
                  </a:cubicBezTo>
                  <a:cubicBezTo>
                    <a:pt x="1418" y="8286"/>
                    <a:pt x="1701" y="8160"/>
                    <a:pt x="1890" y="7971"/>
                  </a:cubicBezTo>
                  <a:lnTo>
                    <a:pt x="3245" y="6616"/>
                  </a:lnTo>
                  <a:cubicBezTo>
                    <a:pt x="3592" y="6270"/>
                    <a:pt x="4033" y="6081"/>
                    <a:pt x="4505" y="5986"/>
                  </a:cubicBezTo>
                  <a:cubicBezTo>
                    <a:pt x="5135" y="5923"/>
                    <a:pt x="5734" y="5608"/>
                    <a:pt x="6144" y="5167"/>
                  </a:cubicBezTo>
                  <a:lnTo>
                    <a:pt x="8349" y="2962"/>
                  </a:lnTo>
                  <a:lnTo>
                    <a:pt x="5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700;p40">
            <a:extLst>
              <a:ext uri="{FF2B5EF4-FFF2-40B4-BE49-F238E27FC236}">
                <a16:creationId xmlns:a16="http://schemas.microsoft.com/office/drawing/2014/main" id="{9FB221E0-AB45-5982-2DAC-DF32B8DCCB3A}"/>
              </a:ext>
            </a:extLst>
          </p:cNvPr>
          <p:cNvGrpSpPr/>
          <p:nvPr/>
        </p:nvGrpSpPr>
        <p:grpSpPr>
          <a:xfrm>
            <a:off x="7793682" y="3278481"/>
            <a:ext cx="351880" cy="352803"/>
            <a:chOff x="-23615075" y="3148521"/>
            <a:chExt cx="295375" cy="296150"/>
          </a:xfrm>
        </p:grpSpPr>
        <p:sp>
          <p:nvSpPr>
            <p:cNvPr id="436" name="Google Shape;701;p40">
              <a:extLst>
                <a:ext uri="{FF2B5EF4-FFF2-40B4-BE49-F238E27FC236}">
                  <a16:creationId xmlns:a16="http://schemas.microsoft.com/office/drawing/2014/main" id="{1D188E60-F48C-73D2-7ACA-A95CD3EFD377}"/>
                </a:ext>
              </a:extLst>
            </p:cNvPr>
            <p:cNvSpPr/>
            <p:nvPr/>
          </p:nvSpPr>
          <p:spPr>
            <a:xfrm>
              <a:off x="-23493775" y="3183950"/>
              <a:ext cx="52775" cy="53600"/>
            </a:xfrm>
            <a:custGeom>
              <a:avLst/>
              <a:gdLst/>
              <a:ahLst/>
              <a:cxnLst/>
              <a:rect l="l" t="t" r="r" b="b"/>
              <a:pathLst>
                <a:path w="2111" h="2144" extrusionOk="0">
                  <a:moveTo>
                    <a:pt x="1040" y="1"/>
                  </a:moveTo>
                  <a:cubicBezTo>
                    <a:pt x="851" y="1"/>
                    <a:pt x="693" y="158"/>
                    <a:pt x="693" y="347"/>
                  </a:cubicBezTo>
                  <a:lnTo>
                    <a:pt x="693" y="725"/>
                  </a:lnTo>
                  <a:lnTo>
                    <a:pt x="347" y="725"/>
                  </a:lnTo>
                  <a:cubicBezTo>
                    <a:pt x="158" y="725"/>
                    <a:pt x="0" y="883"/>
                    <a:pt x="0" y="1072"/>
                  </a:cubicBezTo>
                  <a:cubicBezTo>
                    <a:pt x="0" y="1261"/>
                    <a:pt x="158" y="1418"/>
                    <a:pt x="347" y="1418"/>
                  </a:cubicBezTo>
                  <a:lnTo>
                    <a:pt x="693" y="1418"/>
                  </a:lnTo>
                  <a:lnTo>
                    <a:pt x="693" y="1765"/>
                  </a:lnTo>
                  <a:cubicBezTo>
                    <a:pt x="693" y="1986"/>
                    <a:pt x="851" y="2143"/>
                    <a:pt x="1040" y="2143"/>
                  </a:cubicBezTo>
                  <a:cubicBezTo>
                    <a:pt x="1260" y="2143"/>
                    <a:pt x="1418" y="1986"/>
                    <a:pt x="1418" y="1765"/>
                  </a:cubicBezTo>
                  <a:lnTo>
                    <a:pt x="1418" y="1418"/>
                  </a:lnTo>
                  <a:lnTo>
                    <a:pt x="1764" y="1418"/>
                  </a:lnTo>
                  <a:cubicBezTo>
                    <a:pt x="1953" y="1418"/>
                    <a:pt x="2111" y="1261"/>
                    <a:pt x="2111" y="1072"/>
                  </a:cubicBezTo>
                  <a:cubicBezTo>
                    <a:pt x="2111" y="883"/>
                    <a:pt x="1953" y="725"/>
                    <a:pt x="1764" y="725"/>
                  </a:cubicBezTo>
                  <a:lnTo>
                    <a:pt x="1418" y="725"/>
                  </a:lnTo>
                  <a:lnTo>
                    <a:pt x="1418" y="347"/>
                  </a:lnTo>
                  <a:cubicBezTo>
                    <a:pt x="1418" y="158"/>
                    <a:pt x="1260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702;p40">
              <a:extLst>
                <a:ext uri="{FF2B5EF4-FFF2-40B4-BE49-F238E27FC236}">
                  <a16:creationId xmlns:a16="http://schemas.microsoft.com/office/drawing/2014/main" id="{4CE47BB5-FCDD-2C4B-BBB1-F3CEB52FE77C}"/>
                </a:ext>
              </a:extLst>
            </p:cNvPr>
            <p:cNvSpPr/>
            <p:nvPr/>
          </p:nvSpPr>
          <p:spPr>
            <a:xfrm>
              <a:off x="-23615075" y="3268225"/>
              <a:ext cx="34675" cy="173300"/>
            </a:xfrm>
            <a:custGeom>
              <a:avLst/>
              <a:gdLst/>
              <a:ahLst/>
              <a:cxnLst/>
              <a:rect l="l" t="t" r="r" b="b"/>
              <a:pathLst>
                <a:path w="1387" h="6932" extrusionOk="0">
                  <a:moveTo>
                    <a:pt x="1008" y="1"/>
                  </a:moveTo>
                  <a:cubicBezTo>
                    <a:pt x="441" y="1"/>
                    <a:pt x="0" y="473"/>
                    <a:pt x="0" y="1040"/>
                  </a:cubicBezTo>
                  <a:lnTo>
                    <a:pt x="0" y="6585"/>
                  </a:lnTo>
                  <a:cubicBezTo>
                    <a:pt x="0" y="6774"/>
                    <a:pt x="158" y="6932"/>
                    <a:pt x="347" y="6932"/>
                  </a:cubicBezTo>
                  <a:lnTo>
                    <a:pt x="1386" y="6932"/>
                  </a:lnTo>
                  <a:lnTo>
                    <a:pt x="1386" y="4285"/>
                  </a:lnTo>
                  <a:lnTo>
                    <a:pt x="662" y="4285"/>
                  </a:lnTo>
                  <a:lnTo>
                    <a:pt x="662" y="3561"/>
                  </a:lnTo>
                  <a:lnTo>
                    <a:pt x="1386" y="3561"/>
                  </a:lnTo>
                  <a:lnTo>
                    <a:pt x="1386" y="2868"/>
                  </a:lnTo>
                  <a:lnTo>
                    <a:pt x="662" y="2868"/>
                  </a:lnTo>
                  <a:lnTo>
                    <a:pt x="662" y="2143"/>
                  </a:lnTo>
                  <a:lnTo>
                    <a:pt x="1386" y="2143"/>
                  </a:lnTo>
                  <a:lnTo>
                    <a:pt x="1386" y="1418"/>
                  </a:lnTo>
                  <a:lnTo>
                    <a:pt x="662" y="1418"/>
                  </a:lnTo>
                  <a:lnTo>
                    <a:pt x="662" y="1072"/>
                  </a:lnTo>
                  <a:cubicBezTo>
                    <a:pt x="662" y="883"/>
                    <a:pt x="819" y="725"/>
                    <a:pt x="1008" y="725"/>
                  </a:cubicBezTo>
                  <a:lnTo>
                    <a:pt x="1386" y="725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703;p40">
              <a:extLst>
                <a:ext uri="{FF2B5EF4-FFF2-40B4-BE49-F238E27FC236}">
                  <a16:creationId xmlns:a16="http://schemas.microsoft.com/office/drawing/2014/main" id="{3E6AEFBE-AD30-DC78-5339-619E6E44C49A}"/>
                </a:ext>
              </a:extLst>
            </p:cNvPr>
            <p:cNvSpPr/>
            <p:nvPr/>
          </p:nvSpPr>
          <p:spPr>
            <a:xfrm>
              <a:off x="-23354375" y="3270600"/>
              <a:ext cx="34675" cy="173300"/>
            </a:xfrm>
            <a:custGeom>
              <a:avLst/>
              <a:gdLst/>
              <a:ahLst/>
              <a:cxnLst/>
              <a:rect l="l" t="t" r="r" b="b"/>
              <a:pathLst>
                <a:path w="1387" h="6932" extrusionOk="0">
                  <a:moveTo>
                    <a:pt x="0" y="0"/>
                  </a:moveTo>
                  <a:lnTo>
                    <a:pt x="0" y="725"/>
                  </a:lnTo>
                  <a:lnTo>
                    <a:pt x="347" y="725"/>
                  </a:lnTo>
                  <a:cubicBezTo>
                    <a:pt x="568" y="725"/>
                    <a:pt x="725" y="882"/>
                    <a:pt x="725" y="1071"/>
                  </a:cubicBezTo>
                  <a:lnTo>
                    <a:pt x="725" y="1418"/>
                  </a:lnTo>
                  <a:lnTo>
                    <a:pt x="0" y="1418"/>
                  </a:lnTo>
                  <a:lnTo>
                    <a:pt x="0" y="2143"/>
                  </a:lnTo>
                  <a:lnTo>
                    <a:pt x="725" y="2143"/>
                  </a:lnTo>
                  <a:lnTo>
                    <a:pt x="725" y="2836"/>
                  </a:lnTo>
                  <a:lnTo>
                    <a:pt x="0" y="2836"/>
                  </a:lnTo>
                  <a:lnTo>
                    <a:pt x="0" y="3560"/>
                  </a:lnTo>
                  <a:lnTo>
                    <a:pt x="725" y="3560"/>
                  </a:lnTo>
                  <a:lnTo>
                    <a:pt x="725" y="4253"/>
                  </a:lnTo>
                  <a:lnTo>
                    <a:pt x="0" y="4253"/>
                  </a:lnTo>
                  <a:lnTo>
                    <a:pt x="0" y="6931"/>
                  </a:lnTo>
                  <a:lnTo>
                    <a:pt x="1040" y="6931"/>
                  </a:lnTo>
                  <a:cubicBezTo>
                    <a:pt x="1229" y="6931"/>
                    <a:pt x="1387" y="6774"/>
                    <a:pt x="1387" y="6585"/>
                  </a:cubicBezTo>
                  <a:lnTo>
                    <a:pt x="1387" y="1040"/>
                  </a:lnTo>
                  <a:cubicBezTo>
                    <a:pt x="1387" y="441"/>
                    <a:pt x="914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704;p40">
              <a:extLst>
                <a:ext uri="{FF2B5EF4-FFF2-40B4-BE49-F238E27FC236}">
                  <a16:creationId xmlns:a16="http://schemas.microsoft.com/office/drawing/2014/main" id="{793B3C90-0452-2C3D-B835-C7DA893A9B5C}"/>
                </a:ext>
              </a:extLst>
            </p:cNvPr>
            <p:cNvSpPr/>
            <p:nvPr/>
          </p:nvSpPr>
          <p:spPr>
            <a:xfrm>
              <a:off x="-23562300" y="3148521"/>
              <a:ext cx="191400" cy="296150"/>
            </a:xfrm>
            <a:custGeom>
              <a:avLst/>
              <a:gdLst/>
              <a:ahLst/>
              <a:cxnLst/>
              <a:rect l="l" t="t" r="r" b="b"/>
              <a:pathLst>
                <a:path w="7656" h="11846" extrusionOk="0">
                  <a:moveTo>
                    <a:pt x="5545" y="662"/>
                  </a:moveTo>
                  <a:lnTo>
                    <a:pt x="5545" y="1764"/>
                  </a:lnTo>
                  <a:lnTo>
                    <a:pt x="5545" y="4222"/>
                  </a:lnTo>
                  <a:lnTo>
                    <a:pt x="2079" y="4222"/>
                  </a:lnTo>
                  <a:lnTo>
                    <a:pt x="2079" y="1764"/>
                  </a:lnTo>
                  <a:lnTo>
                    <a:pt x="2079" y="662"/>
                  </a:lnTo>
                  <a:close/>
                  <a:moveTo>
                    <a:pt x="3434" y="4883"/>
                  </a:moveTo>
                  <a:lnTo>
                    <a:pt x="3434" y="5608"/>
                  </a:lnTo>
                  <a:lnTo>
                    <a:pt x="2079" y="5608"/>
                  </a:lnTo>
                  <a:lnTo>
                    <a:pt x="2079" y="4883"/>
                  </a:lnTo>
                  <a:close/>
                  <a:moveTo>
                    <a:pt x="5513" y="4883"/>
                  </a:moveTo>
                  <a:lnTo>
                    <a:pt x="5513" y="5608"/>
                  </a:lnTo>
                  <a:lnTo>
                    <a:pt x="4159" y="5608"/>
                  </a:lnTo>
                  <a:lnTo>
                    <a:pt x="4159" y="4883"/>
                  </a:lnTo>
                  <a:close/>
                  <a:moveTo>
                    <a:pt x="3434" y="6301"/>
                  </a:moveTo>
                  <a:lnTo>
                    <a:pt x="3434" y="7026"/>
                  </a:lnTo>
                  <a:lnTo>
                    <a:pt x="2079" y="7026"/>
                  </a:lnTo>
                  <a:lnTo>
                    <a:pt x="2079" y="6301"/>
                  </a:lnTo>
                  <a:close/>
                  <a:moveTo>
                    <a:pt x="5513" y="6301"/>
                  </a:moveTo>
                  <a:lnTo>
                    <a:pt x="5513" y="7026"/>
                  </a:lnTo>
                  <a:lnTo>
                    <a:pt x="4159" y="7026"/>
                  </a:lnTo>
                  <a:lnTo>
                    <a:pt x="4159" y="6301"/>
                  </a:lnTo>
                  <a:close/>
                  <a:moveTo>
                    <a:pt x="3434" y="7687"/>
                  </a:moveTo>
                  <a:lnTo>
                    <a:pt x="3434" y="8380"/>
                  </a:lnTo>
                  <a:lnTo>
                    <a:pt x="2079" y="8380"/>
                  </a:lnTo>
                  <a:lnTo>
                    <a:pt x="2079" y="7687"/>
                  </a:lnTo>
                  <a:close/>
                  <a:moveTo>
                    <a:pt x="5513" y="7687"/>
                  </a:moveTo>
                  <a:lnTo>
                    <a:pt x="5513" y="8380"/>
                  </a:lnTo>
                  <a:lnTo>
                    <a:pt x="4159" y="8380"/>
                  </a:lnTo>
                  <a:lnTo>
                    <a:pt x="4159" y="7687"/>
                  </a:lnTo>
                  <a:close/>
                  <a:moveTo>
                    <a:pt x="1733" y="0"/>
                  </a:moveTo>
                  <a:cubicBezTo>
                    <a:pt x="1544" y="0"/>
                    <a:pt x="1386" y="158"/>
                    <a:pt x="1386" y="347"/>
                  </a:cubicBezTo>
                  <a:lnTo>
                    <a:pt x="1386" y="1449"/>
                  </a:lnTo>
                  <a:lnTo>
                    <a:pt x="1040" y="1449"/>
                  </a:lnTo>
                  <a:cubicBezTo>
                    <a:pt x="441" y="1449"/>
                    <a:pt x="0" y="1922"/>
                    <a:pt x="0" y="2489"/>
                  </a:cubicBezTo>
                  <a:lnTo>
                    <a:pt x="0" y="11846"/>
                  </a:lnTo>
                  <a:lnTo>
                    <a:pt x="2804" y="11846"/>
                  </a:lnTo>
                  <a:lnTo>
                    <a:pt x="2804" y="10491"/>
                  </a:lnTo>
                  <a:lnTo>
                    <a:pt x="4883" y="10491"/>
                  </a:lnTo>
                  <a:cubicBezTo>
                    <a:pt x="4852" y="10586"/>
                    <a:pt x="4852" y="11688"/>
                    <a:pt x="4852" y="11846"/>
                  </a:cubicBezTo>
                  <a:lnTo>
                    <a:pt x="7656" y="11846"/>
                  </a:lnTo>
                  <a:lnTo>
                    <a:pt x="7656" y="2489"/>
                  </a:lnTo>
                  <a:cubicBezTo>
                    <a:pt x="7656" y="1890"/>
                    <a:pt x="7183" y="1449"/>
                    <a:pt x="6616" y="1449"/>
                  </a:cubicBezTo>
                  <a:lnTo>
                    <a:pt x="6270" y="1449"/>
                  </a:lnTo>
                  <a:lnTo>
                    <a:pt x="6270" y="347"/>
                  </a:lnTo>
                  <a:cubicBezTo>
                    <a:pt x="6270" y="158"/>
                    <a:pt x="6112" y="0"/>
                    <a:pt x="59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Action Button: Go Home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ED0E4F4-A88C-2927-3086-18D8D632A5E3}"/>
              </a:ext>
            </a:extLst>
          </p:cNvPr>
          <p:cNvSpPr/>
          <p:nvPr/>
        </p:nvSpPr>
        <p:spPr>
          <a:xfrm>
            <a:off x="7754648" y="1176030"/>
            <a:ext cx="418611" cy="360820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6663E1-BFFE-1A4F-4EF5-B6D2876897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6602938" y="15175"/>
            <a:ext cx="2541062" cy="506716"/>
          </a:xfrm>
          <a:prstGeom prst="rect">
            <a:avLst/>
          </a:prstGeom>
          <a:solidFill>
            <a:schemeClr val="accent2"/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24685C3-6216-E11C-B985-9D23DA8D1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668" y="3322864"/>
            <a:ext cx="1820636" cy="1820636"/>
          </a:xfrm>
          <a:prstGeom prst="rect">
            <a:avLst/>
          </a:prstGeom>
        </p:spPr>
      </p:pic>
      <p:sp>
        <p:nvSpPr>
          <p:cNvPr id="435" name="Google Shape;435;p36"/>
          <p:cNvSpPr txBox="1">
            <a:spLocks noGrp="1"/>
          </p:cNvSpPr>
          <p:nvPr>
            <p:ph type="title"/>
          </p:nvPr>
        </p:nvSpPr>
        <p:spPr>
          <a:xfrm>
            <a:off x="3835894" y="85283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INTRODUCTION</a:t>
            </a:r>
            <a:endParaRPr u="sng" dirty="0"/>
          </a:p>
        </p:txBody>
      </p:sp>
      <p:sp>
        <p:nvSpPr>
          <p:cNvPr id="4" name="Google Shape;435;p36">
            <a:extLst>
              <a:ext uri="{FF2B5EF4-FFF2-40B4-BE49-F238E27FC236}">
                <a16:creationId xmlns:a16="http://schemas.microsoft.com/office/drawing/2014/main" id="{B190EA20-40D9-4770-1C73-E88A6B843E30}"/>
              </a:ext>
            </a:extLst>
          </p:cNvPr>
          <p:cNvSpPr txBox="1">
            <a:spLocks/>
          </p:cNvSpPr>
          <p:nvPr/>
        </p:nvSpPr>
        <p:spPr>
          <a:xfrm>
            <a:off x="366254" y="572780"/>
            <a:ext cx="3241221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lata"/>
              <a:buNone/>
              <a:defRPr sz="35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000" b="1" i="1" u="sng" dirty="0">
                <a:latin typeface="Algerian" panose="04020705040A02060702" pitchFamily="82" charset="0"/>
              </a:rPr>
              <a:t>SMOKE SETECTOR </a:t>
            </a:r>
          </a:p>
          <a:p>
            <a:pPr algn="l"/>
            <a:r>
              <a:rPr lang="en-US" sz="2000" b="1" i="1" u="sng" dirty="0">
                <a:latin typeface="Algerian" panose="04020705040A02060702" pitchFamily="82" charset="0"/>
              </a:rPr>
              <a:t>WITH FIRE PREVENTION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FC5CAC-CC85-EA0B-723D-2F675C03AD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6602938" y="15175"/>
            <a:ext cx="2541062" cy="506716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8A654EF3-3F55-B4F4-7E98-24E250AF0C7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622885" y="1826985"/>
            <a:ext cx="452111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Smoke Detection with Fire Prevention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Using Cisco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project utilizes IoT-enabled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smoke sensors and Cisco networking technologies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to enhance fire safety. It ensures real-time smoke detection, instant alerts, and automated fire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prevention by leveraging Cisco's reliable routing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and data transmission capabilities.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This system enables smoot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communication between sensors, users, and authorities,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shoing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how computer networks can effectively safeguard lives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and property through smart and responsive fire safety solutions.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97B939-A56F-E969-E34B-D4648D3012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255" y="1560324"/>
            <a:ext cx="2434096" cy="23448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>
            <a:spLocks noGrp="1"/>
          </p:cNvSpPr>
          <p:nvPr>
            <p:ph type="title"/>
          </p:nvPr>
        </p:nvSpPr>
        <p:spPr>
          <a:xfrm>
            <a:off x="581512" y="472017"/>
            <a:ext cx="371717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0090E1"/>
                </a:solidFill>
              </a:rPr>
              <a:t>FUNCTIONALITY</a:t>
            </a:r>
            <a:endParaRPr u="sng" dirty="0">
              <a:solidFill>
                <a:srgbClr val="0090E1"/>
              </a:solidFill>
            </a:endParaRPr>
          </a:p>
        </p:txBody>
      </p:sp>
      <p:sp>
        <p:nvSpPr>
          <p:cNvPr id="498" name="Google Shape;498;p37"/>
          <p:cNvSpPr txBox="1">
            <a:spLocks noGrp="1"/>
          </p:cNvSpPr>
          <p:nvPr>
            <p:ph type="subTitle" idx="1"/>
          </p:nvPr>
        </p:nvSpPr>
        <p:spPr>
          <a:xfrm>
            <a:off x="708215" y="1506394"/>
            <a:ext cx="2789323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" dirty="0"/>
              <a:t>DETECT SMOKE VIA SENSSOR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endParaRPr lang="en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" dirty="0"/>
              <a:t> OPENS DOOR AND WINDOWS AUTOMATICALY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endParaRPr lang="en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" dirty="0"/>
              <a:t>ALARM ON MOBILE PHONE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endParaRPr lang="en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" dirty="0"/>
              <a:t>ACTIVATE SPRINKLER SYSTEM WHEN IT DETECT SMOKE</a:t>
            </a:r>
          </a:p>
        </p:txBody>
      </p:sp>
      <p:sp>
        <p:nvSpPr>
          <p:cNvPr id="500" name="Google Shape;500;p37"/>
          <p:cNvSpPr/>
          <p:nvPr/>
        </p:nvSpPr>
        <p:spPr>
          <a:xfrm>
            <a:off x="7959915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8124171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8288427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4C5413-9009-C89B-1965-7A93BADB28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6602938" y="15175"/>
            <a:ext cx="2541062" cy="506716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8AD622-DF0C-9677-22DA-8E584B775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838" y="1167002"/>
            <a:ext cx="3493633" cy="3493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D426D8-79EF-3D15-CDFE-27F36AC829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6624" y="2232367"/>
            <a:ext cx="1744131" cy="17441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D08B233-E740-677C-15BC-711C1443D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696" y="2498542"/>
            <a:ext cx="2340920" cy="23409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22101D-46B9-2AE5-3B69-5D26BD57B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154984">
            <a:off x="310720" y="3768531"/>
            <a:ext cx="1107962" cy="1107962"/>
          </a:xfrm>
          <a:prstGeom prst="rect">
            <a:avLst/>
          </a:prstGeom>
        </p:spPr>
      </p:pic>
      <p:grpSp>
        <p:nvGrpSpPr>
          <p:cNvPr id="837" name="Google Shape;837;p42"/>
          <p:cNvGrpSpPr/>
          <p:nvPr/>
        </p:nvGrpSpPr>
        <p:grpSpPr>
          <a:xfrm>
            <a:off x="1110343" y="895350"/>
            <a:ext cx="3242732" cy="3362400"/>
            <a:chOff x="1247775" y="1009650"/>
            <a:chExt cx="3105300" cy="3362400"/>
          </a:xfrm>
        </p:grpSpPr>
        <p:sp>
          <p:nvSpPr>
            <p:cNvPr id="838" name="Google Shape;838;p42"/>
            <p:cNvSpPr/>
            <p:nvPr/>
          </p:nvSpPr>
          <p:spPr>
            <a:xfrm>
              <a:off x="1247775" y="1009650"/>
              <a:ext cx="3105300" cy="3362400"/>
            </a:xfrm>
            <a:prstGeom prst="roundRect">
              <a:avLst>
                <a:gd name="adj" fmla="val 46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1304925" y="1228725"/>
              <a:ext cx="29796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4205829" y="10841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4078426" y="10841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3931180" y="10830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42"/>
          <p:cNvGrpSpPr/>
          <p:nvPr/>
        </p:nvGrpSpPr>
        <p:grpSpPr>
          <a:xfrm>
            <a:off x="4789075" y="895350"/>
            <a:ext cx="3242732" cy="3362400"/>
            <a:chOff x="1247775" y="1009650"/>
            <a:chExt cx="3105300" cy="3362400"/>
          </a:xfrm>
        </p:grpSpPr>
        <p:sp>
          <p:nvSpPr>
            <p:cNvPr id="844" name="Google Shape;844;p42"/>
            <p:cNvSpPr/>
            <p:nvPr/>
          </p:nvSpPr>
          <p:spPr>
            <a:xfrm>
              <a:off x="1247775" y="1009650"/>
              <a:ext cx="3105300" cy="3362400"/>
            </a:xfrm>
            <a:prstGeom prst="roundRect">
              <a:avLst>
                <a:gd name="adj" fmla="val 46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1304925" y="1228725"/>
              <a:ext cx="29796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4205829" y="10841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4078426" y="10841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3931180" y="10830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9" name="Google Shape;849;p42"/>
          <p:cNvSpPr/>
          <p:nvPr/>
        </p:nvSpPr>
        <p:spPr>
          <a:xfrm>
            <a:off x="1318175" y="1170949"/>
            <a:ext cx="497047" cy="46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42"/>
          <p:cNvSpPr/>
          <p:nvPr/>
        </p:nvSpPr>
        <p:spPr>
          <a:xfrm>
            <a:off x="4870652" y="1170949"/>
            <a:ext cx="416886" cy="423341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1" name="Google Shape;851;p42"/>
          <p:cNvSpPr txBox="1">
            <a:spLocks noGrp="1"/>
          </p:cNvSpPr>
          <p:nvPr>
            <p:ph type="title"/>
          </p:nvPr>
        </p:nvSpPr>
        <p:spPr>
          <a:xfrm>
            <a:off x="5136972" y="1103603"/>
            <a:ext cx="301191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DISADVANTAGE</a:t>
            </a:r>
            <a:endParaRPr u="sng" dirty="0"/>
          </a:p>
        </p:txBody>
      </p:sp>
      <p:grpSp>
        <p:nvGrpSpPr>
          <p:cNvPr id="852" name="Google Shape;852;p42"/>
          <p:cNvGrpSpPr/>
          <p:nvPr/>
        </p:nvGrpSpPr>
        <p:grpSpPr>
          <a:xfrm>
            <a:off x="1442172" y="1239045"/>
            <a:ext cx="274358" cy="355245"/>
            <a:chOff x="-1591550" y="3597475"/>
            <a:chExt cx="293825" cy="294575"/>
          </a:xfrm>
        </p:grpSpPr>
        <p:sp>
          <p:nvSpPr>
            <p:cNvPr id="853" name="Google Shape;853;p42"/>
            <p:cNvSpPr/>
            <p:nvPr/>
          </p:nvSpPr>
          <p:spPr>
            <a:xfrm>
              <a:off x="-1509625" y="3597475"/>
              <a:ext cx="211900" cy="207150"/>
            </a:xfrm>
            <a:custGeom>
              <a:avLst/>
              <a:gdLst/>
              <a:ahLst/>
              <a:cxnLst/>
              <a:rect l="l" t="t" r="r" b="b"/>
              <a:pathLst>
                <a:path w="8476" h="8286" extrusionOk="0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-1541125" y="3719125"/>
              <a:ext cx="120525" cy="118275"/>
            </a:xfrm>
            <a:custGeom>
              <a:avLst/>
              <a:gdLst/>
              <a:ahLst/>
              <a:cxnLst/>
              <a:rect l="l" t="t" r="r" b="b"/>
              <a:pathLst>
                <a:path w="4821" h="4731" extrusionOk="0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-1591550" y="3668825"/>
              <a:ext cx="222925" cy="223225"/>
            </a:xfrm>
            <a:custGeom>
              <a:avLst/>
              <a:gdLst/>
              <a:ahLst/>
              <a:cxnLst/>
              <a:rect l="l" t="t" r="r" b="b"/>
              <a:pathLst>
                <a:path w="8917" h="8929" extrusionOk="0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56" name="Google Shape;856;p42"/>
          <p:cNvGrpSpPr/>
          <p:nvPr/>
        </p:nvGrpSpPr>
        <p:grpSpPr>
          <a:xfrm>
            <a:off x="4917679" y="1278155"/>
            <a:ext cx="340890" cy="178912"/>
            <a:chOff x="2084325" y="363300"/>
            <a:chExt cx="484150" cy="254100"/>
          </a:xfrm>
        </p:grpSpPr>
        <p:sp>
          <p:nvSpPr>
            <p:cNvPr id="857" name="Google Shape;857;p42"/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58" name="Google Shape;858;p42"/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60" name="Google Shape;860;p42"/>
          <p:cNvSpPr txBox="1">
            <a:spLocks noGrp="1"/>
          </p:cNvSpPr>
          <p:nvPr>
            <p:ph type="subTitle" idx="1"/>
          </p:nvPr>
        </p:nvSpPr>
        <p:spPr>
          <a:xfrm>
            <a:off x="1318175" y="1825858"/>
            <a:ext cx="2748096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dirty="0"/>
              <a:t>R</a:t>
            </a:r>
            <a:r>
              <a:rPr lang="en" sz="1200" dirty="0"/>
              <a:t>EAL TIME MONITERING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" sz="12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dirty="0"/>
              <a:t>AUTOMATED ALERT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dirty="0"/>
              <a:t>SAVE PROPERTY DAMAGE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</p:txBody>
      </p:sp>
      <p:sp>
        <p:nvSpPr>
          <p:cNvPr id="861" name="Google Shape;861;p42"/>
          <p:cNvSpPr txBox="1">
            <a:spLocks noGrp="1"/>
          </p:cNvSpPr>
          <p:nvPr>
            <p:ph type="title" idx="3"/>
          </p:nvPr>
        </p:nvSpPr>
        <p:spPr>
          <a:xfrm>
            <a:off x="1734275" y="1148619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ADVANTAGES</a:t>
            </a:r>
            <a:endParaRPr u="sng" dirty="0"/>
          </a:p>
        </p:txBody>
      </p:sp>
      <p:sp>
        <p:nvSpPr>
          <p:cNvPr id="4" name="Google Shape;860;p42">
            <a:extLst>
              <a:ext uri="{FF2B5EF4-FFF2-40B4-BE49-F238E27FC236}">
                <a16:creationId xmlns:a16="http://schemas.microsoft.com/office/drawing/2014/main" id="{600D0A2B-34BF-2ECF-1638-43BCA3333C9F}"/>
              </a:ext>
            </a:extLst>
          </p:cNvPr>
          <p:cNvSpPr txBox="1">
            <a:spLocks/>
          </p:cNvSpPr>
          <p:nvPr/>
        </p:nvSpPr>
        <p:spPr>
          <a:xfrm>
            <a:off x="4996907" y="1825858"/>
            <a:ext cx="2748096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200" dirty="0"/>
              <a:t>HIGH INITIAL COST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200" dirty="0"/>
              <a:t>DEPENDENCY ON POWER AND INTERNET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200" dirty="0"/>
              <a:t>COMPLEX SETUP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200" dirty="0"/>
              <a:t>MAINTAINANCE REQUIRED TIMELY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D16BDF-3FAA-5628-C4E9-21CA2052199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6602938" y="15175"/>
            <a:ext cx="2541062" cy="506716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4C0944-A788-07CE-7104-12CED5EC2A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"/>
            <a:ext cx="604157" cy="6289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E7F6A8-C10B-BCB7-DF11-1308FD02A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1321"/>
            <a:ext cx="4376717" cy="3742179"/>
          </a:xfrm>
          <a:prstGeom prst="rect">
            <a:avLst/>
          </a:prstGeom>
        </p:spPr>
      </p:pic>
      <p:sp>
        <p:nvSpPr>
          <p:cNvPr id="929" name="Google Shape;929;p45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FUTURE SCOPE : </a:t>
            </a:r>
            <a:endParaRPr u="sng" dirty="0"/>
          </a:p>
        </p:txBody>
      </p:sp>
      <p:sp>
        <p:nvSpPr>
          <p:cNvPr id="940" name="Google Shape;940;p45"/>
          <p:cNvSpPr/>
          <p:nvPr/>
        </p:nvSpPr>
        <p:spPr>
          <a:xfrm>
            <a:off x="8094376" y="3958182"/>
            <a:ext cx="103226" cy="77017"/>
          </a:xfrm>
          <a:custGeom>
            <a:avLst/>
            <a:gdLst/>
            <a:ahLst/>
            <a:cxnLst/>
            <a:rect l="l" t="t" r="r" b="b"/>
            <a:pathLst>
              <a:path w="3466" h="2586" extrusionOk="0">
                <a:moveTo>
                  <a:pt x="614" y="0"/>
                </a:moveTo>
                <a:cubicBezTo>
                  <a:pt x="287" y="0"/>
                  <a:pt x="0" y="305"/>
                  <a:pt x="0" y="696"/>
                </a:cubicBezTo>
                <a:cubicBezTo>
                  <a:pt x="0" y="1326"/>
                  <a:pt x="1008" y="2019"/>
                  <a:pt x="1733" y="2586"/>
                </a:cubicBezTo>
                <a:cubicBezTo>
                  <a:pt x="2426" y="2019"/>
                  <a:pt x="3466" y="1326"/>
                  <a:pt x="3466" y="696"/>
                </a:cubicBezTo>
                <a:cubicBezTo>
                  <a:pt x="3466" y="349"/>
                  <a:pt x="3214" y="3"/>
                  <a:pt x="2741" y="3"/>
                </a:cubicBezTo>
                <a:cubicBezTo>
                  <a:pt x="2237" y="3"/>
                  <a:pt x="2048" y="570"/>
                  <a:pt x="2048" y="570"/>
                </a:cubicBezTo>
                <a:cubicBezTo>
                  <a:pt x="2001" y="743"/>
                  <a:pt x="1851" y="830"/>
                  <a:pt x="1701" y="830"/>
                </a:cubicBezTo>
                <a:cubicBezTo>
                  <a:pt x="1552" y="830"/>
                  <a:pt x="1402" y="743"/>
                  <a:pt x="1355" y="570"/>
                </a:cubicBezTo>
                <a:cubicBezTo>
                  <a:pt x="1355" y="538"/>
                  <a:pt x="1166" y="3"/>
                  <a:pt x="662" y="3"/>
                </a:cubicBezTo>
                <a:cubicBezTo>
                  <a:pt x="646" y="1"/>
                  <a:pt x="630" y="0"/>
                  <a:pt x="61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C51F02-E08E-AF2D-A8D9-3523B25DF839}"/>
              </a:ext>
            </a:extLst>
          </p:cNvPr>
          <p:cNvSpPr txBox="1"/>
          <p:nvPr/>
        </p:nvSpPr>
        <p:spPr>
          <a:xfrm>
            <a:off x="4906016" y="1448295"/>
            <a:ext cx="397672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Alata" panose="020B0604020202020204" charset="0"/>
              </a:rPr>
              <a:t>AI INTEGRATION(</a:t>
            </a:r>
            <a:r>
              <a:rPr lang="en-US" sz="1200" dirty="0">
                <a:solidFill>
                  <a:schemeClr val="accent2">
                    <a:lumMod val="25000"/>
                  </a:schemeClr>
                </a:solidFill>
                <a:latin typeface="Alata" panose="020B0604020202020204" charset="0"/>
              </a:rPr>
              <a:t>ADVANCE TECHNOLOGY TO PREDICT FIRE RISK</a:t>
            </a:r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Alata" panose="020B060402020202020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accent2">
                  <a:lumMod val="25000"/>
                </a:schemeClr>
              </a:solidFill>
              <a:latin typeface="Alata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Alata" panose="020B0604020202020204" charset="0"/>
              </a:rPr>
              <a:t>SMART CITY APPLICATIONS</a:t>
            </a:r>
          </a:p>
          <a:p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Alata" panose="020B0604020202020204" charset="0"/>
              </a:rPr>
              <a:t>       </a:t>
            </a:r>
            <a:r>
              <a:rPr lang="en-US" sz="1200" dirty="0">
                <a:solidFill>
                  <a:schemeClr val="accent2">
                    <a:lumMod val="25000"/>
                  </a:schemeClr>
                </a:solidFill>
                <a:latin typeface="Alata" panose="020B0604020202020204" charset="0"/>
              </a:rPr>
              <a:t>(CAN ALERT FIRE OFFICERS WITH LOCATION)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Alata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chemeClr val="accent1">
                  <a:lumMod val="50000"/>
                </a:schemeClr>
              </a:solidFill>
              <a:latin typeface="Alata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2">
                    <a:lumMod val="25000"/>
                  </a:schemeClr>
                </a:solidFill>
                <a:latin typeface="Alata" panose="020B0604020202020204" charset="0"/>
              </a:rPr>
              <a:t>CAN DEVELOPE SENSORS WHICH REQUIRE LESS POWER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chemeClr val="accent2">
                  <a:lumMod val="25000"/>
                </a:schemeClr>
              </a:solidFill>
              <a:latin typeface="Alata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2">
                    <a:lumMod val="25000"/>
                  </a:schemeClr>
                </a:solidFill>
                <a:latin typeface="Alata" panose="020B0604020202020204" charset="0"/>
              </a:rPr>
              <a:t>CAN EXPAND WITH IOT INTEGRATION</a:t>
            </a:r>
          </a:p>
          <a:p>
            <a:r>
              <a:rPr lang="en-IN" dirty="0">
                <a:solidFill>
                  <a:schemeClr val="accent2">
                    <a:lumMod val="25000"/>
                  </a:schemeClr>
                </a:solidFill>
                <a:latin typeface="Alata" panose="020B0604020202020204" charset="0"/>
              </a:rPr>
              <a:t>      (</a:t>
            </a:r>
            <a:r>
              <a:rPr lang="en-IN" sz="1200" dirty="0">
                <a:solidFill>
                  <a:schemeClr val="accent2">
                    <a:lumMod val="25000"/>
                  </a:schemeClr>
                </a:solidFill>
                <a:latin typeface="Alata" panose="020B0604020202020204" charset="0"/>
              </a:rPr>
              <a:t>TEMPRATURE SENSORS,SPRINKLER</a:t>
            </a:r>
          </a:p>
          <a:p>
            <a:r>
              <a:rPr lang="en-IN" sz="1200" dirty="0">
                <a:solidFill>
                  <a:schemeClr val="accent2">
                    <a:lumMod val="25000"/>
                  </a:schemeClr>
                </a:solidFill>
                <a:latin typeface="Alata" panose="020B0604020202020204" charset="0"/>
              </a:rPr>
              <a:t>           SYSTEM,ETC</a:t>
            </a:r>
            <a:r>
              <a:rPr lang="en-IN" dirty="0">
                <a:solidFill>
                  <a:schemeClr val="accent2">
                    <a:lumMod val="25000"/>
                  </a:schemeClr>
                </a:solidFill>
                <a:latin typeface="Alata" panose="020B0604020202020204" charset="0"/>
              </a:rPr>
              <a:t>)</a:t>
            </a:r>
          </a:p>
          <a:p>
            <a:endParaRPr lang="en-IN" dirty="0">
              <a:solidFill>
                <a:schemeClr val="accent2">
                  <a:lumMod val="25000"/>
                </a:schemeClr>
              </a:solidFill>
              <a:latin typeface="Alata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chemeClr val="accent2">
                  <a:lumMod val="25000"/>
                </a:schemeClr>
              </a:solidFill>
              <a:latin typeface="Alata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chemeClr val="accent2">
                  <a:lumMod val="25000"/>
                </a:schemeClr>
              </a:solidFill>
              <a:latin typeface="Alata" panose="020B060402020202020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EB75E7-B0C4-FF3C-3C21-12E67DB941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6602938" y="15175"/>
            <a:ext cx="2541062" cy="506716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AEF81E-045C-63D2-4CC5-46CC0EF01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3982" y="3755570"/>
            <a:ext cx="1292034" cy="1387929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4707B0E-889B-5AAE-14D9-CB8FFE95E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156" y="1314518"/>
            <a:ext cx="2630844" cy="3632318"/>
          </a:xfrm>
          <a:prstGeom prst="rect">
            <a:avLst/>
          </a:prstGeom>
        </p:spPr>
      </p:pic>
      <p:grpSp>
        <p:nvGrpSpPr>
          <p:cNvPr id="632" name="Google Shape;632;p38"/>
          <p:cNvGrpSpPr/>
          <p:nvPr/>
        </p:nvGrpSpPr>
        <p:grpSpPr>
          <a:xfrm>
            <a:off x="1820484" y="313884"/>
            <a:ext cx="5503026" cy="4515734"/>
            <a:chOff x="1820484" y="313884"/>
            <a:chExt cx="5503026" cy="4515734"/>
          </a:xfrm>
        </p:grpSpPr>
        <p:grpSp>
          <p:nvGrpSpPr>
            <p:cNvPr id="633" name="Google Shape;633;p38"/>
            <p:cNvGrpSpPr/>
            <p:nvPr/>
          </p:nvGrpSpPr>
          <p:grpSpPr>
            <a:xfrm flipH="1">
              <a:off x="2280524" y="313884"/>
              <a:ext cx="5042987" cy="3878528"/>
              <a:chOff x="2362200" y="890550"/>
              <a:chExt cx="4371900" cy="3362400"/>
            </a:xfrm>
          </p:grpSpPr>
          <p:sp>
            <p:nvSpPr>
              <p:cNvPr id="634" name="Google Shape;634;p38"/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8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8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8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8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9" name="Google Shape;639;p38"/>
            <p:cNvGrpSpPr/>
            <p:nvPr/>
          </p:nvGrpSpPr>
          <p:grpSpPr>
            <a:xfrm flipH="1">
              <a:off x="2062182" y="632487"/>
              <a:ext cx="5042987" cy="3878528"/>
              <a:chOff x="2362200" y="890550"/>
              <a:chExt cx="4371900" cy="3362400"/>
            </a:xfrm>
          </p:grpSpPr>
          <p:sp>
            <p:nvSpPr>
              <p:cNvPr id="640" name="Google Shape;640;p38"/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8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8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8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8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5" name="Google Shape;645;p38"/>
            <p:cNvGrpSpPr/>
            <p:nvPr/>
          </p:nvGrpSpPr>
          <p:grpSpPr>
            <a:xfrm flipH="1">
              <a:off x="1820484" y="951090"/>
              <a:ext cx="5042987" cy="3878528"/>
              <a:chOff x="2362200" y="890550"/>
              <a:chExt cx="4371900" cy="3362400"/>
            </a:xfrm>
          </p:grpSpPr>
          <p:sp>
            <p:nvSpPr>
              <p:cNvPr id="646" name="Google Shape;646;p38"/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8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8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8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8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51" name="Google Shape;651;p38"/>
          <p:cNvSpPr txBox="1">
            <a:spLocks noGrp="1"/>
          </p:cNvSpPr>
          <p:nvPr>
            <p:ph type="title"/>
          </p:nvPr>
        </p:nvSpPr>
        <p:spPr>
          <a:xfrm>
            <a:off x="2321475" y="2020138"/>
            <a:ext cx="4041000" cy="17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</a:t>
            </a:r>
            <a:br>
              <a:rPr lang="en" dirty="0"/>
            </a:br>
            <a:r>
              <a:rPr lang="en" dirty="0"/>
              <a:t>YOU !!!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E5B89-3D53-322E-354F-F7BB4EC83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58" y="3526201"/>
            <a:ext cx="1404835" cy="1404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ealthcare Center Website by Slidesgo">
  <a:themeElements>
    <a:clrScheme name="Simple Light">
      <a:dk1>
        <a:srgbClr val="278A35"/>
      </a:dk1>
      <a:lt1>
        <a:srgbClr val="FFFFFF"/>
      </a:lt1>
      <a:dk2>
        <a:srgbClr val="666666"/>
      </a:dk2>
      <a:lt2>
        <a:srgbClr val="48B156"/>
      </a:lt2>
      <a:accent1>
        <a:srgbClr val="81DF85"/>
      </a:accent1>
      <a:accent2>
        <a:srgbClr val="C3FBC7"/>
      </a:accent2>
      <a:accent3>
        <a:srgbClr val="B2D190"/>
      </a:accent3>
      <a:accent4>
        <a:srgbClr val="C2DDAF"/>
      </a:accent4>
      <a:accent5>
        <a:srgbClr val="F8C4DA"/>
      </a:accent5>
      <a:accent6>
        <a:srgbClr val="FF72AB"/>
      </a:accent6>
      <a:hlink>
        <a:srgbClr val="278A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290</Words>
  <Application>Microsoft Office PowerPoint</Application>
  <PresentationFormat>On-screen Show (16:9)</PresentationFormat>
  <Paragraphs>79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Alata</vt:lpstr>
      <vt:lpstr>Wingdings</vt:lpstr>
      <vt:lpstr>Arial</vt:lpstr>
      <vt:lpstr>Montserrat</vt:lpstr>
      <vt:lpstr>Healthcare Center Website by Slidesgo</vt:lpstr>
      <vt:lpstr>Smoke Detection  With Fire Prevention: (Computer Networks)</vt:lpstr>
      <vt:lpstr>PREPARED   BY : </vt:lpstr>
      <vt:lpstr>TABLE OF CONTENTS</vt:lpstr>
      <vt:lpstr>INTRODUCTION</vt:lpstr>
      <vt:lpstr>FUNCTIONALITY</vt:lpstr>
      <vt:lpstr>DISADVANTAGE</vt:lpstr>
      <vt:lpstr>FUTURE SCOPE : 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cp:lastModifiedBy>Shaktisinh Parmar</cp:lastModifiedBy>
  <cp:revision>41</cp:revision>
  <dcterms:modified xsi:type="dcterms:W3CDTF">2024-12-18T09:26:43Z</dcterms:modified>
</cp:coreProperties>
</file>