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14E216-705B-4E77-9E23-98231CA1F517}" v="1" dt="2025-07-31T09:44:38.8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ti Swaroop Nayak" userId="cc10a266bb501a07" providerId="LiveId" clId="{7914E216-705B-4E77-9E23-98231CA1F517}"/>
    <pc:docChg chg="custSel modSld">
      <pc:chgData name="Shakti Swaroop Nayak" userId="cc10a266bb501a07" providerId="LiveId" clId="{7914E216-705B-4E77-9E23-98231CA1F517}" dt="2025-07-31T09:45:04.367" v="26" actId="313"/>
      <pc:docMkLst>
        <pc:docMk/>
      </pc:docMkLst>
      <pc:sldChg chg="modSp mod">
        <pc:chgData name="Shakti Swaroop Nayak" userId="cc10a266bb501a07" providerId="LiveId" clId="{7914E216-705B-4E77-9E23-98231CA1F517}" dt="2025-07-31T09:45:04.367" v="26" actId="313"/>
        <pc:sldMkLst>
          <pc:docMk/>
          <pc:sldMk cId="953325580" sldId="256"/>
        </pc:sldMkLst>
        <pc:spChg chg="mod">
          <ac:chgData name="Shakti Swaroop Nayak" userId="cc10a266bb501a07" providerId="LiveId" clId="{7914E216-705B-4E77-9E23-98231CA1F517}" dt="2025-07-31T09:45:04.367" v="26" actId="313"/>
          <ac:spMkLst>
            <pc:docMk/>
            <pc:sldMk cId="953325580" sldId="256"/>
            <ac:spMk id="4" creationId="{00000000-0000-0000-0000-000000000000}"/>
          </ac:spMkLst>
        </pc:spChg>
      </pc:sldChg>
    </pc:docChg>
  </pc:docChgLst>
  <pc:docChgLst>
    <pc:chgData name="Shakti Swaroop Nayak" userId="cc10a266bb501a07" providerId="LiveId" clId="{433A36C4-0636-4C47-925B-99C9F6B9BEA0}"/>
    <pc:docChg chg="custSel addSld modSld">
      <pc:chgData name="Shakti Swaroop Nayak" userId="cc10a266bb501a07" providerId="LiveId" clId="{433A36C4-0636-4C47-925B-99C9F6B9BEA0}" dt="2025-07-27T15:47:24.607" v="293" actId="20577"/>
      <pc:docMkLst>
        <pc:docMk/>
      </pc:docMkLst>
      <pc:sldChg chg="modSp mod">
        <pc:chgData name="Shakti Swaroop Nayak" userId="cc10a266bb501a07" providerId="LiveId" clId="{433A36C4-0636-4C47-925B-99C9F6B9BEA0}" dt="2025-07-27T15:08:05.348" v="162" actId="14100"/>
        <pc:sldMkLst>
          <pc:docMk/>
          <pc:sldMk cId="953325580" sldId="256"/>
        </pc:sldMkLst>
        <pc:spChg chg="mod">
          <ac:chgData name="Shakti Swaroop Nayak" userId="cc10a266bb501a07" providerId="LiveId" clId="{433A36C4-0636-4C47-925B-99C9F6B9BEA0}" dt="2025-07-27T15:07:12.139" v="61" actId="20577"/>
          <ac:spMkLst>
            <pc:docMk/>
            <pc:sldMk cId="953325580" sldId="256"/>
            <ac:spMk id="2" creationId="{A8A11E26-4C38-41A6-9857-11032CEECD80}"/>
          </ac:spMkLst>
        </pc:spChg>
        <pc:spChg chg="mod">
          <ac:chgData name="Shakti Swaroop Nayak" userId="cc10a266bb501a07" providerId="LiveId" clId="{433A36C4-0636-4C47-925B-99C9F6B9BEA0}" dt="2025-07-27T15:08:05.348" v="162" actId="14100"/>
          <ac:spMkLst>
            <pc:docMk/>
            <pc:sldMk cId="953325580" sldId="256"/>
            <ac:spMk id="4" creationId="{00000000-0000-0000-0000-000000000000}"/>
          </ac:spMkLst>
        </pc:spChg>
      </pc:sldChg>
      <pc:sldChg chg="modSp mod">
        <pc:chgData name="Shakti Swaroop Nayak" userId="cc10a266bb501a07" providerId="LiveId" clId="{433A36C4-0636-4C47-925B-99C9F6B9BEA0}" dt="2025-07-27T15:24:31.588" v="166"/>
        <pc:sldMkLst>
          <pc:docMk/>
          <pc:sldMk cId="1186421160" sldId="262"/>
        </pc:sldMkLst>
        <pc:spChg chg="mod">
          <ac:chgData name="Shakti Swaroop Nayak" userId="cc10a266bb501a07" providerId="LiveId" clId="{433A36C4-0636-4C47-925B-99C9F6B9BEA0}" dt="2025-07-27T15:24:31.588" v="166"/>
          <ac:spMkLst>
            <pc:docMk/>
            <pc:sldMk cId="1186421160" sldId="262"/>
            <ac:spMk id="2" creationId="{8FEE4A9C-3F57-7DA7-91FD-715C3FB47F93}"/>
          </ac:spMkLst>
        </pc:spChg>
      </pc:sldChg>
      <pc:sldChg chg="modSp mod">
        <pc:chgData name="Shakti Swaroop Nayak" userId="cc10a266bb501a07" providerId="LiveId" clId="{433A36C4-0636-4C47-925B-99C9F6B9BEA0}" dt="2025-07-27T15:47:24.607" v="293" actId="20577"/>
        <pc:sldMkLst>
          <pc:docMk/>
          <pc:sldMk cId="3210358481" sldId="263"/>
        </pc:sldMkLst>
        <pc:spChg chg="mod">
          <ac:chgData name="Shakti Swaroop Nayak" userId="cc10a266bb501a07" providerId="LiveId" clId="{433A36C4-0636-4C47-925B-99C9F6B9BEA0}" dt="2025-07-27T15:47:24.607" v="293" actId="20577"/>
          <ac:spMkLst>
            <pc:docMk/>
            <pc:sldMk cId="3210358481" sldId="263"/>
            <ac:spMk id="2" creationId="{E041FD9D-DF07-9C37-1E61-1D920E0EF1D4}"/>
          </ac:spMkLst>
        </pc:spChg>
      </pc:sldChg>
      <pc:sldChg chg="modSp mod">
        <pc:chgData name="Shakti Swaroop Nayak" userId="cc10a266bb501a07" providerId="LiveId" clId="{433A36C4-0636-4C47-925B-99C9F6B9BEA0}" dt="2025-07-27T15:29:27.462" v="186" actId="20577"/>
        <pc:sldMkLst>
          <pc:docMk/>
          <pc:sldMk cId="3202024527" sldId="265"/>
        </pc:sldMkLst>
        <pc:spChg chg="mod">
          <ac:chgData name="Shakti Swaroop Nayak" userId="cc10a266bb501a07" providerId="LiveId" clId="{433A36C4-0636-4C47-925B-99C9F6B9BEA0}" dt="2025-07-27T15:29:27.462" v="186" actId="20577"/>
          <ac:spMkLst>
            <pc:docMk/>
            <pc:sldMk cId="3202024527" sldId="265"/>
            <ac:spMk id="2" creationId="{C4FFAF3C-BA60-9181-132C-C36C403AAEA7}"/>
          </ac:spMkLst>
        </pc:spChg>
      </pc:sldChg>
      <pc:sldChg chg="modSp mod">
        <pc:chgData name="Shakti Swaroop Nayak" userId="cc10a266bb501a07" providerId="LiveId" clId="{433A36C4-0636-4C47-925B-99C9F6B9BEA0}" dt="2025-07-27T15:31:23.935" v="197" actId="14100"/>
        <pc:sldMkLst>
          <pc:docMk/>
          <pc:sldMk cId="4154508776" sldId="266"/>
        </pc:sldMkLst>
        <pc:spChg chg="mod">
          <ac:chgData name="Shakti Swaroop Nayak" userId="cc10a266bb501a07" providerId="LiveId" clId="{433A36C4-0636-4C47-925B-99C9F6B9BEA0}" dt="2025-07-27T15:31:23.935" v="197" actId="14100"/>
          <ac:spMkLst>
            <pc:docMk/>
            <pc:sldMk cId="4154508776" sldId="266"/>
            <ac:spMk id="2" creationId="{F7F0871F-2198-9E37-C96F-3611AA199B60}"/>
          </ac:spMkLst>
        </pc:spChg>
      </pc:sldChg>
      <pc:sldChg chg="addSp delSp modSp mod">
        <pc:chgData name="Shakti Swaroop Nayak" userId="cc10a266bb501a07" providerId="LiveId" clId="{433A36C4-0636-4C47-925B-99C9F6B9BEA0}" dt="2025-07-27T15:32:45.245" v="212" actId="1076"/>
        <pc:sldMkLst>
          <pc:docMk/>
          <pc:sldMk cId="1483293388" sldId="267"/>
        </pc:sldMkLst>
        <pc:picChg chg="add mod">
          <ac:chgData name="Shakti Swaroop Nayak" userId="cc10a266bb501a07" providerId="LiveId" clId="{433A36C4-0636-4C47-925B-99C9F6B9BEA0}" dt="2025-07-27T15:32:45.245" v="212" actId="1076"/>
          <ac:picMkLst>
            <pc:docMk/>
            <pc:sldMk cId="1483293388" sldId="267"/>
            <ac:picMk id="4" creationId="{163070FA-0260-BE0B-6FC6-4703A25776A5}"/>
          </ac:picMkLst>
        </pc:picChg>
      </pc:sldChg>
      <pc:sldChg chg="modSp mod">
        <pc:chgData name="Shakti Swaroop Nayak" userId="cc10a266bb501a07" providerId="LiveId" clId="{433A36C4-0636-4C47-925B-99C9F6B9BEA0}" dt="2025-07-27T15:37:48.416" v="257" actId="14100"/>
        <pc:sldMkLst>
          <pc:docMk/>
          <pc:sldMk cId="3183315129" sldId="268"/>
        </pc:sldMkLst>
        <pc:spChg chg="mod">
          <ac:chgData name="Shakti Swaroop Nayak" userId="cc10a266bb501a07" providerId="LiveId" clId="{433A36C4-0636-4C47-925B-99C9F6B9BEA0}" dt="2025-07-27T15:37:48.416" v="257" actId="14100"/>
          <ac:spMkLst>
            <pc:docMk/>
            <pc:sldMk cId="3183315129" sldId="268"/>
            <ac:spMk id="2" creationId="{005E46AB-32C4-4B57-A2B1-50738A64BE1B}"/>
          </ac:spMkLst>
        </pc:spChg>
      </pc:sldChg>
      <pc:sldChg chg="modSp">
        <pc:chgData name="Shakti Swaroop Nayak" userId="cc10a266bb501a07" providerId="LiveId" clId="{433A36C4-0636-4C47-925B-99C9F6B9BEA0}" dt="2025-07-27T15:38:53.611" v="261"/>
        <pc:sldMkLst>
          <pc:docMk/>
          <pc:sldMk cId="728950222" sldId="269"/>
        </pc:sldMkLst>
        <pc:spChg chg="mod">
          <ac:chgData name="Shakti Swaroop Nayak" userId="cc10a266bb501a07" providerId="LiveId" clId="{433A36C4-0636-4C47-925B-99C9F6B9BEA0}" dt="2025-07-27T15:38:53.611" v="261"/>
          <ac:spMkLst>
            <pc:docMk/>
            <pc:sldMk cId="728950222" sldId="269"/>
            <ac:spMk id="2" creationId="{357C38BC-22B3-37B2-E0C3-812020A76077}"/>
          </ac:spMkLst>
        </pc:spChg>
      </pc:sldChg>
      <pc:sldChg chg="modSp mod">
        <pc:chgData name="Shakti Swaroop Nayak" userId="cc10a266bb501a07" providerId="LiveId" clId="{433A36C4-0636-4C47-925B-99C9F6B9BEA0}" dt="2025-07-27T15:38:27.088" v="260" actId="27636"/>
        <pc:sldMkLst>
          <pc:docMk/>
          <pc:sldMk cId="614882681" sldId="2146847055"/>
        </pc:sldMkLst>
        <pc:spChg chg="mod">
          <ac:chgData name="Shakti Swaroop Nayak" userId="cc10a266bb501a07" providerId="LiveId" clId="{433A36C4-0636-4C47-925B-99C9F6B9BEA0}" dt="2025-07-27T15:38:27.088" v="260" actId="27636"/>
          <ac:spMkLst>
            <pc:docMk/>
            <pc:sldMk cId="614882681" sldId="2146847055"/>
            <ac:spMk id="3" creationId="{A6638FD1-D00E-E75B-705C-564F06D93D7B}"/>
          </ac:spMkLst>
        </pc:spChg>
      </pc:sldChg>
      <pc:sldChg chg="addSp modSp mod">
        <pc:chgData name="Shakti Swaroop Nayak" userId="cc10a266bb501a07" providerId="LiveId" clId="{433A36C4-0636-4C47-925B-99C9F6B9BEA0}" dt="2025-07-27T15:43:18.550" v="274" actId="962"/>
        <pc:sldMkLst>
          <pc:docMk/>
          <pc:sldMk cId="384733178" sldId="2146847059"/>
        </pc:sldMkLst>
        <pc:spChg chg="mod">
          <ac:chgData name="Shakti Swaroop Nayak" userId="cc10a266bb501a07" providerId="LiveId" clId="{433A36C4-0636-4C47-925B-99C9F6B9BEA0}" dt="2025-07-27T15:39:08.327" v="262" actId="14100"/>
          <ac:spMkLst>
            <pc:docMk/>
            <pc:sldMk cId="384733178" sldId="2146847059"/>
            <ac:spMk id="3" creationId="{177D9613-6E93-8A63-8EC7-750760D77FD8}"/>
          </ac:spMkLst>
        </pc:spChg>
        <pc:picChg chg="add mod">
          <ac:chgData name="Shakti Swaroop Nayak" userId="cc10a266bb501a07" providerId="LiveId" clId="{433A36C4-0636-4C47-925B-99C9F6B9BEA0}" dt="2025-07-27T15:43:18.550" v="274" actId="962"/>
          <ac:picMkLst>
            <pc:docMk/>
            <pc:sldMk cId="384733178" sldId="2146847059"/>
            <ac:picMk id="5" creationId="{05E92807-8FE1-B465-21F4-36F522081F33}"/>
          </ac:picMkLst>
        </pc:picChg>
      </pc:sldChg>
      <pc:sldChg chg="addSp modSp mod">
        <pc:chgData name="Shakti Swaroop Nayak" userId="cc10a266bb501a07" providerId="LiveId" clId="{433A36C4-0636-4C47-925B-99C9F6B9BEA0}" dt="2025-07-27T15:44:59.061" v="282" actId="962"/>
        <pc:sldMkLst>
          <pc:docMk/>
          <pc:sldMk cId="4128710330" sldId="2146847060"/>
        </pc:sldMkLst>
        <pc:spChg chg="mod">
          <ac:chgData name="Shakti Swaroop Nayak" userId="cc10a266bb501a07" providerId="LiveId" clId="{433A36C4-0636-4C47-925B-99C9F6B9BEA0}" dt="2025-07-27T15:43:29.370" v="275" actId="14100"/>
          <ac:spMkLst>
            <pc:docMk/>
            <pc:sldMk cId="4128710330" sldId="2146847060"/>
            <ac:spMk id="3" creationId="{177D9613-6E93-8A63-8EC7-750760D77FD8}"/>
          </ac:spMkLst>
        </pc:spChg>
        <pc:picChg chg="add mod">
          <ac:chgData name="Shakti Swaroop Nayak" userId="cc10a266bb501a07" providerId="LiveId" clId="{433A36C4-0636-4C47-925B-99C9F6B9BEA0}" dt="2025-07-27T15:44:59.061" v="282" actId="962"/>
          <ac:picMkLst>
            <pc:docMk/>
            <pc:sldMk cId="4128710330" sldId="2146847060"/>
            <ac:picMk id="5" creationId="{6373C683-8E15-C2A2-4C46-9BFF50229931}"/>
          </ac:picMkLst>
        </pc:picChg>
      </pc:sldChg>
      <pc:sldChg chg="addSp modSp mod">
        <pc:chgData name="Shakti Swaroop Nayak" userId="cc10a266bb501a07" providerId="LiveId" clId="{433A36C4-0636-4C47-925B-99C9F6B9BEA0}" dt="2025-07-27T15:46:58.304" v="292" actId="962"/>
        <pc:sldMkLst>
          <pc:docMk/>
          <pc:sldMk cId="2171852726" sldId="2146847061"/>
        </pc:sldMkLst>
        <pc:spChg chg="mod">
          <ac:chgData name="Shakti Swaroop Nayak" userId="cc10a266bb501a07" providerId="LiveId" clId="{433A36C4-0636-4C47-925B-99C9F6B9BEA0}" dt="2025-07-27T15:45:15.015" v="284" actId="14100"/>
          <ac:spMkLst>
            <pc:docMk/>
            <pc:sldMk cId="2171852726" sldId="2146847061"/>
            <ac:spMk id="3" creationId="{177D9613-6E93-8A63-8EC7-750760D77FD8}"/>
          </ac:spMkLst>
        </pc:spChg>
        <pc:picChg chg="add mod">
          <ac:chgData name="Shakti Swaroop Nayak" userId="cc10a266bb501a07" providerId="LiveId" clId="{433A36C4-0636-4C47-925B-99C9F6B9BEA0}" dt="2025-07-27T15:46:58.304" v="292" actId="962"/>
          <ac:picMkLst>
            <pc:docMk/>
            <pc:sldMk cId="2171852726" sldId="2146847061"/>
            <ac:picMk id="5" creationId="{59D4AE92-058F-F469-BE40-87FDB8A074F1}"/>
          </ac:picMkLst>
        </pc:picChg>
      </pc:sldChg>
      <pc:sldChg chg="addSp delSp modSp add mod">
        <pc:chgData name="Shakti Swaroop Nayak" userId="cc10a266bb501a07" providerId="LiveId" clId="{433A36C4-0636-4C47-925B-99C9F6B9BEA0}" dt="2025-07-27T15:33:48.007" v="226" actId="14100"/>
        <pc:sldMkLst>
          <pc:docMk/>
          <pc:sldMk cId="702766215" sldId="2146847062"/>
        </pc:sldMkLst>
        <pc:picChg chg="add mod">
          <ac:chgData name="Shakti Swaroop Nayak" userId="cc10a266bb501a07" providerId="LiveId" clId="{433A36C4-0636-4C47-925B-99C9F6B9BEA0}" dt="2025-07-27T15:33:48.007" v="226" actId="14100"/>
          <ac:picMkLst>
            <pc:docMk/>
            <pc:sldMk cId="702766215" sldId="2146847062"/>
            <ac:picMk id="3" creationId="{F5A8F3C3-8F31-134E-D7A1-1DF05033FAC0}"/>
          </ac:picMkLst>
        </pc:picChg>
      </pc:sldChg>
      <pc:sldChg chg="addSp delSp modSp add mod">
        <pc:chgData name="Shakti Swaroop Nayak" userId="cc10a266bb501a07" providerId="LiveId" clId="{433A36C4-0636-4C47-925B-99C9F6B9BEA0}" dt="2025-07-27T15:35:21.900" v="243" actId="962"/>
        <pc:sldMkLst>
          <pc:docMk/>
          <pc:sldMk cId="1032258907" sldId="2146847063"/>
        </pc:sldMkLst>
        <pc:picChg chg="add mod">
          <ac:chgData name="Shakti Swaroop Nayak" userId="cc10a266bb501a07" providerId="LiveId" clId="{433A36C4-0636-4C47-925B-99C9F6B9BEA0}" dt="2025-07-27T15:35:21.900" v="243" actId="962"/>
          <ac:picMkLst>
            <pc:docMk/>
            <pc:sldMk cId="1032258907" sldId="2146847063"/>
            <ac:picMk id="7" creationId="{E5258A7B-02E8-81DB-884B-BA147CA8A454}"/>
          </ac:picMkLst>
        </pc:picChg>
      </pc:sldChg>
      <pc:sldChg chg="addSp delSp modSp add mod">
        <pc:chgData name="Shakti Swaroop Nayak" userId="cc10a266bb501a07" providerId="LiveId" clId="{433A36C4-0636-4C47-925B-99C9F6B9BEA0}" dt="2025-07-27T15:36:26.919" v="255" actId="962"/>
        <pc:sldMkLst>
          <pc:docMk/>
          <pc:sldMk cId="3244877318" sldId="2146847064"/>
        </pc:sldMkLst>
        <pc:picChg chg="add mod">
          <ac:chgData name="Shakti Swaroop Nayak" userId="cc10a266bb501a07" providerId="LiveId" clId="{433A36C4-0636-4C47-925B-99C9F6B9BEA0}" dt="2025-07-27T15:36:26.919" v="255" actId="962"/>
          <ac:picMkLst>
            <pc:docMk/>
            <pc:sldMk cId="3244877318" sldId="2146847064"/>
            <ac:picMk id="3" creationId="{33965C33-5F95-2538-E1EE-71FAF9A7FF9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Power system fault detection and classification.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052053" y="4586365"/>
            <a:ext cx="1004566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Shakti Swaroop Nayak – Government College of Engineering Keonjhar – Electrical Engineering</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GitHub Link: https://github.com/shaktissn</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4C9D-8657-801A-68C5-13B88E6C3D8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F0F2D5-EF7F-4808-B46E-A334286C1D6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descr="A screenshot of a computer">
            <a:extLst>
              <a:ext uri="{FF2B5EF4-FFF2-40B4-BE49-F238E27FC236}">
                <a16:creationId xmlns:a16="http://schemas.microsoft.com/office/drawing/2014/main" id="{33965C33-5F95-2538-E1EE-71FAF9A7FF9A}"/>
              </a:ext>
            </a:extLst>
          </p:cNvPr>
          <p:cNvPicPr>
            <a:picLocks noChangeAspect="1"/>
          </p:cNvPicPr>
          <p:nvPr/>
        </p:nvPicPr>
        <p:blipFill>
          <a:blip r:embed="rId2"/>
          <a:stretch>
            <a:fillRect/>
          </a:stretch>
        </p:blipFill>
        <p:spPr>
          <a:xfrm>
            <a:off x="717754" y="1232451"/>
            <a:ext cx="9743769" cy="5480871"/>
          </a:xfrm>
          <a:prstGeom prst="rect">
            <a:avLst/>
          </a:prstGeom>
        </p:spPr>
      </p:pic>
    </p:spTree>
    <p:extLst>
      <p:ext uri="{BB962C8B-B14F-4D97-AF65-F5344CB8AC3E}">
        <p14:creationId xmlns:p14="http://schemas.microsoft.com/office/powerpoint/2010/main" val="3244877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1480503"/>
          </a:xfrm>
        </p:spPr>
        <p:txBody>
          <a:bodyPr>
            <a:normAutofit/>
          </a:bodyPr>
          <a:lstStyle/>
          <a:p>
            <a:r>
              <a:rPr lang="en-US" sz="2000" dirty="0"/>
              <a:t>The ML-based fault detection model successfully classifies various power system faults with high accuracy. Deployment on IBM Cloud Lite ensures scalable and accessible real-time monitoring. The system demonstrates faster and more reliable fault detection than conventional methods.</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2001613"/>
          </a:xfrm>
        </p:spPr>
        <p:txBody>
          <a:bodyPr>
            <a:normAutofit fontScale="85000" lnSpcReduction="10000"/>
          </a:bodyPr>
          <a:lstStyle/>
          <a:p>
            <a:pPr marL="0" indent="0">
              <a:buNone/>
            </a:pPr>
            <a:endParaRPr lang="en-US" sz="2000" b="1" dirty="0"/>
          </a:p>
          <a:p>
            <a:r>
              <a:rPr lang="en-US" sz="2000" dirty="0"/>
              <a:t>- Integrate with SCADA systems for real-time operation</a:t>
            </a:r>
          </a:p>
          <a:p>
            <a:r>
              <a:rPr lang="en-US" sz="2000" dirty="0"/>
              <a:t>- Expand fault classification to include more fault types</a:t>
            </a:r>
          </a:p>
          <a:p>
            <a:r>
              <a:rPr lang="en-US" sz="2000" dirty="0"/>
              <a:t>- Use deep learning models like CNNs for waveform-based classification</a:t>
            </a:r>
          </a:p>
          <a:p>
            <a:r>
              <a:rPr lang="en-US" sz="2000" dirty="0"/>
              <a:t>- Improve latency and accuracy using edge AI solutions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t>1. Kaggle Dataset – https://www.kaggle.com/datasets/ziya07/power-system-faults-dataset</a:t>
            </a:r>
          </a:p>
          <a:p>
            <a:r>
              <a:rPr lang="en-IN" sz="2400" dirty="0"/>
              <a:t>2. IEEE papers on power system fault detection</a:t>
            </a:r>
          </a:p>
          <a:p>
            <a:r>
              <a:rPr lang="en-IN" sz="2400" dirty="0"/>
              <a:t>3. IBM Cloud documentation and tutorials</a:t>
            </a:r>
          </a:p>
          <a:p>
            <a:r>
              <a:rPr lang="en-IN" sz="2400" dirty="0"/>
              <a:t>4. scikit-learn, pandas, </a:t>
            </a:r>
            <a:r>
              <a:rPr lang="en-IN" sz="2400" dirty="0" err="1"/>
              <a:t>numpy</a:t>
            </a:r>
            <a:r>
              <a:rPr lang="en-IN" sz="2400" dirty="0"/>
              <a:t> documentation</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530296"/>
          </a:xfrm>
        </p:spPr>
        <p:txBody>
          <a:bodyPr/>
          <a:lstStyle/>
          <a:p>
            <a:r>
              <a:rPr lang="en-IN" dirty="0"/>
              <a:t>Screenshot/ </a:t>
            </a:r>
            <a:r>
              <a:rPr lang="en-IN" dirty="0" err="1"/>
              <a:t>credly</a:t>
            </a:r>
            <a:r>
              <a:rPr lang="en-IN" dirty="0"/>
              <a:t> certificate( getting started with AI)</a:t>
            </a:r>
          </a:p>
        </p:txBody>
      </p:sp>
      <p:pic>
        <p:nvPicPr>
          <p:cNvPr id="5" name="Picture 4" descr="A close-up of a certificate">
            <a:extLst>
              <a:ext uri="{FF2B5EF4-FFF2-40B4-BE49-F238E27FC236}">
                <a16:creationId xmlns:a16="http://schemas.microsoft.com/office/drawing/2014/main" id="{05E92807-8FE1-B465-21F4-36F522081F33}"/>
              </a:ext>
            </a:extLst>
          </p:cNvPr>
          <p:cNvPicPr>
            <a:picLocks noChangeAspect="1"/>
          </p:cNvPicPr>
          <p:nvPr/>
        </p:nvPicPr>
        <p:blipFill>
          <a:blip r:embed="rId2"/>
          <a:stretch>
            <a:fillRect/>
          </a:stretch>
        </p:blipFill>
        <p:spPr>
          <a:xfrm>
            <a:off x="1012721" y="1832322"/>
            <a:ext cx="6318653" cy="471218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625097"/>
          </a:xfrm>
        </p:spPr>
        <p:txBody>
          <a:bodyPr/>
          <a:lstStyle/>
          <a:p>
            <a:r>
              <a:rPr lang="en-IN" dirty="0"/>
              <a:t>Screenshot/ </a:t>
            </a:r>
            <a:r>
              <a:rPr lang="en-IN" dirty="0" err="1"/>
              <a:t>credly</a:t>
            </a:r>
            <a:r>
              <a:rPr lang="en-IN" dirty="0"/>
              <a:t> certificate( Journey to Cloud)</a:t>
            </a:r>
          </a:p>
        </p:txBody>
      </p:sp>
      <p:pic>
        <p:nvPicPr>
          <p:cNvPr id="5" name="Picture 4" descr="A close-up of a certificate">
            <a:extLst>
              <a:ext uri="{FF2B5EF4-FFF2-40B4-BE49-F238E27FC236}">
                <a16:creationId xmlns:a16="http://schemas.microsoft.com/office/drawing/2014/main" id="{6373C683-8E15-C2A2-4C46-9BFF50229931}"/>
              </a:ext>
            </a:extLst>
          </p:cNvPr>
          <p:cNvPicPr>
            <a:picLocks noChangeAspect="1"/>
          </p:cNvPicPr>
          <p:nvPr/>
        </p:nvPicPr>
        <p:blipFill>
          <a:blip r:embed="rId2"/>
          <a:stretch>
            <a:fillRect/>
          </a:stretch>
        </p:blipFill>
        <p:spPr>
          <a:xfrm>
            <a:off x="1012723" y="1854214"/>
            <a:ext cx="6488173" cy="484646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6"/>
            <a:ext cx="11029615" cy="625097"/>
          </a:xfrm>
        </p:spPr>
        <p:txBody>
          <a:bodyPr/>
          <a:lstStyle/>
          <a:p>
            <a:r>
              <a:rPr lang="en-IN" dirty="0"/>
              <a:t>Screenshot/ </a:t>
            </a:r>
            <a:r>
              <a:rPr lang="en-IN" dirty="0" err="1"/>
              <a:t>credly</a:t>
            </a:r>
            <a:r>
              <a:rPr lang="en-IN" dirty="0"/>
              <a:t> certificate( RAG Lab)</a:t>
            </a:r>
          </a:p>
        </p:txBody>
      </p:sp>
      <p:pic>
        <p:nvPicPr>
          <p:cNvPr id="5" name="Picture 4" descr="A certificate with a yellow light bulb">
            <a:extLst>
              <a:ext uri="{FF2B5EF4-FFF2-40B4-BE49-F238E27FC236}">
                <a16:creationId xmlns:a16="http://schemas.microsoft.com/office/drawing/2014/main" id="{59D4AE92-058F-F469-BE40-87FDB8A074F1}"/>
              </a:ext>
            </a:extLst>
          </p:cNvPr>
          <p:cNvPicPr>
            <a:picLocks noChangeAspect="1"/>
          </p:cNvPicPr>
          <p:nvPr/>
        </p:nvPicPr>
        <p:blipFill>
          <a:blip r:embed="rId2"/>
          <a:stretch>
            <a:fillRect/>
          </a:stretch>
        </p:blipFill>
        <p:spPr>
          <a:xfrm>
            <a:off x="958047" y="1818967"/>
            <a:ext cx="8026767" cy="492163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2400" dirty="0"/>
              <a:t>Power distribution systems are susceptible to various faults such as line-to-ground, line-to-line, and three-phase faults, which can lead to equipment damage and outages. Traditional protection systems rely on fixed settings and may lack the flexibility to accurately detect and classify these faults under dynamic conditions. Hence, there is a need for a data-driven ML model that leverages voltage and current phasors for accurate fault classification in real-time.</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3828751"/>
          </a:xfrm>
        </p:spPr>
        <p:txBody>
          <a:bodyPr vert="horz" lIns="91440" tIns="45720" rIns="91440" bIns="45720" rtlCol="0" anchor="ctr">
            <a:noAutofit/>
          </a:bodyPr>
          <a:lstStyle/>
          <a:p>
            <a:pPr marL="305435" indent="-305435"/>
            <a:endParaRPr lang="en-IN" sz="1200" b="1" dirty="0">
              <a:latin typeface="Calibri"/>
              <a:cs typeface="Calibri"/>
            </a:endParaRPr>
          </a:p>
          <a:p>
            <a:r>
              <a:rPr lang="en-IN" dirty="0"/>
              <a:t>We propose a machine learning-based system to detect and classify power system faults using real-time electrical parameters. The model is trained on labelled voltage and current phasor data from the Kaggle dataset to distinguish between different fault types and normal conditions. </a:t>
            </a:r>
          </a:p>
          <a:p>
            <a:r>
              <a:rPr lang="en-IN" dirty="0"/>
              <a:t>Components:</a:t>
            </a:r>
          </a:p>
          <a:p>
            <a:r>
              <a:rPr lang="en-IN" dirty="0"/>
              <a:t>- Dataset: Kaggle power system faults dataset</a:t>
            </a:r>
          </a:p>
          <a:p>
            <a:r>
              <a:rPr lang="en-IN" dirty="0"/>
              <a:t>- Preprocessing: Normalization &amp; feature selection</a:t>
            </a:r>
          </a:p>
          <a:p>
            <a:r>
              <a:rPr lang="en-IN" dirty="0"/>
              <a:t>- Algorithm: Random Forest / SVM / LSTM</a:t>
            </a:r>
          </a:p>
          <a:p>
            <a:r>
              <a:rPr lang="en-IN" dirty="0"/>
              <a:t>- Deployment: IBM Cloud Lite with Flask-based API</a:t>
            </a:r>
          </a:p>
          <a:p>
            <a:r>
              <a:rPr lang="en-IN" dirty="0"/>
              <a:t>- Evaluation Metrics: Accuracy, Precision, Recall, F1-score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2709535"/>
          </a:xfrm>
        </p:spPr>
        <p:txBody>
          <a:bodyPr/>
          <a:lstStyle/>
          <a:p>
            <a:r>
              <a:rPr lang="en-IN" sz="1800" dirty="0"/>
              <a:t>System requirements:</a:t>
            </a:r>
          </a:p>
          <a:p>
            <a:pPr lvl="1"/>
            <a:r>
              <a:rPr lang="en-IN" sz="1500" dirty="0"/>
              <a:t>Python environment</a:t>
            </a:r>
          </a:p>
          <a:p>
            <a:pPr lvl="1"/>
            <a:r>
              <a:rPr lang="en-IN" sz="1500" dirty="0"/>
              <a:t>IBM Cloud Lite account (Watson Studio, Cloud Object Storage)</a:t>
            </a:r>
          </a:p>
          <a:p>
            <a:r>
              <a:rPr lang="en-IN" sz="1800" dirty="0"/>
              <a:t>Libraries and services:</a:t>
            </a:r>
          </a:p>
          <a:p>
            <a:pPr lvl="1"/>
            <a:r>
              <a:rPr lang="en-IN" sz="1500" dirty="0"/>
              <a:t>IBM Watson Studio for notebook development and model management</a:t>
            </a:r>
          </a:p>
          <a:p>
            <a:pPr lvl="1"/>
            <a:r>
              <a:rPr lang="en-IN" sz="1500" dirty="0"/>
              <a:t>IBM Cloud Functions for serverless inference API</a:t>
            </a:r>
          </a:p>
          <a:p>
            <a:pPr lvl="1"/>
            <a:r>
              <a:rPr lang="en-IN" sz="1500" dirty="0"/>
              <a:t>IBM Cloud Object Storage for training data and model artifacts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3968064"/>
          </a:xfrm>
        </p:spPr>
        <p:txBody>
          <a:bodyPr/>
          <a:lstStyle/>
          <a:p>
            <a:r>
              <a:rPr lang="en-IN" sz="1600" dirty="0"/>
              <a:t>Algorithm: </a:t>
            </a:r>
          </a:p>
          <a:p>
            <a:pPr lvl="1"/>
            <a:r>
              <a:rPr lang="en-IN" sz="1600" dirty="0"/>
              <a:t>Random Forest Classifier / LSTM for time series</a:t>
            </a:r>
          </a:p>
          <a:p>
            <a:r>
              <a:rPr lang="en-IN" sz="1600" dirty="0"/>
              <a:t>Input Features: </a:t>
            </a:r>
          </a:p>
          <a:p>
            <a:pPr lvl="1"/>
            <a:r>
              <a:rPr lang="en-IN" sz="1600" dirty="0"/>
              <a:t>Voltage and Current phasors</a:t>
            </a:r>
          </a:p>
          <a:p>
            <a:r>
              <a:rPr lang="en-IN" sz="1600" dirty="0"/>
              <a:t>Training: </a:t>
            </a:r>
          </a:p>
          <a:p>
            <a:pPr lvl="1"/>
            <a:r>
              <a:rPr lang="en-IN" sz="1600" dirty="0"/>
              <a:t>Data split into training/testing, normalization, model training</a:t>
            </a:r>
          </a:p>
          <a:p>
            <a:r>
              <a:rPr lang="en-IN" sz="1600" dirty="0"/>
              <a:t>Deployment: </a:t>
            </a:r>
          </a:p>
          <a:p>
            <a:pPr lvl="1"/>
            <a:r>
              <a:rPr lang="en-IN" sz="1600" dirty="0"/>
              <a:t>Model hosted on IBM Cloud using Flask, accessible via REST API</a:t>
            </a:r>
          </a:p>
          <a:p>
            <a:r>
              <a:rPr lang="en-IN" sz="1600" dirty="0"/>
              <a:t>Real-time data can be streamed for live fault classification</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descr="A screenshot of a computer&#10;&#10;AI-generated content may be incorrect.">
            <a:extLst>
              <a:ext uri="{FF2B5EF4-FFF2-40B4-BE49-F238E27FC236}">
                <a16:creationId xmlns:a16="http://schemas.microsoft.com/office/drawing/2014/main" id="{163070FA-0260-BE0B-6FC6-4703A25776A5}"/>
              </a:ext>
            </a:extLst>
          </p:cNvPr>
          <p:cNvPicPr>
            <a:picLocks noChangeAspect="1"/>
          </p:cNvPicPr>
          <p:nvPr/>
        </p:nvPicPr>
        <p:blipFill>
          <a:blip r:embed="rId2"/>
          <a:stretch>
            <a:fillRect/>
          </a:stretch>
        </p:blipFill>
        <p:spPr>
          <a:xfrm>
            <a:off x="581192" y="1232452"/>
            <a:ext cx="9578804" cy="538807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61526-6110-0096-2B90-138288A8843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7EE3369-61B7-0ABD-BC70-235FA910961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Picture 2">
            <a:extLst>
              <a:ext uri="{FF2B5EF4-FFF2-40B4-BE49-F238E27FC236}">
                <a16:creationId xmlns:a16="http://schemas.microsoft.com/office/drawing/2014/main" id="{F5A8F3C3-8F31-134E-D7A1-1DF05033FAC0}"/>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27589" y="1232452"/>
            <a:ext cx="9655276" cy="5431093"/>
          </a:xfrm>
          <a:prstGeom prst="rect">
            <a:avLst/>
          </a:prstGeom>
        </p:spPr>
      </p:pic>
    </p:spTree>
    <p:extLst>
      <p:ext uri="{BB962C8B-B14F-4D97-AF65-F5344CB8AC3E}">
        <p14:creationId xmlns:p14="http://schemas.microsoft.com/office/powerpoint/2010/main" val="702766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4D110-46F1-E72D-C463-9DC1B2974D3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814B470-BE34-07D6-97A9-AC9BF68C9A7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descr="A screenshot of a computer">
            <a:extLst>
              <a:ext uri="{FF2B5EF4-FFF2-40B4-BE49-F238E27FC236}">
                <a16:creationId xmlns:a16="http://schemas.microsoft.com/office/drawing/2014/main" id="{E5258A7B-02E8-81DB-884B-BA147CA8A454}"/>
              </a:ext>
            </a:extLst>
          </p:cNvPr>
          <p:cNvPicPr>
            <a:picLocks noChangeAspect="1"/>
          </p:cNvPicPr>
          <p:nvPr/>
        </p:nvPicPr>
        <p:blipFill>
          <a:blip r:embed="rId2"/>
          <a:stretch>
            <a:fillRect/>
          </a:stretch>
        </p:blipFill>
        <p:spPr>
          <a:xfrm>
            <a:off x="688257" y="1232452"/>
            <a:ext cx="9695079" cy="5453483"/>
          </a:xfrm>
          <a:prstGeom prst="rect">
            <a:avLst/>
          </a:prstGeom>
        </p:spPr>
      </p:pic>
    </p:spTree>
    <p:extLst>
      <p:ext uri="{BB962C8B-B14F-4D97-AF65-F5344CB8AC3E}">
        <p14:creationId xmlns:p14="http://schemas.microsoft.com/office/powerpoint/2010/main" val="103225890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500</Words>
  <Application>Microsoft Office PowerPoint</Application>
  <PresentationFormat>Widescreen</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Shakti Swaroop Nayak</cp:lastModifiedBy>
  <cp:revision>24</cp:revision>
  <dcterms:created xsi:type="dcterms:W3CDTF">2021-05-26T16:50:10Z</dcterms:created>
  <dcterms:modified xsi:type="dcterms:W3CDTF">2025-07-31T09:45:11Z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