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9" r:id="rId6"/>
    <p:sldId id="270" r:id="rId7"/>
    <p:sldId id="277" r:id="rId8"/>
    <p:sldId id="268" r:id="rId9"/>
    <p:sldId id="262" r:id="rId10"/>
    <p:sldId id="278" r:id="rId11"/>
    <p:sldId id="266" r:id="rId12"/>
    <p:sldId id="267" r:id="rId13"/>
    <p:sldId id="258" r:id="rId14"/>
    <p:sldId id="28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70" d="100"/>
          <a:sy n="70" d="100"/>
        </p:scale>
        <p:origin x="-1266" y="30"/>
      </p:cViewPr>
      <p:guideLst>
        <p:guide orient="horz" pos="2145"/>
        <p:guide pos="28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9" Type="http://schemas.openxmlformats.org/officeDocument/2006/relationships/tags" Target="../tags/tag15.xml"/><Relationship Id="rId18" Type="http://schemas.openxmlformats.org/officeDocument/2006/relationships/tags" Target="../tags/tag14.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image" Target="../media/image3.png"/><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image" Target="../media/image4.png"/><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image" Target="../media/image5.pn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image" Target="../media/image6.png"/><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0" Type="http://schemas.openxmlformats.org/officeDocument/2006/relationships/tags" Target="../tags/tag7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857250"/>
            <a:ext cx="9144001" cy="5143500"/>
          </a:xfrm>
          <a:prstGeom prst="rect">
            <a:avLst/>
          </a:prstGeom>
          <a:gradFill flip="none" rotWithShape="1">
            <a:gsLst>
              <a:gs pos="0">
                <a:schemeClr val="bg1"/>
              </a:gs>
              <a:gs pos="100000">
                <a:schemeClr val="bg2"/>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椭圆 8"/>
          <p:cNvSpPr/>
          <p:nvPr userDrawn="1">
            <p:custDataLst>
              <p:tags r:id="rId3"/>
            </p:custDataLst>
          </p:nvPr>
        </p:nvSpPr>
        <p:spPr>
          <a:xfrm>
            <a:off x="1029314" y="4691423"/>
            <a:ext cx="298593" cy="298593"/>
          </a:xfrm>
          <a:prstGeom prst="ellipse">
            <a:avLst/>
          </a:prstGeom>
          <a:solidFill>
            <a:schemeClr val="accent1">
              <a:lumMod val="75000"/>
            </a:schemeClr>
          </a:solidFill>
          <a:ln w="222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图形 799"/>
          <p:cNvPicPr>
            <a:picLocks noChangeAspect="1"/>
          </p:cNvPicPr>
          <p:nvPr userDrawn="1">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rot="16200000">
            <a:off x="1123540" y="4789283"/>
            <a:ext cx="119982" cy="101840"/>
          </a:xfrm>
          <a:prstGeom prst="rect">
            <a:avLst/>
          </a:prstGeom>
        </p:spPr>
      </p:pic>
      <p:sp>
        <p:nvSpPr>
          <p:cNvPr id="12" name="任意多边形: 形状 11"/>
          <p:cNvSpPr/>
          <p:nvPr userDrawn="1">
            <p:custDataLst>
              <p:tags r:id="rId7"/>
            </p:custDataLst>
          </p:nvPr>
        </p:nvSpPr>
        <p:spPr>
          <a:xfrm rot="5400000" flipV="1">
            <a:off x="8572446" y="1402339"/>
            <a:ext cx="164841" cy="43823"/>
          </a:xfrm>
          <a:custGeom>
            <a:avLst/>
            <a:gdLst>
              <a:gd name="connsiteX0" fmla="*/ 437468 w 504535"/>
              <a:gd name="connsiteY0" fmla="*/ 0 h 134134"/>
              <a:gd name="connsiteX1" fmla="*/ 504535 w 504535"/>
              <a:gd name="connsiteY1" fmla="*/ 67067 h 134134"/>
              <a:gd name="connsiteX2" fmla="*/ 437468 w 504535"/>
              <a:gd name="connsiteY2" fmla="*/ 134134 h 134134"/>
              <a:gd name="connsiteX3" fmla="*/ 370401 w 504535"/>
              <a:gd name="connsiteY3" fmla="*/ 67067 h 134134"/>
              <a:gd name="connsiteX4" fmla="*/ 437468 w 504535"/>
              <a:gd name="connsiteY4" fmla="*/ 0 h 134134"/>
              <a:gd name="connsiteX5" fmla="*/ 252267 w 504535"/>
              <a:gd name="connsiteY5" fmla="*/ 0 h 134134"/>
              <a:gd name="connsiteX6" fmla="*/ 319334 w 504535"/>
              <a:gd name="connsiteY6" fmla="*/ 67067 h 134134"/>
              <a:gd name="connsiteX7" fmla="*/ 252267 w 504535"/>
              <a:gd name="connsiteY7" fmla="*/ 134134 h 134134"/>
              <a:gd name="connsiteX8" fmla="*/ 185200 w 504535"/>
              <a:gd name="connsiteY8" fmla="*/ 67067 h 134134"/>
              <a:gd name="connsiteX9" fmla="*/ 252267 w 504535"/>
              <a:gd name="connsiteY9" fmla="*/ 0 h 134134"/>
              <a:gd name="connsiteX10" fmla="*/ 67067 w 504535"/>
              <a:gd name="connsiteY10" fmla="*/ 0 h 134134"/>
              <a:gd name="connsiteX11" fmla="*/ 134134 w 504535"/>
              <a:gd name="connsiteY11" fmla="*/ 67067 h 134134"/>
              <a:gd name="connsiteX12" fmla="*/ 67067 w 504535"/>
              <a:gd name="connsiteY12" fmla="*/ 134134 h 134134"/>
              <a:gd name="connsiteX13" fmla="*/ 0 w 504535"/>
              <a:gd name="connsiteY13" fmla="*/ 67067 h 134134"/>
              <a:gd name="connsiteX14" fmla="*/ 67067 w 504535"/>
              <a:gd name="connsiteY14" fmla="*/ 0 h 13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35" h="134134">
                <a:moveTo>
                  <a:pt x="437468" y="0"/>
                </a:moveTo>
                <a:cubicBezTo>
                  <a:pt x="474508" y="0"/>
                  <a:pt x="504535" y="30027"/>
                  <a:pt x="504535" y="67067"/>
                </a:cubicBezTo>
                <a:cubicBezTo>
                  <a:pt x="504535" y="104107"/>
                  <a:pt x="474508" y="134134"/>
                  <a:pt x="437468" y="134134"/>
                </a:cubicBezTo>
                <a:cubicBezTo>
                  <a:pt x="400428" y="134134"/>
                  <a:pt x="370401" y="104107"/>
                  <a:pt x="370401" y="67067"/>
                </a:cubicBezTo>
                <a:cubicBezTo>
                  <a:pt x="370401" y="30027"/>
                  <a:pt x="400428" y="0"/>
                  <a:pt x="437468" y="0"/>
                </a:cubicBezTo>
                <a:close/>
                <a:moveTo>
                  <a:pt x="252267" y="0"/>
                </a:moveTo>
                <a:cubicBezTo>
                  <a:pt x="289307" y="0"/>
                  <a:pt x="319334" y="30027"/>
                  <a:pt x="319334" y="67067"/>
                </a:cubicBezTo>
                <a:cubicBezTo>
                  <a:pt x="319334" y="104107"/>
                  <a:pt x="289307" y="134134"/>
                  <a:pt x="252267" y="134134"/>
                </a:cubicBezTo>
                <a:cubicBezTo>
                  <a:pt x="215227" y="134134"/>
                  <a:pt x="185200" y="104107"/>
                  <a:pt x="185200" y="67067"/>
                </a:cubicBezTo>
                <a:cubicBezTo>
                  <a:pt x="185200" y="30027"/>
                  <a:pt x="215227" y="0"/>
                  <a:pt x="252267" y="0"/>
                </a:cubicBezTo>
                <a:close/>
                <a:moveTo>
                  <a:pt x="67067" y="0"/>
                </a:moveTo>
                <a:cubicBezTo>
                  <a:pt x="104107" y="0"/>
                  <a:pt x="134134" y="30027"/>
                  <a:pt x="134134" y="67067"/>
                </a:cubicBezTo>
                <a:cubicBezTo>
                  <a:pt x="134134" y="104107"/>
                  <a:pt x="104107" y="134134"/>
                  <a:pt x="67067" y="134134"/>
                </a:cubicBezTo>
                <a:cubicBezTo>
                  <a:pt x="30027" y="134134"/>
                  <a:pt x="0" y="104107"/>
                  <a:pt x="0" y="67067"/>
                </a:cubicBezTo>
                <a:cubicBezTo>
                  <a:pt x="0" y="30027"/>
                  <a:pt x="30027" y="0"/>
                  <a:pt x="67067"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2"/>
              </a:solidFill>
            </a:endParaRPr>
          </a:p>
        </p:txBody>
      </p:sp>
      <p:sp>
        <p:nvSpPr>
          <p:cNvPr id="13" name="任意多边形: 形状 12"/>
          <p:cNvSpPr/>
          <p:nvPr userDrawn="1">
            <p:custDataLst>
              <p:tags r:id="rId8"/>
            </p:custDataLst>
          </p:nvPr>
        </p:nvSpPr>
        <p:spPr>
          <a:xfrm>
            <a:off x="5834369" y="1962257"/>
            <a:ext cx="3309632" cy="4038493"/>
          </a:xfrm>
          <a:custGeom>
            <a:avLst/>
            <a:gdLst>
              <a:gd name="connsiteX0" fmla="*/ 4412842 w 4412842"/>
              <a:gd name="connsiteY0" fmla="*/ 0 h 5384657"/>
              <a:gd name="connsiteX1" fmla="*/ 4412842 w 4412842"/>
              <a:gd name="connsiteY1" fmla="*/ 1850003 h 5384657"/>
              <a:gd name="connsiteX2" fmla="*/ 4412117 w 4412842"/>
              <a:gd name="connsiteY2" fmla="*/ 1850058 h 5384657"/>
              <a:gd name="connsiteX3" fmla="*/ 1845184 w 4412842"/>
              <a:gd name="connsiteY3" fmla="*/ 4694574 h 5384657"/>
              <a:gd name="connsiteX4" fmla="*/ 1903274 w 4412842"/>
              <a:gd name="connsiteY4" fmla="*/ 5270819 h 5384657"/>
              <a:gd name="connsiteX5" fmla="*/ 1932545 w 4412842"/>
              <a:gd name="connsiteY5" fmla="*/ 5384657 h 5384657"/>
              <a:gd name="connsiteX6" fmla="*/ 50857 w 4412842"/>
              <a:gd name="connsiteY6" fmla="*/ 5384657 h 5384657"/>
              <a:gd name="connsiteX7" fmla="*/ 24289 w 4412842"/>
              <a:gd name="connsiteY7" fmla="*/ 5175578 h 5384657"/>
              <a:gd name="connsiteX8" fmla="*/ 0 w 4412842"/>
              <a:gd name="connsiteY8" fmla="*/ 4694574 h 5384657"/>
              <a:gd name="connsiteX9" fmla="*/ 4223458 w 4412842"/>
              <a:gd name="connsiteY9" fmla="*/ 14401 h 5384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12842" h="5384657">
                <a:moveTo>
                  <a:pt x="4412842" y="0"/>
                </a:moveTo>
                <a:lnTo>
                  <a:pt x="4412842" y="1850003"/>
                </a:lnTo>
                <a:lnTo>
                  <a:pt x="4412117" y="1850058"/>
                </a:lnTo>
                <a:cubicBezTo>
                  <a:pt x="2970309" y="1996482"/>
                  <a:pt x="1845184" y="3214134"/>
                  <a:pt x="1845184" y="4694574"/>
                </a:cubicBezTo>
                <a:cubicBezTo>
                  <a:pt x="1845184" y="4891966"/>
                  <a:pt x="1865186" y="5084687"/>
                  <a:pt x="1903274" y="5270819"/>
                </a:cubicBezTo>
                <a:lnTo>
                  <a:pt x="1932545" y="5384657"/>
                </a:lnTo>
                <a:lnTo>
                  <a:pt x="50857" y="5384657"/>
                </a:lnTo>
                <a:lnTo>
                  <a:pt x="24289" y="5175578"/>
                </a:lnTo>
                <a:cubicBezTo>
                  <a:pt x="8228" y="5017428"/>
                  <a:pt x="0" y="4856962"/>
                  <a:pt x="0" y="4694574"/>
                </a:cubicBezTo>
                <a:cubicBezTo>
                  <a:pt x="0" y="2258759"/>
                  <a:pt x="1851204" y="255316"/>
                  <a:pt x="4223458" y="14401"/>
                </a:cubicBezTo>
                <a:close/>
              </a:path>
            </a:pathLst>
          </a:custGeom>
          <a:gradFill>
            <a:gsLst>
              <a:gs pos="0">
                <a:schemeClr val="accent1"/>
              </a:gs>
              <a:gs pos="100000">
                <a:schemeClr val="accent1">
                  <a:lumMod val="20000"/>
                  <a:lumOff val="8000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1"/>
              </a:solidFill>
            </a:endParaRPr>
          </a:p>
        </p:txBody>
      </p:sp>
      <p:sp>
        <p:nvSpPr>
          <p:cNvPr id="15" name="任意多边形: 形状 14"/>
          <p:cNvSpPr/>
          <p:nvPr userDrawn="1">
            <p:custDataLst>
              <p:tags r:id="rId9"/>
            </p:custDataLst>
          </p:nvPr>
        </p:nvSpPr>
        <p:spPr>
          <a:xfrm>
            <a:off x="0" y="857250"/>
            <a:ext cx="945687" cy="943666"/>
          </a:xfrm>
          <a:custGeom>
            <a:avLst/>
            <a:gdLst>
              <a:gd name="connsiteX0" fmla="*/ 916162 w 1457748"/>
              <a:gd name="connsiteY0" fmla="*/ 0 h 1454632"/>
              <a:gd name="connsiteX1" fmla="*/ 1457748 w 1457748"/>
              <a:gd name="connsiteY1" fmla="*/ 0 h 1454632"/>
              <a:gd name="connsiteX2" fmla="*/ 1450387 w 1457748"/>
              <a:gd name="connsiteY2" fmla="*/ 145781 h 1454632"/>
              <a:gd name="connsiteX3" fmla="*/ 0 w 1457748"/>
              <a:gd name="connsiteY3" fmla="*/ 1454632 h 1454632"/>
              <a:gd name="connsiteX4" fmla="*/ 0 w 1457748"/>
              <a:gd name="connsiteY4" fmla="*/ 913046 h 1454632"/>
              <a:gd name="connsiteX5" fmla="*/ 911597 w 1457748"/>
              <a:gd name="connsiteY5" fmla="*/ 90407 h 145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748" h="1454632">
                <a:moveTo>
                  <a:pt x="916162" y="0"/>
                </a:moveTo>
                <a:lnTo>
                  <a:pt x="1457748" y="0"/>
                </a:lnTo>
                <a:lnTo>
                  <a:pt x="1450387" y="145781"/>
                </a:lnTo>
                <a:cubicBezTo>
                  <a:pt x="1375727" y="880944"/>
                  <a:pt x="754860" y="1454632"/>
                  <a:pt x="0" y="1454632"/>
                </a:cubicBezTo>
                <a:lnTo>
                  <a:pt x="0" y="913046"/>
                </a:lnTo>
                <a:cubicBezTo>
                  <a:pt x="474444" y="913046"/>
                  <a:pt x="864672" y="552471"/>
                  <a:pt x="911597" y="90407"/>
                </a:cubicBezTo>
                <a:close/>
              </a:path>
            </a:pathLst>
          </a:custGeom>
          <a:gradFill>
            <a:gsLst>
              <a:gs pos="0">
                <a:schemeClr val="accent1">
                  <a:lumMod val="40000"/>
                  <a:lumOff val="60000"/>
                  <a:alpha val="0"/>
                </a:schemeClr>
              </a:gs>
              <a:gs pos="100000">
                <a:schemeClr val="accent1">
                  <a:lumMod val="20000"/>
                  <a:lumOff val="8000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1"/>
              </a:solidFill>
            </a:endParaRPr>
          </a:p>
        </p:txBody>
      </p:sp>
      <p:pic>
        <p:nvPicPr>
          <p:cNvPr id="17" name="图片 16"/>
          <p:cNvPicPr>
            <a:picLocks noChangeAspect="1"/>
          </p:cNvPicPr>
          <p:nvPr userDrawn="1">
            <p:custDataLst>
              <p:tags r:id="rId10"/>
            </p:custDataLst>
          </p:nvPr>
        </p:nvPicPr>
        <p:blipFill rotWithShape="1">
          <a:blip r:embed="rId11"/>
          <a:srcRect l="15079" t="17171" r="45790" b="7436"/>
          <a:stretch>
            <a:fillRect/>
          </a:stretch>
        </p:blipFill>
        <p:spPr>
          <a:xfrm>
            <a:off x="5465891" y="1818893"/>
            <a:ext cx="2829989" cy="3409424"/>
          </a:xfrm>
          <a:prstGeom prst="rect">
            <a:avLst/>
          </a:prstGeom>
          <a:effectLst/>
        </p:spPr>
      </p:pic>
      <p:sp>
        <p:nvSpPr>
          <p:cNvPr id="4" name="日期占位符 3"/>
          <p:cNvSpPr>
            <a:spLocks noGrp="1"/>
          </p:cNvSpPr>
          <p:nvPr>
            <p:ph type="dt" sz="half" idx="10"/>
            <p:custDataLst>
              <p:tags r:id="rId12"/>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13"/>
            </p:custDataLst>
          </p:nvPr>
        </p:nvSpPr>
        <p:spPr/>
        <p:txBody>
          <a:bodyPr>
            <a:normAutofit/>
          </a:bodyPr>
          <a:lstStyle/>
          <a:p>
            <a:endParaRPr lang="en-US" dirty="0"/>
          </a:p>
        </p:txBody>
      </p:sp>
      <p:sp>
        <p:nvSpPr>
          <p:cNvPr id="6" name="灯片编号占位符 5"/>
          <p:cNvSpPr>
            <a:spLocks noGrp="1"/>
          </p:cNvSpPr>
          <p:nvPr>
            <p:ph type="sldNum" sz="quarter" idx="12"/>
            <p:custDataLst>
              <p:tags r:id="rId14"/>
            </p:custDataLst>
          </p:nvPr>
        </p:nvSpPr>
        <p:spPr>
          <a:xfrm>
            <a:off x="6457950" y="5624513"/>
            <a:ext cx="2057400" cy="273844"/>
          </a:xfrm>
        </p:spPr>
        <p:txBody>
          <a:bodyPr wrap="square">
            <a:normAutofit/>
          </a:bodyPr>
          <a:lstStyle/>
          <a:p>
            <a:fld id="{BE5F26B5-172A-4DC2-B0B7-181CFC56B87C}" type="slidenum">
              <a:rPr lang="en-US" smtClean="0"/>
            </a:fld>
            <a:endParaRPr lang="en-US"/>
          </a:p>
        </p:txBody>
      </p:sp>
      <p:sp>
        <p:nvSpPr>
          <p:cNvPr id="10" name="公司名占位符 6"/>
          <p:cNvSpPr>
            <a:spLocks noGrp="1"/>
          </p:cNvSpPr>
          <p:nvPr>
            <p:ph type="body" sz="quarter" idx="13" hasCustomPrompt="1"/>
            <p:custDataLst>
              <p:tags r:id="rId15"/>
            </p:custDataLst>
          </p:nvPr>
        </p:nvSpPr>
        <p:spPr>
          <a:xfrm>
            <a:off x="929824" y="1235250"/>
            <a:ext cx="2160000" cy="378000"/>
          </a:xfrm>
        </p:spPr>
        <p:txBody>
          <a:bodyPr wrap="square" anchor="ctr">
            <a:normAutofit/>
          </a:bodyPr>
          <a:lstStyle>
            <a:lvl1pPr marL="0" indent="0">
              <a:lnSpc>
                <a:spcPct val="100000"/>
              </a:lnSpc>
              <a:buNone/>
              <a:defRPr sz="1350">
                <a:solidFill>
                  <a:schemeClr val="tx1">
                    <a:alpha val="70000"/>
                  </a:schemeClr>
                </a:solidFill>
                <a:latin typeface="+mn-lt"/>
              </a:defRPr>
            </a:lvl1pPr>
          </a:lstStyle>
          <a:p>
            <a:pPr lvl="0"/>
            <a:r>
              <a:rPr lang="en-US" dirty="0">
                <a:latin typeface="+mn-lt"/>
              </a:rPr>
              <a:t>Click to add text</a:t>
            </a:r>
            <a:endParaRPr lang="en-US" dirty="0"/>
          </a:p>
        </p:txBody>
      </p:sp>
      <p:sp>
        <p:nvSpPr>
          <p:cNvPr id="18" name="年号占位符 8"/>
          <p:cNvSpPr>
            <a:spLocks noGrp="1"/>
          </p:cNvSpPr>
          <p:nvPr>
            <p:ph type="body" sz="quarter" idx="15" hasCustomPrompt="1"/>
            <p:custDataLst>
              <p:tags r:id="rId16"/>
            </p:custDataLst>
          </p:nvPr>
        </p:nvSpPr>
        <p:spPr>
          <a:xfrm>
            <a:off x="6355350" y="1235250"/>
            <a:ext cx="2160000" cy="378000"/>
          </a:xfrm>
        </p:spPr>
        <p:txBody>
          <a:bodyPr wrap="square" anchor="ctr">
            <a:normAutofit/>
          </a:bodyPr>
          <a:lstStyle>
            <a:lvl1pPr marL="0" indent="0" algn="r">
              <a:lnSpc>
                <a:spcPct val="100000"/>
              </a:lnSpc>
              <a:buNone/>
              <a:defRPr sz="1350">
                <a:solidFill>
                  <a:schemeClr val="tx1">
                    <a:alpha val="70000"/>
                  </a:schemeClr>
                </a:solidFill>
                <a:latin typeface="+mn-lt"/>
              </a:defRPr>
            </a:lvl1pPr>
          </a:lstStyle>
          <a:p>
            <a:pPr lvl="0"/>
            <a:r>
              <a:rPr lang="en-US" dirty="0">
                <a:latin typeface="+mn-lt"/>
              </a:rPr>
              <a:t>Click to add text</a:t>
            </a:r>
            <a:endParaRPr lang="en-US" dirty="0"/>
          </a:p>
        </p:txBody>
      </p:sp>
      <p:sp>
        <p:nvSpPr>
          <p:cNvPr id="2" name="标题 1"/>
          <p:cNvSpPr>
            <a:spLocks noGrp="1"/>
          </p:cNvSpPr>
          <p:nvPr>
            <p:ph type="ctrTitle" hasCustomPrompt="1"/>
            <p:custDataLst>
              <p:tags r:id="rId17"/>
            </p:custDataLst>
          </p:nvPr>
        </p:nvSpPr>
        <p:spPr>
          <a:xfrm>
            <a:off x="929640" y="1649254"/>
            <a:ext cx="4567714" cy="2194560"/>
          </a:xfrm>
        </p:spPr>
        <p:txBody>
          <a:bodyPr wrap="square" anchor="b">
            <a:normAutofit/>
          </a:bodyPr>
          <a:lstStyle>
            <a:lvl1pPr algn="l">
              <a:lnSpc>
                <a:spcPct val="100000"/>
              </a:lnSpc>
              <a:defRPr sz="3450">
                <a:solidFill>
                  <a:schemeClr val="tx2"/>
                </a:solidFill>
                <a:latin typeface="+mj-lt"/>
              </a:defRPr>
            </a:lvl1pPr>
          </a:lstStyle>
          <a:p>
            <a:r>
              <a:rPr lang="en-US" dirty="0">
                <a:latin typeface="+mj-lt"/>
              </a:rPr>
              <a:t>Click to add title</a:t>
            </a:r>
            <a:endParaRPr lang="en-US" dirty="0">
              <a:latin typeface="+mj-lt"/>
            </a:endParaRPr>
          </a:p>
        </p:txBody>
      </p:sp>
      <p:sp>
        <p:nvSpPr>
          <p:cNvPr id="3" name="副标题 2"/>
          <p:cNvSpPr>
            <a:spLocks noGrp="1"/>
          </p:cNvSpPr>
          <p:nvPr>
            <p:ph type="subTitle" idx="1" hasCustomPrompt="1"/>
            <p:custDataLst>
              <p:tags r:id="rId18"/>
            </p:custDataLst>
          </p:nvPr>
        </p:nvSpPr>
        <p:spPr>
          <a:xfrm>
            <a:off x="929640" y="3972878"/>
            <a:ext cx="4500563" cy="521018"/>
          </a:xfrm>
        </p:spPr>
        <p:txBody>
          <a:bodyPr wrap="square">
            <a:normAutofit/>
          </a:bodyPr>
          <a:lstStyle>
            <a:lvl1pPr marL="0" indent="0" algn="l">
              <a:lnSpc>
                <a:spcPct val="100000"/>
              </a:lnSpc>
              <a:buNone/>
              <a:defRPr sz="1800">
                <a:solidFill>
                  <a:schemeClr val="tx1"/>
                </a:solidFill>
                <a:latin typeface="+mj-lt"/>
              </a:defRPr>
            </a:lvl1pPr>
            <a:lvl2pPr marL="342900" indent="0" algn="ctr">
              <a:buNone/>
              <a:defRPr sz="1500">
                <a:latin typeface="+mj-lt"/>
              </a:defRPr>
            </a:lvl2pPr>
            <a:lvl3pPr marL="685800" indent="0" algn="ctr">
              <a:buNone/>
              <a:defRPr sz="1350">
                <a:latin typeface="+mj-lt"/>
              </a:defRPr>
            </a:lvl3pPr>
            <a:lvl4pPr marL="1028700" indent="0" algn="ctr">
              <a:buNone/>
              <a:defRPr sz="1200">
                <a:latin typeface="+mj-lt"/>
              </a:defRPr>
            </a:lvl4pPr>
            <a:lvl5pPr marL="1371600" indent="0" algn="ctr">
              <a:buNone/>
              <a:defRPr sz="1200">
                <a:latin typeface="+mj-lt"/>
              </a:defRPr>
            </a:lvl5pPr>
            <a:lvl6pPr marL="1714500" indent="0" algn="ctr">
              <a:buNone/>
              <a:defRPr sz="1200">
                <a:latin typeface="+mj-lt"/>
              </a:defRPr>
            </a:lvl6pPr>
            <a:lvl7pPr marL="2057400" indent="0" algn="ctr">
              <a:buNone/>
              <a:defRPr sz="1200">
                <a:latin typeface="+mj-lt"/>
              </a:defRPr>
            </a:lvl7pPr>
            <a:lvl8pPr marL="2400300" indent="0" algn="ctr">
              <a:buNone/>
              <a:defRPr sz="1200">
                <a:latin typeface="+mj-lt"/>
              </a:defRPr>
            </a:lvl8pPr>
            <a:lvl9pPr marL="2743200" indent="0" algn="ctr">
              <a:buNone/>
              <a:defRPr sz="1200">
                <a:latin typeface="+mj-lt"/>
              </a:defRPr>
            </a:lvl9pPr>
          </a:lstStyle>
          <a:p>
            <a:r>
              <a:rPr lang="en-US" dirty="0">
                <a:latin typeface="+mj-lt"/>
              </a:rPr>
              <a:t>Click to add subtitle</a:t>
            </a:r>
            <a:endParaRPr lang="en-US" dirty="0"/>
          </a:p>
        </p:txBody>
      </p:sp>
      <p:sp>
        <p:nvSpPr>
          <p:cNvPr id="24" name="署名占位符 10"/>
          <p:cNvSpPr>
            <a:spLocks noGrp="1"/>
          </p:cNvSpPr>
          <p:nvPr>
            <p:ph type="body" sz="quarter" idx="17" hasCustomPrompt="1"/>
            <p:custDataLst>
              <p:tags r:id="rId19"/>
            </p:custDataLst>
          </p:nvPr>
        </p:nvSpPr>
        <p:spPr>
          <a:xfrm>
            <a:off x="1408964" y="4651203"/>
            <a:ext cx="2160000" cy="378000"/>
          </a:xfrm>
          <a:prstGeom prst="roundRect">
            <a:avLst>
              <a:gd name="adj" fmla="val 50000"/>
            </a:avLst>
          </a:prstGeom>
          <a:gradFill>
            <a:gsLst>
              <a:gs pos="0">
                <a:schemeClr val="accent1">
                  <a:alpha val="0"/>
                </a:schemeClr>
              </a:gs>
              <a:gs pos="76000">
                <a:schemeClr val="accent1"/>
              </a:gs>
            </a:gsLst>
            <a:lin ang="10800000" scaled="0"/>
          </a:gradFill>
        </p:spPr>
        <p:txBody>
          <a:bodyPr wrap="square" anchor="ctr">
            <a:normAutofit/>
          </a:bodyPr>
          <a:lstStyle>
            <a:lvl1pPr marL="269875" indent="0" algn="l" eaLnBrk="1" fontAlgn="auto" latinLnBrk="0" hangingPunct="1">
              <a:lnSpc>
                <a:spcPct val="100000"/>
              </a:lnSpc>
              <a:buNone/>
              <a:defRPr sz="1350">
                <a:solidFill>
                  <a:schemeClr val="lt1">
                    <a:lumMod val="100000"/>
                  </a:schemeClr>
                </a:solidFill>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cs typeface="+mj-lt"/>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wrap="square">
            <a:normAutofit/>
          </a:bodyPr>
          <a:lstStyle>
            <a:lvl1pPr>
              <a:defRPr>
                <a:latin typeface="+mn-lt"/>
                <a:cs typeface="+mn-lt"/>
              </a:defRPr>
            </a:lvl1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p>
            <a:endParaRPr 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3" name="矩形 2"/>
          <p:cNvSpPr/>
          <p:nvPr userDrawn="1">
            <p:custDataLst>
              <p:tags r:id="rId2"/>
            </p:custDataLst>
          </p:nvPr>
        </p:nvSpPr>
        <p:spPr>
          <a:xfrm>
            <a:off x="0" y="857250"/>
            <a:ext cx="9144000" cy="5143499"/>
          </a:xfrm>
          <a:prstGeom prst="rect">
            <a:avLst/>
          </a:prstGeom>
          <a:gradFill flip="none" rotWithShape="1">
            <a:gsLst>
              <a:gs pos="8000">
                <a:schemeClr val="bg1"/>
              </a:gs>
              <a:gs pos="98165">
                <a:schemeClr val="accent1">
                  <a:lumMod val="40000"/>
                  <a:lumOff val="60000"/>
                </a:schemeClr>
              </a:gs>
              <a:gs pos="55000">
                <a:schemeClr val="accent1">
                  <a:lumMod val="20000"/>
                  <a:lumOff val="8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矩形 3"/>
          <p:cNvSpPr/>
          <p:nvPr userDrawn="1">
            <p:custDataLst>
              <p:tags r:id="rId3"/>
            </p:custDataLst>
          </p:nvPr>
        </p:nvSpPr>
        <p:spPr>
          <a:xfrm flipH="1">
            <a:off x="0" y="5601837"/>
            <a:ext cx="9143999" cy="398913"/>
          </a:xfrm>
          <a:prstGeom prst="rect">
            <a:avLst/>
          </a:prstGeom>
          <a:gradFill flip="none" rotWithShape="1">
            <a:gsLst>
              <a:gs pos="0">
                <a:schemeClr val="bg2">
                  <a:alpha val="0"/>
                </a:schemeClr>
              </a:gs>
              <a:gs pos="100000">
                <a:schemeClr val="bg2"/>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任意多边形: 形状 5"/>
          <p:cNvSpPr/>
          <p:nvPr userDrawn="1">
            <p:custDataLst>
              <p:tags r:id="rId4"/>
            </p:custDataLst>
          </p:nvPr>
        </p:nvSpPr>
        <p:spPr>
          <a:xfrm flipV="1">
            <a:off x="623648" y="5778572"/>
            <a:ext cx="252816" cy="67212"/>
          </a:xfrm>
          <a:custGeom>
            <a:avLst/>
            <a:gdLst>
              <a:gd name="connsiteX0" fmla="*/ 437468 w 504535"/>
              <a:gd name="connsiteY0" fmla="*/ 0 h 134134"/>
              <a:gd name="connsiteX1" fmla="*/ 504535 w 504535"/>
              <a:gd name="connsiteY1" fmla="*/ 67067 h 134134"/>
              <a:gd name="connsiteX2" fmla="*/ 437468 w 504535"/>
              <a:gd name="connsiteY2" fmla="*/ 134134 h 134134"/>
              <a:gd name="connsiteX3" fmla="*/ 370401 w 504535"/>
              <a:gd name="connsiteY3" fmla="*/ 67067 h 134134"/>
              <a:gd name="connsiteX4" fmla="*/ 437468 w 504535"/>
              <a:gd name="connsiteY4" fmla="*/ 0 h 134134"/>
              <a:gd name="connsiteX5" fmla="*/ 252267 w 504535"/>
              <a:gd name="connsiteY5" fmla="*/ 0 h 134134"/>
              <a:gd name="connsiteX6" fmla="*/ 319334 w 504535"/>
              <a:gd name="connsiteY6" fmla="*/ 67067 h 134134"/>
              <a:gd name="connsiteX7" fmla="*/ 252267 w 504535"/>
              <a:gd name="connsiteY7" fmla="*/ 134134 h 134134"/>
              <a:gd name="connsiteX8" fmla="*/ 185200 w 504535"/>
              <a:gd name="connsiteY8" fmla="*/ 67067 h 134134"/>
              <a:gd name="connsiteX9" fmla="*/ 252267 w 504535"/>
              <a:gd name="connsiteY9" fmla="*/ 0 h 134134"/>
              <a:gd name="connsiteX10" fmla="*/ 67067 w 504535"/>
              <a:gd name="connsiteY10" fmla="*/ 0 h 134134"/>
              <a:gd name="connsiteX11" fmla="*/ 134134 w 504535"/>
              <a:gd name="connsiteY11" fmla="*/ 67067 h 134134"/>
              <a:gd name="connsiteX12" fmla="*/ 67067 w 504535"/>
              <a:gd name="connsiteY12" fmla="*/ 134134 h 134134"/>
              <a:gd name="connsiteX13" fmla="*/ 0 w 504535"/>
              <a:gd name="connsiteY13" fmla="*/ 67067 h 134134"/>
              <a:gd name="connsiteX14" fmla="*/ 67067 w 504535"/>
              <a:gd name="connsiteY14" fmla="*/ 0 h 13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35" h="134134">
                <a:moveTo>
                  <a:pt x="437468" y="0"/>
                </a:moveTo>
                <a:cubicBezTo>
                  <a:pt x="474508" y="0"/>
                  <a:pt x="504535" y="30027"/>
                  <a:pt x="504535" y="67067"/>
                </a:cubicBezTo>
                <a:cubicBezTo>
                  <a:pt x="504535" y="104107"/>
                  <a:pt x="474508" y="134134"/>
                  <a:pt x="437468" y="134134"/>
                </a:cubicBezTo>
                <a:cubicBezTo>
                  <a:pt x="400428" y="134134"/>
                  <a:pt x="370401" y="104107"/>
                  <a:pt x="370401" y="67067"/>
                </a:cubicBezTo>
                <a:cubicBezTo>
                  <a:pt x="370401" y="30027"/>
                  <a:pt x="400428" y="0"/>
                  <a:pt x="437468" y="0"/>
                </a:cubicBezTo>
                <a:close/>
                <a:moveTo>
                  <a:pt x="252267" y="0"/>
                </a:moveTo>
                <a:cubicBezTo>
                  <a:pt x="289307" y="0"/>
                  <a:pt x="319334" y="30027"/>
                  <a:pt x="319334" y="67067"/>
                </a:cubicBezTo>
                <a:cubicBezTo>
                  <a:pt x="319334" y="104107"/>
                  <a:pt x="289307" y="134134"/>
                  <a:pt x="252267" y="134134"/>
                </a:cubicBezTo>
                <a:cubicBezTo>
                  <a:pt x="215227" y="134134"/>
                  <a:pt x="185200" y="104107"/>
                  <a:pt x="185200" y="67067"/>
                </a:cubicBezTo>
                <a:cubicBezTo>
                  <a:pt x="185200" y="30027"/>
                  <a:pt x="215227" y="0"/>
                  <a:pt x="252267" y="0"/>
                </a:cubicBezTo>
                <a:close/>
                <a:moveTo>
                  <a:pt x="67067" y="0"/>
                </a:moveTo>
                <a:cubicBezTo>
                  <a:pt x="104107" y="0"/>
                  <a:pt x="134134" y="30027"/>
                  <a:pt x="134134" y="67067"/>
                </a:cubicBezTo>
                <a:cubicBezTo>
                  <a:pt x="134134" y="104107"/>
                  <a:pt x="104107" y="134134"/>
                  <a:pt x="67067" y="134134"/>
                </a:cubicBezTo>
                <a:cubicBezTo>
                  <a:pt x="30027" y="134134"/>
                  <a:pt x="0" y="104107"/>
                  <a:pt x="0" y="67067"/>
                </a:cubicBezTo>
                <a:cubicBezTo>
                  <a:pt x="0" y="30027"/>
                  <a:pt x="30027" y="0"/>
                  <a:pt x="67067"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2"/>
              </a:solidFill>
            </a:endParaRPr>
          </a:p>
        </p:txBody>
      </p:sp>
      <p:sp>
        <p:nvSpPr>
          <p:cNvPr id="10" name="任意多边形: 形状 9"/>
          <p:cNvSpPr/>
          <p:nvPr userDrawn="1">
            <p:custDataLst>
              <p:tags r:id="rId5"/>
            </p:custDataLst>
          </p:nvPr>
        </p:nvSpPr>
        <p:spPr>
          <a:xfrm flipH="1">
            <a:off x="7929279" y="857250"/>
            <a:ext cx="1214721" cy="1212125"/>
          </a:xfrm>
          <a:custGeom>
            <a:avLst/>
            <a:gdLst>
              <a:gd name="connsiteX0" fmla="*/ 916162 w 1457748"/>
              <a:gd name="connsiteY0" fmla="*/ 0 h 1454632"/>
              <a:gd name="connsiteX1" fmla="*/ 1457748 w 1457748"/>
              <a:gd name="connsiteY1" fmla="*/ 0 h 1454632"/>
              <a:gd name="connsiteX2" fmla="*/ 1450387 w 1457748"/>
              <a:gd name="connsiteY2" fmla="*/ 145781 h 1454632"/>
              <a:gd name="connsiteX3" fmla="*/ 0 w 1457748"/>
              <a:gd name="connsiteY3" fmla="*/ 1454632 h 1454632"/>
              <a:gd name="connsiteX4" fmla="*/ 0 w 1457748"/>
              <a:gd name="connsiteY4" fmla="*/ 913046 h 1454632"/>
              <a:gd name="connsiteX5" fmla="*/ 911597 w 1457748"/>
              <a:gd name="connsiteY5" fmla="*/ 90407 h 145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748" h="1454632">
                <a:moveTo>
                  <a:pt x="916162" y="0"/>
                </a:moveTo>
                <a:lnTo>
                  <a:pt x="1457748" y="0"/>
                </a:lnTo>
                <a:lnTo>
                  <a:pt x="1450387" y="145781"/>
                </a:lnTo>
                <a:cubicBezTo>
                  <a:pt x="1375727" y="880944"/>
                  <a:pt x="754860" y="1454632"/>
                  <a:pt x="0" y="1454632"/>
                </a:cubicBezTo>
                <a:lnTo>
                  <a:pt x="0" y="913046"/>
                </a:lnTo>
                <a:cubicBezTo>
                  <a:pt x="474444" y="913046"/>
                  <a:pt x="864672" y="552471"/>
                  <a:pt x="911597" y="90407"/>
                </a:cubicBezTo>
                <a:close/>
              </a:path>
            </a:pathLst>
          </a:custGeom>
          <a:gradFill>
            <a:gsLst>
              <a:gs pos="0">
                <a:schemeClr val="accent1">
                  <a:alpha val="0"/>
                  <a:lumMod val="50000"/>
                  <a:lumOff val="50000"/>
                </a:schemeClr>
              </a:gs>
              <a:gs pos="100000">
                <a:schemeClr val="accent1">
                  <a:lumMod val="20000"/>
                  <a:lumOff val="8000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1"/>
              </a:solidFill>
            </a:endParaRPr>
          </a:p>
        </p:txBody>
      </p:sp>
      <p:pic>
        <p:nvPicPr>
          <p:cNvPr id="11" name="图片 10"/>
          <p:cNvPicPr>
            <a:picLocks noChangeAspect="1"/>
          </p:cNvPicPr>
          <p:nvPr userDrawn="1">
            <p:custDataLst>
              <p:tags r:id="rId6"/>
            </p:custDataLst>
          </p:nvPr>
        </p:nvPicPr>
        <p:blipFill rotWithShape="1">
          <a:blip r:embed="rId7"/>
          <a:srcRect l="9710" r="14517" b="15557"/>
          <a:stretch>
            <a:fillRect/>
          </a:stretch>
        </p:blipFill>
        <p:spPr>
          <a:xfrm>
            <a:off x="7078011" y="956979"/>
            <a:ext cx="1623616" cy="1131402"/>
          </a:xfrm>
          <a:prstGeom prst="rect">
            <a:avLst/>
          </a:prstGeom>
        </p:spPr>
      </p:pic>
      <p:sp>
        <p:nvSpPr>
          <p:cNvPr id="2" name="标题 1"/>
          <p:cNvSpPr>
            <a:spLocks noGrp="1"/>
          </p:cNvSpPr>
          <p:nvPr>
            <p:ph type="title" hasCustomPrompt="1"/>
            <p:custDataLst>
              <p:tags r:id="rId8"/>
            </p:custDataLst>
          </p:nvPr>
        </p:nvSpPr>
        <p:spPr>
          <a:xfrm>
            <a:off x="630079" y="1281113"/>
            <a:ext cx="4985861" cy="811054"/>
          </a:xfrm>
        </p:spPr>
        <p:txBody>
          <a:bodyPr wrap="square" anchor="b">
            <a:normAutofit/>
          </a:bodyPr>
          <a:lstStyle>
            <a:lvl1pPr>
              <a:defRPr sz="4500">
                <a:latin typeface="+mj-lt"/>
              </a:defRPr>
            </a:lvl1pPr>
          </a:lstStyle>
          <a:p>
            <a:r>
              <a:rPr lang="en-US" dirty="0">
                <a:latin typeface="+mj-lt"/>
              </a:rPr>
              <a:t>Click to add title</a:t>
            </a:r>
            <a:endParaRPr lang="en-US" dirty="0"/>
          </a:p>
        </p:txBody>
      </p:sp>
      <p:sp>
        <p:nvSpPr>
          <p:cNvPr id="7" name="日期占位符 3"/>
          <p:cNvSpPr>
            <a:spLocks noGrp="1"/>
          </p:cNvSpPr>
          <p:nvPr>
            <p:ph type="dt" sz="half" idx="10"/>
            <p:custDataLst>
              <p:tags r:id="rId9"/>
            </p:custDataLst>
          </p:nvPr>
        </p:nvSpPr>
        <p:spPr/>
        <p:txBody>
          <a:bodyPr wrap="square">
            <a:normAutofit/>
          </a:bodyPr>
          <a:lstStyle/>
          <a:p>
            <a:r>
              <a:rPr lang="en-US"/>
              <a:t>Date Area</a:t>
            </a:r>
            <a:endParaRPr lang="en-US"/>
          </a:p>
        </p:txBody>
      </p:sp>
      <p:sp>
        <p:nvSpPr>
          <p:cNvPr id="8" name="页脚占位符 4"/>
          <p:cNvSpPr>
            <a:spLocks noGrp="1"/>
          </p:cNvSpPr>
          <p:nvPr>
            <p:ph type="ftr" sz="quarter" idx="11"/>
            <p:custDataLst>
              <p:tags r:id="rId10"/>
            </p:custDataLst>
          </p:nvPr>
        </p:nvSpPr>
        <p:spPr/>
        <p:txBody>
          <a:bodyPr/>
          <a:lstStyle/>
          <a:p>
            <a:endParaRPr 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857250"/>
            <a:ext cx="9144001" cy="5143500"/>
          </a:xfrm>
          <a:prstGeom prst="rect">
            <a:avLst/>
          </a:prstGeom>
          <a:gradFill flip="none" rotWithShape="1">
            <a:gsLst>
              <a:gs pos="0">
                <a:schemeClr val="bg1"/>
              </a:gs>
              <a:gs pos="100000">
                <a:schemeClr val="bg2"/>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任意多边形: 形状 9"/>
          <p:cNvSpPr/>
          <p:nvPr userDrawn="1">
            <p:custDataLst>
              <p:tags r:id="rId3"/>
            </p:custDataLst>
          </p:nvPr>
        </p:nvSpPr>
        <p:spPr>
          <a:xfrm flipH="1" flipV="1">
            <a:off x="0" y="857250"/>
            <a:ext cx="3309632" cy="4038493"/>
          </a:xfrm>
          <a:custGeom>
            <a:avLst/>
            <a:gdLst>
              <a:gd name="connsiteX0" fmla="*/ 4412842 w 4412842"/>
              <a:gd name="connsiteY0" fmla="*/ 0 h 5384657"/>
              <a:gd name="connsiteX1" fmla="*/ 4412842 w 4412842"/>
              <a:gd name="connsiteY1" fmla="*/ 1850003 h 5384657"/>
              <a:gd name="connsiteX2" fmla="*/ 4412117 w 4412842"/>
              <a:gd name="connsiteY2" fmla="*/ 1850058 h 5384657"/>
              <a:gd name="connsiteX3" fmla="*/ 1845184 w 4412842"/>
              <a:gd name="connsiteY3" fmla="*/ 4694574 h 5384657"/>
              <a:gd name="connsiteX4" fmla="*/ 1903274 w 4412842"/>
              <a:gd name="connsiteY4" fmla="*/ 5270819 h 5384657"/>
              <a:gd name="connsiteX5" fmla="*/ 1932545 w 4412842"/>
              <a:gd name="connsiteY5" fmla="*/ 5384657 h 5384657"/>
              <a:gd name="connsiteX6" fmla="*/ 50857 w 4412842"/>
              <a:gd name="connsiteY6" fmla="*/ 5384657 h 5384657"/>
              <a:gd name="connsiteX7" fmla="*/ 24289 w 4412842"/>
              <a:gd name="connsiteY7" fmla="*/ 5175578 h 5384657"/>
              <a:gd name="connsiteX8" fmla="*/ 0 w 4412842"/>
              <a:gd name="connsiteY8" fmla="*/ 4694574 h 5384657"/>
              <a:gd name="connsiteX9" fmla="*/ 4223458 w 4412842"/>
              <a:gd name="connsiteY9" fmla="*/ 14401 h 5384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12842" h="5384657">
                <a:moveTo>
                  <a:pt x="4412842" y="0"/>
                </a:moveTo>
                <a:lnTo>
                  <a:pt x="4412842" y="1850003"/>
                </a:lnTo>
                <a:lnTo>
                  <a:pt x="4412117" y="1850058"/>
                </a:lnTo>
                <a:cubicBezTo>
                  <a:pt x="2970309" y="1996482"/>
                  <a:pt x="1845184" y="3214134"/>
                  <a:pt x="1845184" y="4694574"/>
                </a:cubicBezTo>
                <a:cubicBezTo>
                  <a:pt x="1845184" y="4891966"/>
                  <a:pt x="1865186" y="5084687"/>
                  <a:pt x="1903274" y="5270819"/>
                </a:cubicBezTo>
                <a:lnTo>
                  <a:pt x="1932545" y="5384657"/>
                </a:lnTo>
                <a:lnTo>
                  <a:pt x="50857" y="5384657"/>
                </a:lnTo>
                <a:lnTo>
                  <a:pt x="24289" y="5175578"/>
                </a:lnTo>
                <a:cubicBezTo>
                  <a:pt x="8228" y="5017428"/>
                  <a:pt x="0" y="4856962"/>
                  <a:pt x="0" y="4694574"/>
                </a:cubicBezTo>
                <a:cubicBezTo>
                  <a:pt x="0" y="2258759"/>
                  <a:pt x="1851204" y="255316"/>
                  <a:pt x="4223458" y="14401"/>
                </a:cubicBezTo>
                <a:close/>
              </a:path>
            </a:pathLst>
          </a:custGeom>
          <a:gradFill>
            <a:gsLst>
              <a:gs pos="0">
                <a:schemeClr val="accent1"/>
              </a:gs>
              <a:gs pos="61000">
                <a:schemeClr val="accent1">
                  <a:lumMod val="20000"/>
                  <a:lumOff val="8000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1"/>
              </a:solidFill>
            </a:endParaRPr>
          </a:p>
        </p:txBody>
      </p:sp>
      <p:pic>
        <p:nvPicPr>
          <p:cNvPr id="11" name="图片 10"/>
          <p:cNvPicPr>
            <a:picLocks noChangeAspect="1"/>
          </p:cNvPicPr>
          <p:nvPr userDrawn="1">
            <p:custDataLst>
              <p:tags r:id="rId4"/>
            </p:custDataLst>
          </p:nvPr>
        </p:nvPicPr>
        <p:blipFill rotWithShape="1">
          <a:blip r:embed="rId5"/>
          <a:srcRect l="21302" t="13702" r="16670"/>
          <a:stretch>
            <a:fillRect/>
          </a:stretch>
        </p:blipFill>
        <p:spPr>
          <a:xfrm>
            <a:off x="481934" y="1826617"/>
            <a:ext cx="3765779" cy="3275997"/>
          </a:xfrm>
          <a:prstGeom prst="rect">
            <a:avLst/>
          </a:prstGeom>
        </p:spPr>
      </p:pic>
      <p:sp>
        <p:nvSpPr>
          <p:cNvPr id="13" name="任意多边形: 形状 12"/>
          <p:cNvSpPr/>
          <p:nvPr userDrawn="1">
            <p:custDataLst>
              <p:tags r:id="rId6"/>
            </p:custDataLst>
          </p:nvPr>
        </p:nvSpPr>
        <p:spPr>
          <a:xfrm rot="5400000" flipH="1">
            <a:off x="8188370" y="5045120"/>
            <a:ext cx="945687" cy="943666"/>
          </a:xfrm>
          <a:custGeom>
            <a:avLst/>
            <a:gdLst>
              <a:gd name="connsiteX0" fmla="*/ 916162 w 1457748"/>
              <a:gd name="connsiteY0" fmla="*/ 0 h 1454632"/>
              <a:gd name="connsiteX1" fmla="*/ 1457748 w 1457748"/>
              <a:gd name="connsiteY1" fmla="*/ 0 h 1454632"/>
              <a:gd name="connsiteX2" fmla="*/ 1450387 w 1457748"/>
              <a:gd name="connsiteY2" fmla="*/ 145781 h 1454632"/>
              <a:gd name="connsiteX3" fmla="*/ 0 w 1457748"/>
              <a:gd name="connsiteY3" fmla="*/ 1454632 h 1454632"/>
              <a:gd name="connsiteX4" fmla="*/ 0 w 1457748"/>
              <a:gd name="connsiteY4" fmla="*/ 913046 h 1454632"/>
              <a:gd name="connsiteX5" fmla="*/ 911597 w 1457748"/>
              <a:gd name="connsiteY5" fmla="*/ 90407 h 145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748" h="1454632">
                <a:moveTo>
                  <a:pt x="916162" y="0"/>
                </a:moveTo>
                <a:lnTo>
                  <a:pt x="1457748" y="0"/>
                </a:lnTo>
                <a:lnTo>
                  <a:pt x="1450387" y="145781"/>
                </a:lnTo>
                <a:cubicBezTo>
                  <a:pt x="1375727" y="880944"/>
                  <a:pt x="754860" y="1454632"/>
                  <a:pt x="0" y="1454632"/>
                </a:cubicBezTo>
                <a:lnTo>
                  <a:pt x="0" y="913046"/>
                </a:lnTo>
                <a:cubicBezTo>
                  <a:pt x="474444" y="913046"/>
                  <a:pt x="864672" y="552471"/>
                  <a:pt x="911597" y="90407"/>
                </a:cubicBezTo>
                <a:close/>
              </a:path>
            </a:pathLst>
          </a:custGeom>
          <a:solidFill>
            <a:schemeClr val="bg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1"/>
              </a:solidFill>
            </a:endParaRPr>
          </a:p>
        </p:txBody>
      </p:sp>
      <p:sp>
        <p:nvSpPr>
          <p:cNvPr id="14" name="任意多边形: 形状 13"/>
          <p:cNvSpPr/>
          <p:nvPr userDrawn="1">
            <p:custDataLst>
              <p:tags r:id="rId7"/>
            </p:custDataLst>
          </p:nvPr>
        </p:nvSpPr>
        <p:spPr>
          <a:xfrm rot="10800000" flipV="1">
            <a:off x="7811617" y="1534704"/>
            <a:ext cx="252816" cy="67212"/>
          </a:xfrm>
          <a:custGeom>
            <a:avLst/>
            <a:gdLst>
              <a:gd name="connsiteX0" fmla="*/ 437468 w 504535"/>
              <a:gd name="connsiteY0" fmla="*/ 0 h 134134"/>
              <a:gd name="connsiteX1" fmla="*/ 504535 w 504535"/>
              <a:gd name="connsiteY1" fmla="*/ 67067 h 134134"/>
              <a:gd name="connsiteX2" fmla="*/ 437468 w 504535"/>
              <a:gd name="connsiteY2" fmla="*/ 134134 h 134134"/>
              <a:gd name="connsiteX3" fmla="*/ 370401 w 504535"/>
              <a:gd name="connsiteY3" fmla="*/ 67067 h 134134"/>
              <a:gd name="connsiteX4" fmla="*/ 437468 w 504535"/>
              <a:gd name="connsiteY4" fmla="*/ 0 h 134134"/>
              <a:gd name="connsiteX5" fmla="*/ 252267 w 504535"/>
              <a:gd name="connsiteY5" fmla="*/ 0 h 134134"/>
              <a:gd name="connsiteX6" fmla="*/ 319334 w 504535"/>
              <a:gd name="connsiteY6" fmla="*/ 67067 h 134134"/>
              <a:gd name="connsiteX7" fmla="*/ 252267 w 504535"/>
              <a:gd name="connsiteY7" fmla="*/ 134134 h 134134"/>
              <a:gd name="connsiteX8" fmla="*/ 185200 w 504535"/>
              <a:gd name="connsiteY8" fmla="*/ 67067 h 134134"/>
              <a:gd name="connsiteX9" fmla="*/ 252267 w 504535"/>
              <a:gd name="connsiteY9" fmla="*/ 0 h 134134"/>
              <a:gd name="connsiteX10" fmla="*/ 67067 w 504535"/>
              <a:gd name="connsiteY10" fmla="*/ 0 h 134134"/>
              <a:gd name="connsiteX11" fmla="*/ 134134 w 504535"/>
              <a:gd name="connsiteY11" fmla="*/ 67067 h 134134"/>
              <a:gd name="connsiteX12" fmla="*/ 67067 w 504535"/>
              <a:gd name="connsiteY12" fmla="*/ 134134 h 134134"/>
              <a:gd name="connsiteX13" fmla="*/ 0 w 504535"/>
              <a:gd name="connsiteY13" fmla="*/ 67067 h 134134"/>
              <a:gd name="connsiteX14" fmla="*/ 67067 w 504535"/>
              <a:gd name="connsiteY14" fmla="*/ 0 h 13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35" h="134134">
                <a:moveTo>
                  <a:pt x="437468" y="0"/>
                </a:moveTo>
                <a:cubicBezTo>
                  <a:pt x="474508" y="0"/>
                  <a:pt x="504535" y="30027"/>
                  <a:pt x="504535" y="67067"/>
                </a:cubicBezTo>
                <a:cubicBezTo>
                  <a:pt x="504535" y="104107"/>
                  <a:pt x="474508" y="134134"/>
                  <a:pt x="437468" y="134134"/>
                </a:cubicBezTo>
                <a:cubicBezTo>
                  <a:pt x="400428" y="134134"/>
                  <a:pt x="370401" y="104107"/>
                  <a:pt x="370401" y="67067"/>
                </a:cubicBezTo>
                <a:cubicBezTo>
                  <a:pt x="370401" y="30027"/>
                  <a:pt x="400428" y="0"/>
                  <a:pt x="437468" y="0"/>
                </a:cubicBezTo>
                <a:close/>
                <a:moveTo>
                  <a:pt x="252267" y="0"/>
                </a:moveTo>
                <a:cubicBezTo>
                  <a:pt x="289307" y="0"/>
                  <a:pt x="319334" y="30027"/>
                  <a:pt x="319334" y="67067"/>
                </a:cubicBezTo>
                <a:cubicBezTo>
                  <a:pt x="319334" y="104107"/>
                  <a:pt x="289307" y="134134"/>
                  <a:pt x="252267" y="134134"/>
                </a:cubicBezTo>
                <a:cubicBezTo>
                  <a:pt x="215227" y="134134"/>
                  <a:pt x="185200" y="104107"/>
                  <a:pt x="185200" y="67067"/>
                </a:cubicBezTo>
                <a:cubicBezTo>
                  <a:pt x="185200" y="30027"/>
                  <a:pt x="215227" y="0"/>
                  <a:pt x="252267" y="0"/>
                </a:cubicBezTo>
                <a:close/>
                <a:moveTo>
                  <a:pt x="67067" y="0"/>
                </a:moveTo>
                <a:cubicBezTo>
                  <a:pt x="104107" y="0"/>
                  <a:pt x="134134" y="30027"/>
                  <a:pt x="134134" y="67067"/>
                </a:cubicBezTo>
                <a:cubicBezTo>
                  <a:pt x="134134" y="104107"/>
                  <a:pt x="104107" y="134134"/>
                  <a:pt x="67067" y="134134"/>
                </a:cubicBezTo>
                <a:cubicBezTo>
                  <a:pt x="30027" y="134134"/>
                  <a:pt x="0" y="104107"/>
                  <a:pt x="0" y="67067"/>
                </a:cubicBezTo>
                <a:cubicBezTo>
                  <a:pt x="0" y="30027"/>
                  <a:pt x="30027" y="0"/>
                  <a:pt x="67067"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2"/>
              </a:solidFill>
            </a:endParaRPr>
          </a:p>
        </p:txBody>
      </p:sp>
      <p:cxnSp>
        <p:nvCxnSpPr>
          <p:cNvPr id="9" name="直接连接符 8"/>
          <p:cNvCxnSpPr/>
          <p:nvPr userDrawn="1">
            <p:custDataLst>
              <p:tags r:id="rId8"/>
            </p:custDataLst>
          </p:nvPr>
        </p:nvCxnSpPr>
        <p:spPr>
          <a:xfrm>
            <a:off x="990600" y="5606058"/>
            <a:ext cx="7172325" cy="0"/>
          </a:xfrm>
          <a:prstGeom prst="line">
            <a:avLst/>
          </a:prstGeom>
          <a:ln w="1905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3837623" y="3394710"/>
            <a:ext cx="4240054" cy="1624013"/>
          </a:xfrm>
        </p:spPr>
        <p:txBody>
          <a:bodyPr wrap="square" anchor="t" anchorCtr="0">
            <a:normAutofit/>
          </a:bodyPr>
          <a:lstStyle>
            <a:lvl1pPr algn="r">
              <a:defRPr sz="3150">
                <a:latin typeface="+mj-lt"/>
              </a:defRPr>
            </a:lvl1pPr>
          </a:lstStyle>
          <a:p>
            <a:r>
              <a:rPr lang="en-US" dirty="0">
                <a:latin typeface="+mj-lt"/>
              </a:rPr>
              <a:t>Click to add title</a:t>
            </a:r>
            <a:endParaRPr lang="en-US" dirty="0">
              <a:latin typeface="+mj-lt"/>
            </a:endParaRPr>
          </a:p>
        </p:txBody>
      </p:sp>
      <p:sp>
        <p:nvSpPr>
          <p:cNvPr id="8" name="节编号 3"/>
          <p:cNvSpPr>
            <a:spLocks noGrp="1"/>
          </p:cNvSpPr>
          <p:nvPr>
            <p:ph type="body" sz="quarter" idx="13" hasCustomPrompt="1"/>
            <p:custDataLst>
              <p:tags r:id="rId10"/>
            </p:custDataLst>
          </p:nvPr>
        </p:nvSpPr>
        <p:spPr>
          <a:xfrm>
            <a:off x="4247714" y="1986909"/>
            <a:ext cx="3829922" cy="1305389"/>
          </a:xfrm>
          <a:noFill/>
        </p:spPr>
        <p:txBody>
          <a:bodyPr wrap="none" lIns="0" tIns="0" rIns="0" bIns="0" rtlCol="0" anchor="b" anchorCtr="0">
            <a:normAutofit/>
          </a:bodyPr>
          <a:lstStyle>
            <a:lvl1pPr marL="0" indent="0" algn="r">
              <a:buNone/>
              <a:defRPr lang="en-US" sz="6600" b="1" dirty="0">
                <a:gradFill flip="none" rotWithShape="1">
                  <a:gsLst>
                    <a:gs pos="28000">
                      <a:schemeClr val="accent1"/>
                    </a:gs>
                    <a:gs pos="75000">
                      <a:schemeClr val="accent1">
                        <a:lumMod val="75000"/>
                      </a:schemeClr>
                    </a:gs>
                  </a:gsLst>
                  <a:lin ang="2700000" scaled="1"/>
                  <a:tileRect/>
                </a:gradFill>
                <a:latin typeface="+mn-lt"/>
              </a:defRPr>
            </a:lvl1pPr>
          </a:lstStyle>
          <a:p>
            <a:pPr marL="0" lvl="0" algn="r">
              <a:lnSpc>
                <a:spcPct val="100000"/>
              </a:lnSpc>
            </a:pPr>
            <a:r>
              <a:rPr lang="en-US" dirty="0">
                <a:latin typeface="+mn-lt"/>
              </a:rPr>
              <a:t>Click to add text</a:t>
            </a:r>
            <a:endParaRPr lang="en-US" dirty="0"/>
          </a:p>
        </p:txBody>
      </p:sp>
      <p:sp>
        <p:nvSpPr>
          <p:cNvPr id="4" name="日期占位符 4"/>
          <p:cNvSpPr>
            <a:spLocks noGrp="1"/>
          </p:cNvSpPr>
          <p:nvPr>
            <p:ph type="dt" sz="half" idx="10"/>
            <p:custDataLst>
              <p:tags r:id="rId11"/>
            </p:custDataLst>
          </p:nvPr>
        </p:nvSpPr>
        <p:spPr/>
        <p:txBody>
          <a:bodyPr wrap="square">
            <a:normAutofit/>
          </a:bodyPr>
          <a:lstStyle/>
          <a:p>
            <a:r>
              <a:rPr lang="en-US"/>
              <a:t>Date Area</a:t>
            </a:r>
            <a:endParaRPr lang="en-US"/>
          </a:p>
        </p:txBody>
      </p:sp>
      <p:sp>
        <p:nvSpPr>
          <p:cNvPr id="5" name="页脚占位符 5"/>
          <p:cNvSpPr>
            <a:spLocks noGrp="1"/>
          </p:cNvSpPr>
          <p:nvPr>
            <p:ph type="ftr" sz="quarter" idx="11"/>
            <p:custDataLst>
              <p:tags r:id="rId12"/>
            </p:custDataLst>
          </p:nvPr>
        </p:nvSpPr>
        <p:spPr/>
        <p:txBody>
          <a:bodyPr/>
          <a:lstStyle/>
          <a:p>
            <a:endParaRPr lang="en-US"/>
          </a:p>
        </p:txBody>
      </p:sp>
      <p:sp>
        <p:nvSpPr>
          <p:cNvPr id="6" name="灯片编号占位符 6"/>
          <p:cNvSpPr>
            <a:spLocks noGrp="1"/>
          </p:cNvSpPr>
          <p:nvPr>
            <p:ph type="sldNum" sz="quarter" idx="12"/>
            <p:custDataLst>
              <p:tags r:id="rId13"/>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ctr">
            <a:normAutofit/>
          </a:bodyPr>
          <a:lstStyle>
            <a:lvl1pPr>
              <a:defRPr lang="en-US" dirty="0">
                <a:latin typeface="+mj-lt"/>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521970" y="1833563"/>
            <a:ext cx="3992880" cy="3656888"/>
          </a:xfrm>
        </p:spPr>
        <p:txBody>
          <a:bodyPr wrap="square">
            <a:normAutofit/>
          </a:body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4629150" y="1833563"/>
            <a:ext cx="3992880" cy="3656888"/>
          </a:xfrm>
        </p:spPr>
        <p:txBody>
          <a:bodyPr wrap="square">
            <a:normAutofit/>
          </a:body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446" y="1127284"/>
            <a:ext cx="8099584" cy="648176"/>
          </a:xfrm>
        </p:spPr>
        <p:txBody>
          <a:bodyPr vert="horz" wrap="square" lIns="0" tIns="0" rIns="0" bIns="0" rtlCol="0" anchor="ctr">
            <a:normAutofit/>
          </a:bodyPr>
          <a:lstStyle>
            <a:lvl1pPr>
              <a:defRPr lang="en-US" dirty="0">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521970" y="1833563"/>
            <a:ext cx="3992880" cy="308477"/>
          </a:xfrm>
        </p:spPr>
        <p:txBody>
          <a:bodyPr wrap="square" anchor="b">
            <a:norm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vl6pPr marL="1714500" indent="0">
              <a:buNone/>
              <a:defRPr sz="1200" b="1">
                <a:latin typeface="+mj-lt"/>
              </a:defRPr>
            </a:lvl6pPr>
            <a:lvl7pPr marL="2057400" indent="0">
              <a:buNone/>
              <a:defRPr sz="1200" b="1">
                <a:latin typeface="+mj-lt"/>
              </a:defRPr>
            </a:lvl7pPr>
            <a:lvl8pPr marL="2400300" indent="0">
              <a:buNone/>
              <a:defRPr sz="1200" b="1">
                <a:latin typeface="+mj-lt"/>
              </a:defRPr>
            </a:lvl8pPr>
            <a:lvl9pPr marL="2743200" indent="0">
              <a:buNone/>
              <a:defRPr sz="12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521970" y="2263574"/>
            <a:ext cx="3992880" cy="3225207"/>
          </a:xfrm>
        </p:spPr>
        <p:txBody>
          <a:bodyPr wrap="square">
            <a:normAutofit/>
          </a:bodyPr>
          <a:lstStyle>
            <a:lvl1pPr>
              <a:defRPr sz="1650">
                <a:latin typeface="+mn-lt"/>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4629150" y="1833563"/>
            <a:ext cx="3992880" cy="308477"/>
          </a:xfrm>
        </p:spPr>
        <p:txBody>
          <a:bodyPr wrap="square" anchor="b">
            <a:normAutofit/>
          </a:bodyPr>
          <a:lstStyle>
            <a:lvl1pPr marL="0" indent="0">
              <a:buNone/>
              <a:defRPr sz="1800" b="1">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vl6pPr marL="1714500" indent="0">
              <a:buNone/>
              <a:defRPr sz="1200" b="1">
                <a:latin typeface="+mj-lt"/>
              </a:defRPr>
            </a:lvl6pPr>
            <a:lvl7pPr marL="2057400" indent="0">
              <a:buNone/>
              <a:defRPr sz="1200" b="1">
                <a:latin typeface="+mj-lt"/>
              </a:defRPr>
            </a:lvl7pPr>
            <a:lvl8pPr marL="2400300" indent="0">
              <a:buNone/>
              <a:defRPr sz="1200" b="1">
                <a:latin typeface="+mj-lt"/>
              </a:defRPr>
            </a:lvl8pPr>
            <a:lvl9pPr marL="2743200" indent="0">
              <a:buNone/>
              <a:defRPr sz="12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4629150" y="2263574"/>
            <a:ext cx="3992880" cy="3225207"/>
          </a:xfrm>
        </p:spPr>
        <p:txBody>
          <a:bodyPr wrap="square">
            <a:normAutofit/>
          </a:bodyPr>
          <a:lstStyle>
            <a:lvl1pPr>
              <a:defRPr sz="1650">
                <a:latin typeface="+mn-lt"/>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521970" y="1127284"/>
            <a:ext cx="8101489" cy="4363403"/>
          </a:xfrm>
        </p:spPr>
        <p:txBody>
          <a:bodyPr wrap="square">
            <a:normAutofit/>
          </a:body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446" y="1127284"/>
            <a:ext cx="8098631" cy="648176"/>
          </a:xfrm>
        </p:spPr>
        <p:txBody>
          <a:bodyPr wrap="square">
            <a:normAutofit/>
          </a:body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521970" y="1833563"/>
            <a:ext cx="8099316" cy="304165"/>
          </a:xfrm>
        </p:spPr>
        <p:txBody>
          <a:bodyPr wrap="square" anchor="t">
            <a:normAutofit/>
          </a:bodyPr>
          <a:lstStyle>
            <a:lvl1pPr marL="0" indent="0">
              <a:buNone/>
              <a:defRPr sz="1800" b="0">
                <a:latin typeface="+mj-lt"/>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vl6pPr marL="1714500" indent="0">
              <a:buNone/>
              <a:defRPr sz="1200" b="1">
                <a:latin typeface="+mj-lt"/>
              </a:defRPr>
            </a:lvl6pPr>
            <a:lvl7pPr marL="2057400" indent="0">
              <a:buNone/>
              <a:defRPr sz="1200" b="1">
                <a:latin typeface="+mj-lt"/>
              </a:defRPr>
            </a:lvl7pPr>
            <a:lvl8pPr marL="2400300" indent="0">
              <a:buNone/>
              <a:defRPr sz="1200" b="1">
                <a:latin typeface="+mj-lt"/>
              </a:defRPr>
            </a:lvl8pPr>
            <a:lvl9pPr marL="2743200" indent="0">
              <a:buNone/>
              <a:defRPr sz="12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857250"/>
            <a:ext cx="9144001" cy="5143500"/>
          </a:xfrm>
          <a:prstGeom prst="rect">
            <a:avLst/>
          </a:prstGeom>
          <a:gradFill flip="none" rotWithShape="1">
            <a:gsLst>
              <a:gs pos="0">
                <a:schemeClr val="bg1"/>
              </a:gs>
              <a:gs pos="100000">
                <a:schemeClr val="bg2"/>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任意多边形: 形状 7"/>
          <p:cNvSpPr/>
          <p:nvPr userDrawn="1">
            <p:custDataLst>
              <p:tags r:id="rId3"/>
            </p:custDataLst>
          </p:nvPr>
        </p:nvSpPr>
        <p:spPr>
          <a:xfrm>
            <a:off x="4883860" y="857250"/>
            <a:ext cx="4260140" cy="5143500"/>
          </a:xfrm>
          <a:custGeom>
            <a:avLst/>
            <a:gdLst>
              <a:gd name="connsiteX0" fmla="*/ 4412842 w 4412842"/>
              <a:gd name="connsiteY0" fmla="*/ 0 h 5384657"/>
              <a:gd name="connsiteX1" fmla="*/ 4412842 w 4412842"/>
              <a:gd name="connsiteY1" fmla="*/ 1850003 h 5384657"/>
              <a:gd name="connsiteX2" fmla="*/ 4412117 w 4412842"/>
              <a:gd name="connsiteY2" fmla="*/ 1850058 h 5384657"/>
              <a:gd name="connsiteX3" fmla="*/ 1845184 w 4412842"/>
              <a:gd name="connsiteY3" fmla="*/ 4694574 h 5384657"/>
              <a:gd name="connsiteX4" fmla="*/ 1903274 w 4412842"/>
              <a:gd name="connsiteY4" fmla="*/ 5270819 h 5384657"/>
              <a:gd name="connsiteX5" fmla="*/ 1932545 w 4412842"/>
              <a:gd name="connsiteY5" fmla="*/ 5384657 h 5384657"/>
              <a:gd name="connsiteX6" fmla="*/ 50857 w 4412842"/>
              <a:gd name="connsiteY6" fmla="*/ 5384657 h 5384657"/>
              <a:gd name="connsiteX7" fmla="*/ 24289 w 4412842"/>
              <a:gd name="connsiteY7" fmla="*/ 5175578 h 5384657"/>
              <a:gd name="connsiteX8" fmla="*/ 0 w 4412842"/>
              <a:gd name="connsiteY8" fmla="*/ 4694574 h 5384657"/>
              <a:gd name="connsiteX9" fmla="*/ 4223458 w 4412842"/>
              <a:gd name="connsiteY9" fmla="*/ 14401 h 5384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12842" h="5384657">
                <a:moveTo>
                  <a:pt x="4412842" y="0"/>
                </a:moveTo>
                <a:lnTo>
                  <a:pt x="4412842" y="1850003"/>
                </a:lnTo>
                <a:lnTo>
                  <a:pt x="4412117" y="1850058"/>
                </a:lnTo>
                <a:cubicBezTo>
                  <a:pt x="2970309" y="1996482"/>
                  <a:pt x="1845184" y="3214134"/>
                  <a:pt x="1845184" y="4694574"/>
                </a:cubicBezTo>
                <a:cubicBezTo>
                  <a:pt x="1845184" y="4891966"/>
                  <a:pt x="1865186" y="5084687"/>
                  <a:pt x="1903274" y="5270819"/>
                </a:cubicBezTo>
                <a:lnTo>
                  <a:pt x="1932545" y="5384657"/>
                </a:lnTo>
                <a:lnTo>
                  <a:pt x="50857" y="5384657"/>
                </a:lnTo>
                <a:lnTo>
                  <a:pt x="24289" y="5175578"/>
                </a:lnTo>
                <a:cubicBezTo>
                  <a:pt x="8228" y="5017428"/>
                  <a:pt x="0" y="4856962"/>
                  <a:pt x="0" y="4694574"/>
                </a:cubicBezTo>
                <a:cubicBezTo>
                  <a:pt x="0" y="2258759"/>
                  <a:pt x="1851204" y="255316"/>
                  <a:pt x="4223458" y="14401"/>
                </a:cubicBezTo>
                <a:close/>
              </a:path>
            </a:pathLst>
          </a:custGeom>
          <a:gradFill>
            <a:gsLst>
              <a:gs pos="0">
                <a:schemeClr val="accent1">
                  <a:alpha val="50000"/>
                </a:schemeClr>
              </a:gs>
              <a:gs pos="100000">
                <a:schemeClr val="accent1">
                  <a:lumMod val="20000"/>
                  <a:lumOff val="8000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1"/>
              </a:solidFill>
            </a:endParaRPr>
          </a:p>
        </p:txBody>
      </p:sp>
      <p:sp>
        <p:nvSpPr>
          <p:cNvPr id="9" name="任意多边形: 形状 8"/>
          <p:cNvSpPr/>
          <p:nvPr userDrawn="1">
            <p:custDataLst>
              <p:tags r:id="rId4"/>
            </p:custDataLst>
          </p:nvPr>
        </p:nvSpPr>
        <p:spPr>
          <a:xfrm>
            <a:off x="0" y="857250"/>
            <a:ext cx="945687" cy="943666"/>
          </a:xfrm>
          <a:custGeom>
            <a:avLst/>
            <a:gdLst>
              <a:gd name="connsiteX0" fmla="*/ 916162 w 1457748"/>
              <a:gd name="connsiteY0" fmla="*/ 0 h 1454632"/>
              <a:gd name="connsiteX1" fmla="*/ 1457748 w 1457748"/>
              <a:gd name="connsiteY1" fmla="*/ 0 h 1454632"/>
              <a:gd name="connsiteX2" fmla="*/ 1450387 w 1457748"/>
              <a:gd name="connsiteY2" fmla="*/ 145781 h 1454632"/>
              <a:gd name="connsiteX3" fmla="*/ 0 w 1457748"/>
              <a:gd name="connsiteY3" fmla="*/ 1454632 h 1454632"/>
              <a:gd name="connsiteX4" fmla="*/ 0 w 1457748"/>
              <a:gd name="connsiteY4" fmla="*/ 913046 h 1454632"/>
              <a:gd name="connsiteX5" fmla="*/ 911597 w 1457748"/>
              <a:gd name="connsiteY5" fmla="*/ 90407 h 145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748" h="1454632">
                <a:moveTo>
                  <a:pt x="916162" y="0"/>
                </a:moveTo>
                <a:lnTo>
                  <a:pt x="1457748" y="0"/>
                </a:lnTo>
                <a:lnTo>
                  <a:pt x="1450387" y="145781"/>
                </a:lnTo>
                <a:cubicBezTo>
                  <a:pt x="1375727" y="880944"/>
                  <a:pt x="754860" y="1454632"/>
                  <a:pt x="0" y="1454632"/>
                </a:cubicBezTo>
                <a:lnTo>
                  <a:pt x="0" y="913046"/>
                </a:lnTo>
                <a:cubicBezTo>
                  <a:pt x="474444" y="913046"/>
                  <a:pt x="864672" y="552471"/>
                  <a:pt x="911597" y="90407"/>
                </a:cubicBezTo>
                <a:close/>
              </a:path>
            </a:pathLst>
          </a:custGeom>
          <a:gradFill>
            <a:gsLst>
              <a:gs pos="0">
                <a:schemeClr val="accent1">
                  <a:lumMod val="40000"/>
                  <a:lumOff val="60000"/>
                  <a:alpha val="0"/>
                </a:schemeClr>
              </a:gs>
              <a:gs pos="100000">
                <a:schemeClr val="accent1">
                  <a:lumMod val="20000"/>
                  <a:lumOff val="8000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1"/>
              </a:solidFill>
            </a:endParaRPr>
          </a:p>
        </p:txBody>
      </p:sp>
      <p:pic>
        <p:nvPicPr>
          <p:cNvPr id="11" name="图片 10"/>
          <p:cNvPicPr>
            <a:picLocks noChangeAspect="1"/>
          </p:cNvPicPr>
          <p:nvPr userDrawn="1">
            <p:custDataLst>
              <p:tags r:id="rId5"/>
            </p:custDataLst>
          </p:nvPr>
        </p:nvPicPr>
        <p:blipFill rotWithShape="1">
          <a:blip r:embed="rId6"/>
          <a:srcRect l="23702" t="9514" r="16456" b="12361"/>
          <a:stretch>
            <a:fillRect/>
          </a:stretch>
        </p:blipFill>
        <p:spPr>
          <a:xfrm>
            <a:off x="4921875" y="1800916"/>
            <a:ext cx="3640517" cy="2971922"/>
          </a:xfrm>
          <a:prstGeom prst="rect">
            <a:avLst/>
          </a:prstGeom>
        </p:spPr>
      </p:pic>
      <p:sp>
        <p:nvSpPr>
          <p:cNvPr id="2" name="标题 1"/>
          <p:cNvSpPr>
            <a:spLocks noGrp="1"/>
          </p:cNvSpPr>
          <p:nvPr>
            <p:ph type="ctrTitle" hasCustomPrompt="1"/>
            <p:custDataLst>
              <p:tags r:id="rId7"/>
            </p:custDataLst>
          </p:nvPr>
        </p:nvSpPr>
        <p:spPr>
          <a:xfrm>
            <a:off x="926306" y="1869008"/>
            <a:ext cx="3924383" cy="1791983"/>
          </a:xfrm>
        </p:spPr>
        <p:txBody>
          <a:bodyPr wrap="square" anchor="b">
            <a:normAutofit/>
          </a:bodyPr>
          <a:lstStyle>
            <a:lvl1pPr algn="l">
              <a:lnSpc>
                <a:spcPct val="100000"/>
              </a:lnSpc>
              <a:defRPr sz="4500">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8"/>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9"/>
            </p:custDataLst>
          </p:nvPr>
        </p:nvSpPr>
        <p:spPr/>
        <p:txBody>
          <a:bodyPr/>
          <a:lstStyle/>
          <a:p>
            <a:endParaRPr lang="en-US"/>
          </a:p>
        </p:txBody>
      </p:sp>
      <p:sp>
        <p:nvSpPr>
          <p:cNvPr id="6" name="灯片编号占位符 5"/>
          <p:cNvSpPr>
            <a:spLocks noGrp="1"/>
          </p:cNvSpPr>
          <p:nvPr>
            <p:ph type="sldNum" sz="quarter" idx="12"/>
            <p:custDataLst>
              <p:tags r:id="rId10"/>
            </p:custDataLst>
          </p:nvPr>
        </p:nvSpPr>
        <p:spPr>
          <a:xfrm>
            <a:off x="6457950" y="5624513"/>
            <a:ext cx="2057400" cy="273844"/>
          </a:xfrm>
        </p:spPr>
        <p:txBody>
          <a:bodyPr wrap="square">
            <a:normAutofit/>
          </a:body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1" Type="http://schemas.openxmlformats.org/officeDocument/2006/relationships/theme" Target="../theme/theme2.xml"/><Relationship Id="rId20" Type="http://schemas.openxmlformats.org/officeDocument/2006/relationships/tags" Target="../tags/tag87.xml"/><Relationship Id="rId2" Type="http://schemas.openxmlformats.org/officeDocument/2006/relationships/slideLayout" Target="../slideLayouts/slideLayout13.xml"/><Relationship Id="rId19" Type="http://schemas.openxmlformats.org/officeDocument/2006/relationships/tags" Target="../tags/tag86.xml"/><Relationship Id="rId18" Type="http://schemas.openxmlformats.org/officeDocument/2006/relationships/tags" Target="../tags/tag85.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custDataLst>
              <p:tags r:id="rId12"/>
            </p:custDataLst>
          </p:nvPr>
        </p:nvSpPr>
        <p:spPr>
          <a:xfrm>
            <a:off x="0" y="857250"/>
            <a:ext cx="9144001" cy="5143500"/>
          </a:xfrm>
          <a:prstGeom prst="rect">
            <a:avLst/>
          </a:prstGeom>
          <a:gradFill flip="none" rotWithShape="1">
            <a:gsLst>
              <a:gs pos="38000">
                <a:schemeClr val="bg1"/>
              </a:gs>
              <a:gs pos="100000">
                <a:schemeClr val="bg2"/>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endParaRPr>
          </a:p>
        </p:txBody>
      </p:sp>
      <p:sp>
        <p:nvSpPr>
          <p:cNvPr id="9" name="任意多边形: 形状 8"/>
          <p:cNvSpPr/>
          <p:nvPr userDrawn="1">
            <p:custDataLst>
              <p:tags r:id="rId13"/>
            </p:custDataLst>
          </p:nvPr>
        </p:nvSpPr>
        <p:spPr>
          <a:xfrm flipH="1">
            <a:off x="8198313" y="857250"/>
            <a:ext cx="945687" cy="943666"/>
          </a:xfrm>
          <a:custGeom>
            <a:avLst/>
            <a:gdLst>
              <a:gd name="connsiteX0" fmla="*/ 916162 w 1457748"/>
              <a:gd name="connsiteY0" fmla="*/ 0 h 1454632"/>
              <a:gd name="connsiteX1" fmla="*/ 1457748 w 1457748"/>
              <a:gd name="connsiteY1" fmla="*/ 0 h 1454632"/>
              <a:gd name="connsiteX2" fmla="*/ 1450387 w 1457748"/>
              <a:gd name="connsiteY2" fmla="*/ 145781 h 1454632"/>
              <a:gd name="connsiteX3" fmla="*/ 0 w 1457748"/>
              <a:gd name="connsiteY3" fmla="*/ 1454632 h 1454632"/>
              <a:gd name="connsiteX4" fmla="*/ 0 w 1457748"/>
              <a:gd name="connsiteY4" fmla="*/ 913046 h 1454632"/>
              <a:gd name="connsiteX5" fmla="*/ 911597 w 1457748"/>
              <a:gd name="connsiteY5" fmla="*/ 90407 h 145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748" h="1454632">
                <a:moveTo>
                  <a:pt x="916162" y="0"/>
                </a:moveTo>
                <a:lnTo>
                  <a:pt x="1457748" y="0"/>
                </a:lnTo>
                <a:lnTo>
                  <a:pt x="1450387" y="145781"/>
                </a:lnTo>
                <a:cubicBezTo>
                  <a:pt x="1375727" y="880944"/>
                  <a:pt x="754860" y="1454632"/>
                  <a:pt x="0" y="1454632"/>
                </a:cubicBezTo>
                <a:lnTo>
                  <a:pt x="0" y="913046"/>
                </a:lnTo>
                <a:cubicBezTo>
                  <a:pt x="474444" y="913046"/>
                  <a:pt x="864672" y="552471"/>
                  <a:pt x="911597" y="90407"/>
                </a:cubicBezTo>
                <a:close/>
              </a:path>
            </a:pathLst>
          </a:custGeom>
          <a:gradFill>
            <a:gsLst>
              <a:gs pos="0">
                <a:schemeClr val="accent1">
                  <a:lumMod val="40000"/>
                  <a:lumOff val="60000"/>
                  <a:alpha val="0"/>
                </a:schemeClr>
              </a:gs>
              <a:gs pos="100000">
                <a:schemeClr val="accent1">
                  <a:lumMod val="20000"/>
                  <a:lumOff val="8000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1"/>
              </a:solidFill>
              <a:latin typeface="Arial" panose="020B0604020202020204" pitchFamily="34" charset="0"/>
            </a:endParaRPr>
          </a:p>
        </p:txBody>
      </p:sp>
      <p:sp>
        <p:nvSpPr>
          <p:cNvPr id="10" name="任意多边形: 形状 9"/>
          <p:cNvSpPr/>
          <p:nvPr userDrawn="1">
            <p:custDataLst>
              <p:tags r:id="rId14"/>
            </p:custDataLst>
          </p:nvPr>
        </p:nvSpPr>
        <p:spPr>
          <a:xfrm rot="10800000" flipV="1">
            <a:off x="8262534" y="1526539"/>
            <a:ext cx="252816" cy="67212"/>
          </a:xfrm>
          <a:custGeom>
            <a:avLst/>
            <a:gdLst>
              <a:gd name="connsiteX0" fmla="*/ 437468 w 504535"/>
              <a:gd name="connsiteY0" fmla="*/ 0 h 134134"/>
              <a:gd name="connsiteX1" fmla="*/ 504535 w 504535"/>
              <a:gd name="connsiteY1" fmla="*/ 67067 h 134134"/>
              <a:gd name="connsiteX2" fmla="*/ 437468 w 504535"/>
              <a:gd name="connsiteY2" fmla="*/ 134134 h 134134"/>
              <a:gd name="connsiteX3" fmla="*/ 370401 w 504535"/>
              <a:gd name="connsiteY3" fmla="*/ 67067 h 134134"/>
              <a:gd name="connsiteX4" fmla="*/ 437468 w 504535"/>
              <a:gd name="connsiteY4" fmla="*/ 0 h 134134"/>
              <a:gd name="connsiteX5" fmla="*/ 252267 w 504535"/>
              <a:gd name="connsiteY5" fmla="*/ 0 h 134134"/>
              <a:gd name="connsiteX6" fmla="*/ 319334 w 504535"/>
              <a:gd name="connsiteY6" fmla="*/ 67067 h 134134"/>
              <a:gd name="connsiteX7" fmla="*/ 252267 w 504535"/>
              <a:gd name="connsiteY7" fmla="*/ 134134 h 134134"/>
              <a:gd name="connsiteX8" fmla="*/ 185200 w 504535"/>
              <a:gd name="connsiteY8" fmla="*/ 67067 h 134134"/>
              <a:gd name="connsiteX9" fmla="*/ 252267 w 504535"/>
              <a:gd name="connsiteY9" fmla="*/ 0 h 134134"/>
              <a:gd name="connsiteX10" fmla="*/ 67067 w 504535"/>
              <a:gd name="connsiteY10" fmla="*/ 0 h 134134"/>
              <a:gd name="connsiteX11" fmla="*/ 134134 w 504535"/>
              <a:gd name="connsiteY11" fmla="*/ 67067 h 134134"/>
              <a:gd name="connsiteX12" fmla="*/ 67067 w 504535"/>
              <a:gd name="connsiteY12" fmla="*/ 134134 h 134134"/>
              <a:gd name="connsiteX13" fmla="*/ 0 w 504535"/>
              <a:gd name="connsiteY13" fmla="*/ 67067 h 134134"/>
              <a:gd name="connsiteX14" fmla="*/ 67067 w 504535"/>
              <a:gd name="connsiteY14" fmla="*/ 0 h 13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4535" h="134134">
                <a:moveTo>
                  <a:pt x="437468" y="0"/>
                </a:moveTo>
                <a:cubicBezTo>
                  <a:pt x="474508" y="0"/>
                  <a:pt x="504535" y="30027"/>
                  <a:pt x="504535" y="67067"/>
                </a:cubicBezTo>
                <a:cubicBezTo>
                  <a:pt x="504535" y="104107"/>
                  <a:pt x="474508" y="134134"/>
                  <a:pt x="437468" y="134134"/>
                </a:cubicBezTo>
                <a:cubicBezTo>
                  <a:pt x="400428" y="134134"/>
                  <a:pt x="370401" y="104107"/>
                  <a:pt x="370401" y="67067"/>
                </a:cubicBezTo>
                <a:cubicBezTo>
                  <a:pt x="370401" y="30027"/>
                  <a:pt x="400428" y="0"/>
                  <a:pt x="437468" y="0"/>
                </a:cubicBezTo>
                <a:close/>
                <a:moveTo>
                  <a:pt x="252267" y="0"/>
                </a:moveTo>
                <a:cubicBezTo>
                  <a:pt x="289307" y="0"/>
                  <a:pt x="319334" y="30027"/>
                  <a:pt x="319334" y="67067"/>
                </a:cubicBezTo>
                <a:cubicBezTo>
                  <a:pt x="319334" y="104107"/>
                  <a:pt x="289307" y="134134"/>
                  <a:pt x="252267" y="134134"/>
                </a:cubicBezTo>
                <a:cubicBezTo>
                  <a:pt x="215227" y="134134"/>
                  <a:pt x="185200" y="104107"/>
                  <a:pt x="185200" y="67067"/>
                </a:cubicBezTo>
                <a:cubicBezTo>
                  <a:pt x="185200" y="30027"/>
                  <a:pt x="215227" y="0"/>
                  <a:pt x="252267" y="0"/>
                </a:cubicBezTo>
                <a:close/>
                <a:moveTo>
                  <a:pt x="67067" y="0"/>
                </a:moveTo>
                <a:cubicBezTo>
                  <a:pt x="104107" y="0"/>
                  <a:pt x="134134" y="30027"/>
                  <a:pt x="134134" y="67067"/>
                </a:cubicBezTo>
                <a:cubicBezTo>
                  <a:pt x="134134" y="104107"/>
                  <a:pt x="104107" y="134134"/>
                  <a:pt x="67067" y="134134"/>
                </a:cubicBezTo>
                <a:cubicBezTo>
                  <a:pt x="30027" y="134134"/>
                  <a:pt x="0" y="104107"/>
                  <a:pt x="0" y="67067"/>
                </a:cubicBezTo>
                <a:cubicBezTo>
                  <a:pt x="0" y="30027"/>
                  <a:pt x="30027" y="0"/>
                  <a:pt x="67067"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solidFill>
                <a:schemeClr val="tx2"/>
              </a:solidFill>
              <a:latin typeface="Arial" panose="020B0604020202020204" pitchFamily="34" charset="0"/>
            </a:endParaRPr>
          </a:p>
        </p:txBody>
      </p:sp>
      <p:sp>
        <p:nvSpPr>
          <p:cNvPr id="2" name="标题占位符 1"/>
          <p:cNvSpPr>
            <a:spLocks noGrp="1"/>
          </p:cNvSpPr>
          <p:nvPr>
            <p:ph type="title"/>
            <p:custDataLst>
              <p:tags r:id="rId15"/>
            </p:custDataLst>
          </p:nvPr>
        </p:nvSpPr>
        <p:spPr>
          <a:xfrm>
            <a:off x="521970" y="1127250"/>
            <a:ext cx="8100000" cy="540000"/>
          </a:xfrm>
          <a:prstGeom prst="rect">
            <a:avLst/>
          </a:prstGeom>
        </p:spPr>
        <p:txBody>
          <a:bodyPr vert="horz" wrap="square" lIns="0" tIns="0" rIns="0" bIns="0" rtlCol="0" anchor="b" anchorCtr="0">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6"/>
            </p:custDataLst>
          </p:nvPr>
        </p:nvSpPr>
        <p:spPr>
          <a:xfrm>
            <a:off x="521970" y="1833562"/>
            <a:ext cx="8100000" cy="3655219"/>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7"/>
            </p:custDataLst>
          </p:nvPr>
        </p:nvSpPr>
        <p:spPr>
          <a:xfrm>
            <a:off x="521970" y="5624513"/>
            <a:ext cx="2057400" cy="273844"/>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8"/>
            </p:custDataLst>
          </p:nvPr>
        </p:nvSpPr>
        <p:spPr>
          <a:xfrm>
            <a:off x="3028950" y="5624513"/>
            <a:ext cx="3086100" cy="273844"/>
          </a:xfrm>
          <a:prstGeom prst="rect">
            <a:avLst/>
          </a:prstGeom>
        </p:spPr>
        <p:txBody>
          <a:bodyPr vert="horz" lIns="91440" tIns="45720" rIns="91440" bIns="45720" rtlCol="0" anchor="ctr">
            <a:normAutofit/>
          </a:bodyPr>
          <a:lstStyle>
            <a:lvl1pPr algn="ctr">
              <a:defRPr sz="900">
                <a:solidFill>
                  <a:schemeClr val="tx1">
                    <a:tint val="75000"/>
                  </a:schemeClr>
                </a:solidFill>
                <a:latin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19"/>
            </p:custDataLst>
          </p:nvPr>
        </p:nvSpPr>
        <p:spPr>
          <a:xfrm>
            <a:off x="6565487" y="5624513"/>
            <a:ext cx="2057400" cy="273844"/>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defRPr>
            </a:lvl1pPr>
          </a:lstStyle>
          <a:p>
            <a:fld id="{BE5F26B5-172A-4DC2-B0B7-181CFC56B87C}" type="slidenum">
              <a:rPr lang="en-US" smtClean="0"/>
            </a:fld>
            <a:endParaRPr lang="en-US"/>
          </a:p>
        </p:txBody>
      </p:sp>
      <p:sp>
        <p:nvSpPr>
          <p:cNvPr id="11" name="KSO_TEMPLATE" hidden="1"/>
          <p:cNvSpPr/>
          <p:nvPr userDrawn="1">
            <p:custDataLst>
              <p:tags r:id="rId20"/>
            </p:custDataLst>
          </p:nvPr>
        </p:nvSpPr>
        <p:spPr>
          <a:xfrm>
            <a:off x="0" y="857250"/>
            <a:ext cx="0" cy="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100000"/>
        </a:lnSpc>
        <a:spcBef>
          <a:spcPct val="0"/>
        </a:spcBef>
        <a:buNone/>
        <a:defRPr sz="2400" b="1" kern="1200">
          <a:solidFill>
            <a:schemeClr val="tx2"/>
          </a:solidFill>
          <a:latin typeface="Arial" panose="020B0604020202020204" pitchFamily="34" charset="0"/>
        </a:defRPr>
      </a:lvl1pPr>
    </p:titleStyle>
    <p:bodyStyle>
      <a:lvl1pPr marL="171450" indent="-171450" algn="l" defTabSz="685800" rtl="0" eaLnBrk="1" latinLnBrk="0" hangingPunct="1">
        <a:lnSpc>
          <a:spcPct val="130000"/>
        </a:lnSpc>
        <a:spcBef>
          <a:spcPts val="750"/>
        </a:spcBef>
        <a:buFont typeface="Arial" panose="020B0604020202020204" pitchFamily="34" charset="0"/>
        <a:buChar char="•"/>
        <a:defRPr sz="1800" kern="1200">
          <a:solidFill>
            <a:schemeClr val="tx1"/>
          </a:solidFill>
          <a:latin typeface="Arial" panose="020B0604020202020204" pitchFamily="34" charset="0"/>
        </a:defRPr>
      </a:lvl1pPr>
      <a:lvl2pPr marL="403860" indent="-154940" algn="l" defTabSz="685800" rtl="0" eaLnBrk="1" latinLnBrk="0" hangingPunct="1">
        <a:lnSpc>
          <a:spcPct val="130000"/>
        </a:lnSpc>
        <a:spcBef>
          <a:spcPts val="0"/>
        </a:spcBef>
        <a:buFont typeface="Arial" panose="020B0604020202020204" pitchFamily="34" charset="0"/>
        <a:buChar char="•"/>
        <a:defRPr sz="1500" kern="1200">
          <a:solidFill>
            <a:schemeClr val="tx1">
              <a:lumMod val="65000"/>
              <a:lumOff val="35000"/>
            </a:schemeClr>
          </a:solidFill>
          <a:latin typeface="+mn-lt"/>
        </a:defRPr>
      </a:lvl2pPr>
      <a:lvl3pPr marL="599440" indent="-121285" algn="l" defTabSz="685800" rtl="0" eaLnBrk="1" latinLnBrk="0" hangingPunct="1">
        <a:lnSpc>
          <a:spcPct val="130000"/>
        </a:lnSpc>
        <a:spcBef>
          <a:spcPts val="0"/>
        </a:spcBef>
        <a:buFont typeface="Arial" panose="020B0604020202020204" pitchFamily="34" charset="0"/>
        <a:buChar char="•"/>
        <a:defRPr sz="1350" kern="1200">
          <a:solidFill>
            <a:schemeClr val="tx1">
              <a:lumMod val="65000"/>
              <a:lumOff val="35000"/>
            </a:schemeClr>
          </a:solidFill>
          <a:latin typeface="+mn-lt"/>
        </a:defRPr>
      </a:lvl3pPr>
      <a:lvl4pPr marL="772795" indent="-111760" algn="l" defTabSz="685800" rtl="0" eaLnBrk="1" latinLnBrk="0" hangingPunct="1">
        <a:lnSpc>
          <a:spcPct val="130000"/>
        </a:lnSpc>
        <a:spcBef>
          <a:spcPts val="0"/>
        </a:spcBef>
        <a:buFont typeface="Arial" panose="020B0604020202020204" pitchFamily="34" charset="0"/>
        <a:buChar char="•"/>
        <a:defRPr sz="1200" kern="1200">
          <a:solidFill>
            <a:schemeClr val="tx1">
              <a:lumMod val="65000"/>
              <a:lumOff val="35000"/>
            </a:schemeClr>
          </a:solidFill>
          <a:latin typeface="+mn-lt"/>
        </a:defRPr>
      </a:lvl4pPr>
      <a:lvl5pPr marL="926465" indent="-95250" algn="l" defTabSz="685800" rtl="0" eaLnBrk="1" latinLnBrk="0" hangingPunct="1">
        <a:lnSpc>
          <a:spcPct val="130000"/>
        </a:lnSpc>
        <a:spcBef>
          <a:spcPts val="0"/>
        </a:spcBef>
        <a:buFont typeface="Arial" panose="020B0604020202020204" pitchFamily="34" charset="0"/>
        <a:buChar char="•"/>
        <a:defRPr sz="1050" kern="1200">
          <a:solidFill>
            <a:schemeClr val="tx1">
              <a:lumMod val="65000"/>
              <a:lumOff val="35000"/>
            </a:schemeClr>
          </a:solidFill>
          <a:latin typeface="+mn-lt"/>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defRPr>
      </a:lvl1pPr>
      <a:lvl2pPr marL="342900" algn="l" defTabSz="685800" rtl="0" eaLnBrk="1" latinLnBrk="0" hangingPunct="1">
        <a:defRPr sz="1350" kern="1200">
          <a:solidFill>
            <a:schemeClr val="tx1"/>
          </a:solidFill>
          <a:latin typeface="+mn-lt"/>
        </a:defRPr>
      </a:lvl2pPr>
      <a:lvl3pPr marL="685800" algn="l" defTabSz="685800" rtl="0" eaLnBrk="1" latinLnBrk="0" hangingPunct="1">
        <a:defRPr sz="1350" kern="1200">
          <a:solidFill>
            <a:schemeClr val="tx1"/>
          </a:solidFill>
          <a:latin typeface="+mn-lt"/>
        </a:defRPr>
      </a:lvl3pPr>
      <a:lvl4pPr marL="1028700" algn="l" defTabSz="685800" rtl="0" eaLnBrk="1" latinLnBrk="0" hangingPunct="1">
        <a:defRPr sz="1350" kern="1200">
          <a:solidFill>
            <a:schemeClr val="tx1"/>
          </a:solidFill>
          <a:latin typeface="+mn-lt"/>
        </a:defRPr>
      </a:lvl4pPr>
      <a:lvl5pPr marL="1371600" algn="l" defTabSz="685800" rtl="0" eaLnBrk="1" latinLnBrk="0" hangingPunct="1">
        <a:defRPr sz="1350" kern="1200">
          <a:solidFill>
            <a:schemeClr val="tx1"/>
          </a:solidFill>
          <a:latin typeface="+mn-lt"/>
        </a:defRPr>
      </a:lvl5pPr>
      <a:lvl6pPr marL="1714500" algn="l" defTabSz="685800" rtl="0" eaLnBrk="1" latinLnBrk="0" hangingPunct="1">
        <a:defRPr sz="1350" kern="1200">
          <a:solidFill>
            <a:schemeClr val="tx1"/>
          </a:solidFill>
          <a:latin typeface="+mn-lt"/>
        </a:defRPr>
      </a:lvl6pPr>
      <a:lvl7pPr marL="2057400" algn="l" defTabSz="685800" rtl="0" eaLnBrk="1" latinLnBrk="0" hangingPunct="1">
        <a:defRPr sz="1350" kern="1200">
          <a:solidFill>
            <a:schemeClr val="tx1"/>
          </a:solidFill>
          <a:latin typeface="+mn-lt"/>
        </a:defRPr>
      </a:lvl7pPr>
      <a:lvl8pPr marL="2400300" algn="l" defTabSz="685800" rtl="0" eaLnBrk="1" latinLnBrk="0" hangingPunct="1">
        <a:defRPr sz="1350" kern="1200">
          <a:solidFill>
            <a:schemeClr val="tx1"/>
          </a:solidFill>
          <a:latin typeface="+mn-lt"/>
        </a:defRPr>
      </a:lvl8pPr>
      <a:lvl9pPr marL="2743200" algn="l" defTabSz="685800" rtl="0" eaLnBrk="1" latinLnBrk="0" hangingPunct="1">
        <a:defRPr sz="135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90.xml"/><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7300"/>
            <a:ext cx="7772400" cy="2070735"/>
          </a:xfrm>
        </p:spPr>
        <p:txBody>
          <a:bodyPr/>
          <a:lstStyle/>
          <a:p>
            <a:r>
              <a:rPr lang="en-US" dirty="0" smtClean="0"/>
              <a:t>Speech-to-Speech </a:t>
            </a:r>
            <a:r>
              <a:rPr lang="en-US" dirty="0" smtClean="0">
                <a:sym typeface="+mn-ea"/>
              </a:rPr>
              <a:t>Bot Using</a:t>
            </a:r>
            <a:br>
              <a:rPr lang="en-US" dirty="0" smtClean="0">
                <a:sym typeface="+mn-ea"/>
              </a:rPr>
            </a:br>
            <a:r>
              <a:rPr lang="en-US" dirty="0" smtClean="0">
                <a:sym typeface="+mn-ea"/>
              </a:rPr>
              <a:t> </a:t>
            </a:r>
            <a:r>
              <a:rPr lang="en-US" dirty="0" smtClean="0"/>
              <a:t>LLM (Large Language Model) </a:t>
            </a:r>
            <a:endParaRPr lang="en-US" dirty="0"/>
          </a:p>
        </p:txBody>
      </p:sp>
      <p:sp>
        <p:nvSpPr>
          <p:cNvPr id="3" name="Subtitle 2"/>
          <p:cNvSpPr>
            <a:spLocks noGrp="1"/>
          </p:cNvSpPr>
          <p:nvPr>
            <p:ph type="subTitle" idx="1"/>
          </p:nvPr>
        </p:nvSpPr>
        <p:spPr>
          <a:xfrm>
            <a:off x="3909060" y="3886200"/>
            <a:ext cx="4607560" cy="1829435"/>
          </a:xfrm>
          <a:ln>
            <a:solidFill>
              <a:schemeClr val="bg1"/>
            </a:solidFill>
          </a:ln>
        </p:spPr>
        <p:style>
          <a:lnRef idx="2">
            <a:schemeClr val="accent1"/>
          </a:lnRef>
          <a:fillRef idx="0">
            <a:srgbClr val="FFFFFF"/>
          </a:fillRef>
          <a:effectRef idx="0">
            <a:srgbClr val="FFFFFF"/>
          </a:effectRef>
          <a:fontRef idx="minor">
            <a:schemeClr val="tx1"/>
          </a:fontRef>
        </p:style>
        <p:txBody>
          <a:bodyPr>
            <a:normAutofit lnSpcReduction="10000"/>
          </a:bodyPr>
          <a:lstStyle/>
          <a:p>
            <a:r>
              <a:rPr lang="en-US" sz="1800" dirty="0">
                <a:solidFill>
                  <a:schemeClr val="tx1"/>
                </a:solidFill>
              </a:rPr>
              <a:t>               N190700 - PC Avinash kumar Reddy</a:t>
            </a:r>
            <a:endParaRPr lang="en-US" sz="1800" dirty="0">
              <a:solidFill>
                <a:schemeClr val="tx1"/>
              </a:solidFill>
            </a:endParaRPr>
          </a:p>
          <a:p>
            <a:r>
              <a:rPr lang="en-US" sz="1800" dirty="0">
                <a:solidFill>
                  <a:schemeClr val="tx1"/>
                </a:solidFill>
              </a:rPr>
              <a:t>     N190660 - Padala Sai Bhavani</a:t>
            </a:r>
            <a:endParaRPr lang="en-US" sz="1800" dirty="0">
              <a:solidFill>
                <a:schemeClr val="tx1"/>
              </a:solidFill>
            </a:endParaRPr>
          </a:p>
          <a:p>
            <a:r>
              <a:rPr lang="en-US" sz="1800" dirty="0">
                <a:solidFill>
                  <a:schemeClr val="tx1"/>
                </a:solidFill>
              </a:rPr>
              <a:t>           N190684 - Mandem Shakunthala</a:t>
            </a:r>
            <a:endParaRPr lang="en-US" sz="1800" dirty="0">
              <a:solidFill>
                <a:schemeClr val="tx1"/>
              </a:solidFill>
            </a:endParaRPr>
          </a:p>
          <a:p>
            <a:r>
              <a:rPr lang="en-US" sz="1800" dirty="0">
                <a:solidFill>
                  <a:schemeClr val="tx1"/>
                </a:solidFill>
              </a:rPr>
              <a:t>N190641 - Bollineni Sirisha</a:t>
            </a:r>
            <a:endParaRPr lang="en-US" sz="1800" dirty="0">
              <a:solidFill>
                <a:schemeClr val="tx1"/>
              </a:solidFill>
            </a:endParaRPr>
          </a:p>
          <a:p>
            <a:r>
              <a:rPr lang="en-US" sz="1800" dirty="0">
                <a:solidFill>
                  <a:schemeClr val="tx1"/>
                </a:solidFill>
              </a:rPr>
              <a:t>      N190686 - Kasimsetti Mahesh</a:t>
            </a:r>
            <a:endParaRPr lang="en-US" sz="1800" dirty="0">
              <a:solidFill>
                <a:schemeClr val="tx1"/>
              </a:solidFill>
            </a:endParaRPr>
          </a:p>
          <a:p>
            <a:endParaRPr lang="en-US" sz="1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715962"/>
          </a:xfrm>
        </p:spPr>
        <p:txBody>
          <a:bodyPr>
            <a:normAutofit fontScale="90000"/>
          </a:bodyPr>
          <a:lstStyle/>
          <a:p>
            <a:r>
              <a:rPr lang="en-US" b="1" dirty="0" smtClean="0"/>
              <a:t>Text-to-Speech Challenges</a:t>
            </a:r>
            <a:endParaRPr lang="en-US" dirty="0"/>
          </a:p>
        </p:txBody>
      </p:sp>
      <p:sp>
        <p:nvSpPr>
          <p:cNvPr id="3" name="Content Placeholder 2"/>
          <p:cNvSpPr>
            <a:spLocks noGrp="1"/>
          </p:cNvSpPr>
          <p:nvPr>
            <p:ph idx="1"/>
          </p:nvPr>
        </p:nvSpPr>
        <p:spPr>
          <a:xfrm>
            <a:off x="457200" y="1600200"/>
            <a:ext cx="8229600" cy="4915535"/>
          </a:xfrm>
        </p:spPr>
        <p:txBody>
          <a:bodyPr>
            <a:normAutofit fontScale="25000"/>
          </a:bodyPr>
          <a:lstStyle/>
          <a:p>
            <a:pPr marL="0" indent="0">
              <a:buNone/>
            </a:pPr>
            <a:r>
              <a:rPr lang="en-US" altLang="en-US" sz="8000" b="1"/>
              <a:t>1.    Naturalness and Expressiveness</a:t>
            </a:r>
            <a:endParaRPr lang="en-US" altLang="en-US" sz="8000"/>
          </a:p>
          <a:p>
            <a:r>
              <a:rPr lang="en-US" altLang="en-US" sz="6800"/>
              <a:t>Challenge: Synthetic voices often lack emotional depth and sound mechanical.</a:t>
            </a:r>
            <a:endParaRPr lang="en-US" altLang="en-US" sz="6800"/>
          </a:p>
          <a:p>
            <a:r>
              <a:rPr lang="en-US" altLang="en-US" sz="6800"/>
              <a:t>Solution: Employ advanced neural networks to produce speech with natural intonation, rhythm, and expressive variations.</a:t>
            </a:r>
            <a:endParaRPr lang="en-US" altLang="en-US" sz="6800"/>
          </a:p>
          <a:p>
            <a:pPr marL="0" indent="0">
              <a:buNone/>
            </a:pPr>
            <a:endParaRPr lang="en-US" altLang="en-US" sz="8000"/>
          </a:p>
          <a:p>
            <a:pPr marL="0" indent="0">
              <a:buNone/>
            </a:pPr>
            <a:r>
              <a:rPr lang="en-US" altLang="en-US" sz="8000" b="1"/>
              <a:t>2.    Pronunciation of Unfamiliar Words</a:t>
            </a:r>
            <a:endParaRPr lang="en-US" altLang="en-US" sz="8000"/>
          </a:p>
          <a:p>
            <a:r>
              <a:rPr lang="en-US" altLang="en-US" sz="6800"/>
              <a:t>Challenge: Names, places, or technical terms may be pronounced incorrectly.</a:t>
            </a:r>
            <a:endParaRPr lang="en-US" altLang="en-US" sz="6800"/>
          </a:p>
          <a:p>
            <a:r>
              <a:rPr lang="en-US" altLang="en-US" sz="6800"/>
              <a:t>Solution: Provide options for user-defined phonetic spellings or develop personalized dictionaries to ensure proper pronunciation.</a:t>
            </a:r>
            <a:endParaRPr lang="en-US" altLang="en-US" sz="6800"/>
          </a:p>
          <a:p>
            <a:pPr marL="0" indent="0">
              <a:buNone/>
            </a:pPr>
            <a:endParaRPr lang="en-US" altLang="en-US"/>
          </a:p>
          <a:p>
            <a:pPr marL="0" indent="0">
              <a:buNone/>
            </a:pPr>
            <a:r>
              <a:rPr lang="en-US" altLang="en-US" sz="8000" b="1"/>
              <a:t>3.   Contextual Understanding</a:t>
            </a:r>
            <a:endParaRPr lang="en-US" altLang="en-US" sz="8000"/>
          </a:p>
          <a:p>
            <a:r>
              <a:rPr lang="en-US" altLang="en-US" sz="6800"/>
              <a:t>Challenge: Systems may fail to interpret text tone or context, leading to unnatural delivery.</a:t>
            </a:r>
            <a:endParaRPr lang="en-US" altLang="en-US" sz="6800"/>
          </a:p>
          <a:p>
            <a:r>
              <a:rPr lang="en-US" altLang="en-US" sz="6800"/>
              <a:t>Solution: Leverage natural language processing (NLP) to assess text context and fine-tune speech output accordingly.</a:t>
            </a:r>
            <a:endParaRPr lang="en-US" altLang="en-US" sz="6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75" y="274955"/>
            <a:ext cx="6181090" cy="715645"/>
          </a:xfrm>
        </p:spPr>
        <p:txBody>
          <a:bodyPr>
            <a:normAutofit fontScale="90000"/>
          </a:bodyPr>
          <a:lstStyle/>
          <a:p>
            <a:r>
              <a:rPr lang="en-US" dirty="0"/>
              <a:t>Conclusion </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endParaRPr lang="en-US" sz="2220" dirty="0" smtClean="0">
              <a:latin typeface="Times New Roman" panose="02020603050405020304" pitchFamily="18" charset="0"/>
              <a:cs typeface="Times New Roman" panose="02020603050405020304" pitchFamily="18" charset="0"/>
            </a:endParaRPr>
          </a:p>
          <a:p>
            <a:r>
              <a:rPr lang="en-US" altLang="en-US" sz="2220">
                <a:latin typeface="Times New Roman" panose="02020603050405020304" pitchFamily="18" charset="0"/>
                <a:cs typeface="Times New Roman" panose="02020603050405020304" pitchFamily="18" charset="0"/>
              </a:rPr>
              <a:t>Retraining or fine-tuning pre-trained large language models (LLMs) is computationally expensive and resource-intensive.</a:t>
            </a:r>
            <a:endParaRPr lang="en-US" altLang="en-US" sz="2220">
              <a:latin typeface="Times New Roman" panose="02020603050405020304" pitchFamily="18" charset="0"/>
              <a:cs typeface="Times New Roman" panose="02020603050405020304" pitchFamily="18" charset="0"/>
            </a:endParaRPr>
          </a:p>
          <a:p>
            <a:pPr marL="0" indent="0">
              <a:buNone/>
            </a:pPr>
            <a:endParaRPr lang="en-US" altLang="en-US" sz="2220">
              <a:latin typeface="Times New Roman" panose="02020603050405020304" pitchFamily="18" charset="0"/>
              <a:cs typeface="Times New Roman" panose="02020603050405020304" pitchFamily="18" charset="0"/>
            </a:endParaRPr>
          </a:p>
          <a:p>
            <a:r>
              <a:rPr lang="en-US" altLang="en-US" sz="2220">
                <a:latin typeface="Times New Roman" panose="02020603050405020304" pitchFamily="18" charset="0"/>
                <a:cs typeface="Times New Roman" panose="02020603050405020304" pitchFamily="18" charset="0"/>
              </a:rPr>
              <a:t>To address this, a lightweight model can be developed using the knowledge distillation approach, which transfers knowledge from a large, complex model to a smaller, more efficient one.</a:t>
            </a:r>
            <a:endParaRPr lang="en-US" altLang="en-US" sz="2220">
              <a:latin typeface="Times New Roman" panose="02020603050405020304" pitchFamily="18" charset="0"/>
              <a:cs typeface="Times New Roman" panose="02020603050405020304" pitchFamily="18" charset="0"/>
            </a:endParaRPr>
          </a:p>
          <a:p>
            <a:pPr marL="0" indent="0">
              <a:buNone/>
            </a:pPr>
            <a:endParaRPr lang="en-US" altLang="en-US" sz="2220">
              <a:latin typeface="Times New Roman" panose="02020603050405020304" pitchFamily="18" charset="0"/>
              <a:cs typeface="Times New Roman" panose="02020603050405020304" pitchFamily="18" charset="0"/>
            </a:endParaRPr>
          </a:p>
          <a:p>
            <a:r>
              <a:rPr lang="en-US" altLang="en-US" sz="2220">
                <a:latin typeface="Times New Roman" panose="02020603050405020304" pitchFamily="18" charset="0"/>
                <a:cs typeface="Times New Roman" panose="02020603050405020304" pitchFamily="18" charset="0"/>
              </a:rPr>
              <a:t>This results in faster, more scalable applications without compromising performance, making it suitable for real-world deployment in resource-constrained environments.</a:t>
            </a:r>
            <a:endParaRPr lang="en-US" altLang="en-US" sz="222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lstStyle/>
          <a:p>
            <a:r>
              <a:rPr lang="en-US"/>
              <a:t>Thank you...</a:t>
            </a:r>
            <a:endParaRPr 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305" y="274955"/>
            <a:ext cx="7057390" cy="944245"/>
          </a:xfrm>
        </p:spPr>
        <p:txBody>
          <a:bodyPr>
            <a:normAutofit/>
          </a:bodyPr>
          <a:lstStyle/>
          <a:p>
            <a:r>
              <a:rPr lang="en-US" dirty="0" smtClean="0"/>
              <a:t>Objective of The Project</a:t>
            </a:r>
            <a:endParaRPr lang="en-US" dirty="0"/>
          </a:p>
        </p:txBody>
      </p:sp>
      <p:sp>
        <p:nvSpPr>
          <p:cNvPr id="3" name="Content Placeholder 2"/>
          <p:cNvSpPr>
            <a:spLocks noGrp="1"/>
          </p:cNvSpPr>
          <p:nvPr>
            <p:ph idx="1"/>
          </p:nvPr>
        </p:nvSpPr>
        <p:spPr>
          <a:xfrm>
            <a:off x="457200" y="1550035"/>
            <a:ext cx="8229600" cy="4576445"/>
          </a:xfrm>
        </p:spPr>
        <p:txBody>
          <a:bodyPr>
            <a:normAutofit/>
          </a:bodyPr>
          <a:lstStyle/>
          <a:p>
            <a:r>
              <a:rPr lang="en-US" altLang="en-US" sz="2000">
                <a:latin typeface="Times New Roman" panose="02020603050405020304" pitchFamily="18" charset="0"/>
                <a:cs typeface="Times New Roman" panose="02020603050405020304" pitchFamily="18" charset="0"/>
              </a:rPr>
              <a:t>The objective is to develop an interactive bot that can make spoken responses and process spoken input.</a:t>
            </a:r>
            <a:endParaRPr lang="en-US" sz="2000" dirty="0" smtClean="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intends to use Large Language Model (LLM) technology to create a speech-to-speech application. </a:t>
            </a:r>
            <a:endParaRPr lang="en-US" altLang="en-US" sz="2000">
              <a:latin typeface="Times New Roman" panose="02020603050405020304" pitchFamily="18" charset="0"/>
              <a:cs typeface="Times New Roman" panose="02020603050405020304" pitchFamily="18" charset="0"/>
            </a:endParaRPr>
          </a:p>
          <a:p>
            <a:endParaRPr lang="en-US" altLang="en-US" sz="2000"/>
          </a:p>
          <a:p>
            <a:r>
              <a:rPr lang="en-US" sz="2000" b="1" dirty="0" smtClean="0">
                <a:sym typeface="+mn-ea"/>
              </a:rPr>
              <a:t>Technical Specifications :-</a:t>
            </a: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sym typeface="+mn-ea"/>
              </a:rPr>
              <a:t>         Programming language: Python.</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sym typeface="+mn-ea"/>
              </a:rPr>
              <a:t>        Open-source  Python Library For</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sym typeface="+mn-ea"/>
              </a:rPr>
              <a:t>  Speech recognition: SpeechRecognition</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sym typeface="+mn-ea"/>
              </a:rPr>
              <a:t>  Text-to-speech libraries:  pyttsx3.</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sym typeface="+mn-ea"/>
              </a:rPr>
              <a:t>   Pre-trained LLM (e.g., Gemini, GPT-3) </a:t>
            </a:r>
            <a:endParaRPr lang="en-US" altLang="en-US" sz="2000"/>
          </a:p>
          <a:p>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6477000" cy="715962"/>
          </a:xfrm>
        </p:spPr>
        <p:txBody>
          <a:bodyPr>
            <a:normAutofit fontScale="90000"/>
          </a:bodyPr>
          <a:lstStyle/>
          <a:p>
            <a:r>
              <a:rPr lang="en-US" dirty="0"/>
              <a:t>Table of Contents</a:t>
            </a:r>
            <a:endParaRPr lang="en-US" dirty="0"/>
          </a:p>
        </p:txBody>
      </p:sp>
      <p:sp>
        <p:nvSpPr>
          <p:cNvPr id="3" name="Content Placeholder 2"/>
          <p:cNvSpPr>
            <a:spLocks noGrp="1"/>
          </p:cNvSpPr>
          <p:nvPr>
            <p:ph idx="1"/>
          </p:nvPr>
        </p:nvSpPr>
        <p:spPr>
          <a:xfrm>
            <a:off x="228600" y="1200150"/>
            <a:ext cx="8001000" cy="5413375"/>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sym typeface="+mn-ea"/>
              </a:rPr>
              <a:t>Architecture of Speech to Speech Bot Using LLM</a:t>
            </a:r>
            <a:endParaRPr lang="en-US" sz="2000" dirty="0" smtClean="0">
              <a:latin typeface="Times New Roman" panose="02020603050405020304" pitchFamily="18" charset="0"/>
              <a:cs typeface="Times New Roman" panose="02020603050405020304" pitchFamily="18" charset="0"/>
              <a:sym typeface="+mn-ea"/>
            </a:endParaRPr>
          </a:p>
          <a:p>
            <a:pPr lvl="1"/>
            <a:endParaRPr lang="en-US" sz="2000" dirty="0" smtClean="0">
              <a:latin typeface="Times New Roman" panose="02020603050405020304" pitchFamily="18" charset="0"/>
              <a:cs typeface="Times New Roman" panose="02020603050405020304" pitchFamily="18" charset="0"/>
              <a:sym typeface="+mn-ea"/>
            </a:endParaRPr>
          </a:p>
          <a:p>
            <a:pPr lvl="1"/>
            <a:r>
              <a:rPr lang="en-US" sz="2000" dirty="0" smtClean="0">
                <a:latin typeface="Times New Roman" panose="02020603050405020304" pitchFamily="18" charset="0"/>
                <a:cs typeface="Times New Roman" panose="02020603050405020304" pitchFamily="18" charset="0"/>
                <a:sym typeface="+mn-ea"/>
              </a:rPr>
              <a:t>Processing  Input from Speech-to-Text</a:t>
            </a:r>
            <a:endParaRPr lang="en-US" sz="2000" dirty="0" smtClean="0">
              <a:latin typeface="Times New Roman" panose="02020603050405020304" pitchFamily="18" charset="0"/>
              <a:cs typeface="Times New Roman" panose="02020603050405020304" pitchFamily="18" charset="0"/>
              <a:sym typeface="+mn-ea"/>
            </a:endParaRPr>
          </a:p>
          <a:p>
            <a:pPr lvl="1"/>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LLM integration for response generation</a:t>
            </a:r>
            <a:endParaRPr lang="en-US" sz="2000" dirty="0" smtClean="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Processing Response from Text-to-Speech</a:t>
            </a:r>
            <a:endParaRPr lang="en-US" sz="2000" dirty="0" smtClean="0">
              <a:latin typeface="Times New Roman" panose="02020603050405020304" pitchFamily="18" charset="0"/>
              <a:cs typeface="Times New Roman" panose="02020603050405020304" pitchFamily="18" charset="0"/>
            </a:endParaRPr>
          </a:p>
          <a:p>
            <a:pPr lvl="1"/>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Generating Speech Output</a:t>
            </a:r>
            <a:endParaRPr lang="en-US" sz="2000" dirty="0" smtClean="0">
              <a:latin typeface="Times New Roman" panose="02020603050405020304" pitchFamily="18" charset="0"/>
              <a:cs typeface="Times New Roman" panose="02020603050405020304" pitchFamily="18" charset="0"/>
            </a:endParaRPr>
          </a:p>
          <a:p>
            <a:pPr marL="457200" lvl="1" indent="0">
              <a:buNone/>
            </a:pP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Potential challenges and solutions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8022590" y="2900680"/>
            <a:ext cx="1000125" cy="10312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Speech </a:t>
            </a:r>
            <a:endParaRPr lang="en-US" dirty="0" smtClean="0">
              <a:solidFill>
                <a:schemeClr val="tx1"/>
              </a:solidFill>
            </a:endParaRPr>
          </a:p>
          <a:p>
            <a:pPr algn="ctr"/>
            <a:r>
              <a:rPr lang="en-US" dirty="0" smtClean="0">
                <a:solidFill>
                  <a:schemeClr val="tx1"/>
                </a:solidFill>
              </a:rPr>
              <a:t>output</a:t>
            </a:r>
            <a:endParaRPr lang="en-US" dirty="0">
              <a:solidFill>
                <a:schemeClr val="tx1"/>
              </a:solidFill>
            </a:endParaRPr>
          </a:p>
        </p:txBody>
      </p:sp>
      <p:sp>
        <p:nvSpPr>
          <p:cNvPr id="8" name="Rounded Rectangle 7"/>
          <p:cNvSpPr/>
          <p:nvPr/>
        </p:nvSpPr>
        <p:spPr>
          <a:xfrm>
            <a:off x="76200" y="2397125"/>
            <a:ext cx="1447800" cy="206375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Speech </a:t>
            </a:r>
            <a:endParaRPr lang="en-US" dirty="0" smtClean="0">
              <a:solidFill>
                <a:schemeClr val="tx1"/>
              </a:solidFill>
            </a:endParaRPr>
          </a:p>
          <a:p>
            <a:pPr algn="ctr"/>
            <a:r>
              <a:rPr lang="en-US" dirty="0" smtClean="0">
                <a:solidFill>
                  <a:schemeClr val="tx1"/>
                </a:solidFill>
              </a:rPr>
              <a:t>Input</a:t>
            </a: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Through  mircophone</a:t>
            </a:r>
            <a:endParaRPr lang="en-US" dirty="0">
              <a:solidFill>
                <a:schemeClr val="tx1"/>
              </a:solidFill>
            </a:endParaRPr>
          </a:p>
        </p:txBody>
      </p:sp>
      <p:sp>
        <p:nvSpPr>
          <p:cNvPr id="2" name="Title 1"/>
          <p:cNvSpPr>
            <a:spLocks noGrp="1"/>
          </p:cNvSpPr>
          <p:nvPr>
            <p:ph type="title"/>
          </p:nvPr>
        </p:nvSpPr>
        <p:spPr>
          <a:xfrm>
            <a:off x="533400" y="228600"/>
            <a:ext cx="8001000" cy="868362"/>
          </a:xfrm>
        </p:spPr>
        <p:txBody>
          <a:bodyPr>
            <a:normAutofit fontScale="90000"/>
          </a:bodyPr>
          <a:lstStyle/>
          <a:p>
            <a:r>
              <a:rPr lang="en-US" dirty="0" smtClean="0"/>
              <a:t>Proposed Speech-to-speech LL Model</a:t>
            </a:r>
            <a:endParaRPr lang="en-US" dirty="0"/>
          </a:p>
        </p:txBody>
      </p:sp>
      <p:sp>
        <p:nvSpPr>
          <p:cNvPr id="4" name="Rounded Rectangle 3"/>
          <p:cNvSpPr/>
          <p:nvPr/>
        </p:nvSpPr>
        <p:spPr>
          <a:xfrm>
            <a:off x="1448435" y="1816735"/>
            <a:ext cx="6113145" cy="327215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1. Speech-to-text</a:t>
            </a:r>
            <a:endParaRPr lang="en-US" dirty="0" smtClean="0">
              <a:solidFill>
                <a:schemeClr val="tx1"/>
              </a:solidFill>
            </a:endParaRPr>
          </a:p>
          <a:p>
            <a:pPr algn="ctr"/>
            <a:r>
              <a:rPr lang="en-US" dirty="0" smtClean="0">
                <a:solidFill>
                  <a:schemeClr val="tx1"/>
                </a:solidFill>
              </a:rPr>
              <a:t>Processing</a:t>
            </a:r>
            <a:endParaRPr lang="en-US" dirty="0" smtClean="0">
              <a:solidFill>
                <a:schemeClr val="tx1"/>
              </a:solidFill>
            </a:endParaRPr>
          </a:p>
          <a:p>
            <a:pPr algn="ctr"/>
            <a:endParaRPr lang="en-US" dirty="0">
              <a:solidFill>
                <a:schemeClr val="tx1"/>
              </a:solidFill>
            </a:endParaRPr>
          </a:p>
        </p:txBody>
      </p:sp>
      <p:sp>
        <p:nvSpPr>
          <p:cNvPr id="7" name="Right Arrow 6"/>
          <p:cNvSpPr/>
          <p:nvPr/>
        </p:nvSpPr>
        <p:spPr>
          <a:xfrm>
            <a:off x="152400" y="3352800"/>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692525" y="2807970"/>
            <a:ext cx="1639570" cy="12249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2. LLM</a:t>
            </a:r>
            <a:endParaRPr lang="en-US" dirty="0" smtClean="0">
              <a:solidFill>
                <a:schemeClr val="tx1"/>
              </a:solidFill>
            </a:endParaRPr>
          </a:p>
          <a:p>
            <a:pPr algn="ctr"/>
            <a:r>
              <a:rPr lang="en-US" dirty="0" smtClean="0">
                <a:solidFill>
                  <a:schemeClr val="tx1"/>
                </a:solidFill>
              </a:rPr>
              <a:t>understand and generate</a:t>
            </a:r>
            <a:r>
              <a:rPr lang="en-US" dirty="0" smtClean="0">
                <a:solidFill>
                  <a:schemeClr val="tx1"/>
                </a:solidFill>
              </a:rPr>
              <a:t> texts</a:t>
            </a:r>
            <a:endParaRPr lang="en-US" dirty="0" smtClean="0">
              <a:solidFill>
                <a:schemeClr val="tx1"/>
              </a:solidFill>
            </a:endParaRPr>
          </a:p>
          <a:p>
            <a:pPr algn="ctr"/>
            <a:endParaRPr lang="en-US" dirty="0">
              <a:solidFill>
                <a:schemeClr val="tx1"/>
              </a:solidFill>
            </a:endParaRPr>
          </a:p>
        </p:txBody>
      </p:sp>
      <p:sp>
        <p:nvSpPr>
          <p:cNvPr id="10" name="Right Arrow 9"/>
          <p:cNvSpPr/>
          <p:nvPr/>
        </p:nvSpPr>
        <p:spPr>
          <a:xfrm>
            <a:off x="3235325" y="33528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887085" y="2795270"/>
            <a:ext cx="1624965" cy="12369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3. Text-to-Speech Processing</a:t>
            </a:r>
            <a:endParaRPr lang="en-US" dirty="0" smtClean="0">
              <a:solidFill>
                <a:schemeClr val="tx1"/>
              </a:solidFill>
            </a:endParaRPr>
          </a:p>
          <a:p>
            <a:pPr algn="ctr"/>
            <a:endParaRPr lang="en-US" dirty="0">
              <a:solidFill>
                <a:schemeClr val="tx1"/>
              </a:solidFill>
            </a:endParaRPr>
          </a:p>
        </p:txBody>
      </p:sp>
      <p:sp>
        <p:nvSpPr>
          <p:cNvPr id="12" name="Right Arrow 11"/>
          <p:cNvSpPr/>
          <p:nvPr/>
        </p:nvSpPr>
        <p:spPr>
          <a:xfrm>
            <a:off x="5334000" y="3352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620000" y="33528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1941195"/>
            <a:ext cx="2438400" cy="552450"/>
          </a:xfrm>
          <a:prstGeom prst="rect">
            <a:avLst/>
          </a:prstGeom>
          <a:noFill/>
        </p:spPr>
        <p:txBody>
          <a:bodyPr wrap="square" rtlCol="0">
            <a:noAutofit/>
          </a:bodyPr>
          <a:lstStyle/>
          <a:p>
            <a:r>
              <a:rPr lang="en-US" b="1" dirty="0" smtClean="0">
                <a:latin typeface="Times New Roman" panose="02020603050405020304" pitchFamily="18" charset="0"/>
                <a:cs typeface="Times New Roman" panose="02020603050405020304" pitchFamily="18" charset="0"/>
              </a:rPr>
              <a:t>Streamlit Interface</a:t>
            </a:r>
            <a:endParaRPr lang="en-US" b="1"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1619250" y="2921635"/>
            <a:ext cx="1698625" cy="12382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smtClean="0">
              <a:solidFill>
                <a:schemeClr val="tx1"/>
              </a:solidFill>
            </a:endParaRPr>
          </a:p>
          <a:p>
            <a:pPr algn="ctr"/>
            <a:r>
              <a:rPr lang="en-US" dirty="0" smtClean="0">
                <a:solidFill>
                  <a:schemeClr val="tx1"/>
                </a:solidFill>
              </a:rPr>
              <a:t>1. Speech-to-text</a:t>
            </a:r>
            <a:endParaRPr lang="en-US" dirty="0" smtClean="0">
              <a:solidFill>
                <a:schemeClr val="tx1"/>
              </a:solidFill>
            </a:endParaRPr>
          </a:p>
          <a:p>
            <a:pPr algn="ctr"/>
            <a:r>
              <a:rPr lang="en-US" dirty="0" smtClean="0">
                <a:solidFill>
                  <a:schemeClr val="tx1"/>
                </a:solidFill>
              </a:rPr>
              <a:t>Processing</a:t>
            </a:r>
            <a:endParaRPr lang="en-US" dirty="0" smtClean="0">
              <a:solidFill>
                <a:schemeClr val="tx1"/>
              </a:solidFill>
            </a:endParaRPr>
          </a:p>
          <a:p>
            <a:pPr algn="ct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solidFill>
                  <a:prstClr val="black"/>
                </a:solidFill>
                <a:latin typeface="Times New Roman" panose="02020603050405020304" pitchFamily="18" charset="0"/>
                <a:cs typeface="Times New Roman" panose="02020603050405020304" pitchFamily="18" charset="0"/>
                <a:sym typeface="+mn-ea"/>
              </a:rPr>
              <a:t>Speech-to-text  processing</a:t>
            </a:r>
            <a:endParaRPr lang="en-US"/>
          </a:p>
        </p:txBody>
      </p:sp>
      <p:sp>
        <p:nvSpPr>
          <p:cNvPr id="3" name="Content Placeholder 2"/>
          <p:cNvSpPr>
            <a:spLocks noGrp="1"/>
          </p:cNvSpPr>
          <p:nvPr>
            <p:ph idx="1"/>
          </p:nvPr>
        </p:nvSpPr>
        <p:spPr>
          <a:xfrm>
            <a:off x="457200" y="1600200"/>
            <a:ext cx="8229600" cy="5089525"/>
          </a:xfrm>
        </p:spPr>
        <p:txBody>
          <a:bodyPr>
            <a:normAutofit fontScale="80000"/>
          </a:bodyPr>
          <a:p>
            <a:r>
              <a:rPr lang="en-US" b="1" dirty="0" smtClean="0">
                <a:latin typeface="Times New Roman" panose="02020603050405020304" pitchFamily="18" charset="0"/>
                <a:cs typeface="Times New Roman" panose="02020603050405020304" pitchFamily="18" charset="0"/>
                <a:sym typeface="+mn-ea"/>
              </a:rPr>
              <a:t>Noise Reduction:</a:t>
            </a:r>
            <a:r>
              <a:rPr lang="en-US" dirty="0" smtClean="0">
                <a:latin typeface="Times New Roman" panose="02020603050405020304" pitchFamily="18" charset="0"/>
                <a:cs typeface="Times New Roman" panose="02020603050405020304" pitchFamily="18" charset="0"/>
                <a:sym typeface="+mn-ea"/>
              </a:rPr>
              <a:t> Techniques like </a:t>
            </a:r>
            <a:r>
              <a:rPr lang="en-US" altLang="en-US"/>
              <a:t>Spectral Subtraction: Removes estimated noise spectrum, effective for static noises like hums.</a:t>
            </a:r>
            <a:endParaRPr lang="en-US" altLang="en-US"/>
          </a:p>
          <a:p>
            <a:r>
              <a:rPr lang="en-US" b="1" dirty="0" smtClean="0">
                <a:latin typeface="Times New Roman" panose="02020603050405020304" pitchFamily="18" charset="0"/>
                <a:cs typeface="Times New Roman" panose="02020603050405020304" pitchFamily="18" charset="0"/>
                <a:sym typeface="+mn-ea"/>
              </a:rPr>
              <a:t>Feature Extraction:</a:t>
            </a:r>
            <a:r>
              <a:rPr lang="en-US" altLang="en-US"/>
              <a:t>Uses Mel-Frequency Cepstral Coefficients (MFCCs) for compact audio representation.</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sym typeface="+mn-ea"/>
              </a:rPr>
              <a:t>Language Modeling: </a:t>
            </a:r>
            <a:r>
              <a:rPr lang="en-US" altLang="en-US"/>
              <a:t>Predicts word sequences in speech/text.</a:t>
            </a:r>
            <a:endParaRPr lang="en-US" altLang="en-US"/>
          </a:p>
          <a:p>
            <a:pPr marL="0" indent="0">
              <a:buNone/>
            </a:pPr>
            <a:r>
              <a:rPr lang="en-US" altLang="en-US"/>
              <a:t>     </a:t>
            </a:r>
            <a:r>
              <a:rPr lang="en-US" altLang="en-US" u="sng"/>
              <a:t>Approaches for Language Modeling</a:t>
            </a:r>
            <a:r>
              <a:rPr lang="en-US" altLang="en-US"/>
              <a:t>:</a:t>
            </a:r>
            <a:endParaRPr lang="en-US" altLang="en-US"/>
          </a:p>
          <a:p>
            <a:pPr>
              <a:buFont typeface="Wingdings" panose="05000000000000000000" charset="0"/>
              <a:buChar char="Ø"/>
            </a:pPr>
            <a:r>
              <a:rPr lang="en-US" altLang="en-US"/>
              <a:t>N-grams: Fixed-length word history (e.g., bigrams).</a:t>
            </a:r>
            <a:endParaRPr lang="en-US" altLang="en-US"/>
          </a:p>
          <a:p>
            <a:pPr>
              <a:buFont typeface="Wingdings" panose="05000000000000000000" charset="0"/>
              <a:buChar char="Ø"/>
            </a:pPr>
            <a:r>
              <a:rPr lang="en-US" altLang="en-US"/>
              <a:t>RNNs/LSTMs: Captures long-term dependencies with memory mechanisms</a:t>
            </a:r>
            <a:endParaRPr lang="en-US" alt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086600" cy="334962"/>
          </a:xfrm>
        </p:spPr>
        <p:txBody>
          <a:bodyPr>
            <a:normAutofit fontScale="90000"/>
          </a:bodyPr>
          <a:lstStyle/>
          <a:p>
            <a:r>
              <a:rPr lang="en-US" dirty="0" smtClean="0"/>
              <a:t> LLM(Large Language </a:t>
            </a:r>
            <a:r>
              <a:rPr lang="en-US" dirty="0" smtClean="0"/>
              <a:t>Models)</a:t>
            </a:r>
            <a:endParaRPr lang="en-US" dirty="0"/>
          </a:p>
        </p:txBody>
      </p:sp>
      <p:graphicFrame>
        <p:nvGraphicFramePr>
          <p:cNvPr id="4" name="Table 3"/>
          <p:cNvGraphicFramePr>
            <a:graphicFrameLocks noGrp="1"/>
          </p:cNvGraphicFramePr>
          <p:nvPr>
            <p:custDataLst>
              <p:tags r:id="rId1"/>
            </p:custDataLst>
          </p:nvPr>
        </p:nvGraphicFramePr>
        <p:xfrm>
          <a:off x="228600" y="3030855"/>
          <a:ext cx="8610600" cy="3406775"/>
        </p:xfrm>
        <a:graphic>
          <a:graphicData uri="http://schemas.openxmlformats.org/drawingml/2006/table">
            <a:tbl>
              <a:tblPr firstRow="1" bandRow="1">
                <a:tableStyleId>{5C22544A-7EE6-4342-B048-85BDC9FD1C3A}</a:tableStyleId>
              </a:tblPr>
              <a:tblGrid>
                <a:gridCol w="2209800"/>
                <a:gridCol w="1447800"/>
                <a:gridCol w="2634615"/>
                <a:gridCol w="2318385"/>
              </a:tblGrid>
              <a:tr h="6438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latin typeface="Times New Roman" panose="02020603050405020304" pitchFamily="18" charset="0"/>
                          <a:cs typeface="Times New Roman" panose="02020603050405020304" pitchFamily="18" charset="0"/>
                        </a:rPr>
                        <a:t>Model</a:t>
                      </a:r>
                      <a:endParaRPr lang="en-US" sz="1800" dirty="0" smtClean="0">
                        <a:latin typeface="Times New Roman" panose="02020603050405020304" pitchFamily="18" charset="0"/>
                        <a:cs typeface="Times New Roman" panose="02020603050405020304" pitchFamily="18" charset="0"/>
                      </a:endParaRPr>
                    </a:p>
                    <a:p>
                      <a:endParaRPr lang="en-US" dirty="0"/>
                    </a:p>
                  </a:txBody>
                  <a:tcPr/>
                </a:tc>
                <a:tc>
                  <a:txBody>
                    <a:bodyPr/>
                    <a:lstStyle/>
                    <a:p>
                      <a:r>
                        <a:rPr lang="en-US" dirty="0" smtClean="0"/>
                        <a:t>Complexity(# parameters)</a:t>
                      </a:r>
                      <a:endParaRPr lang="en-US" dirty="0"/>
                    </a:p>
                  </a:txBody>
                  <a:tcPr/>
                </a:tc>
                <a:tc>
                  <a:txBody>
                    <a:bodyPr/>
                    <a:lstStyle/>
                    <a:p>
                      <a:r>
                        <a:rPr lang="en-US" sz="1800" dirty="0" smtClean="0">
                          <a:latin typeface="Times New Roman" panose="02020603050405020304" pitchFamily="18" charset="0"/>
                          <a:cs typeface="Times New Roman" panose="02020603050405020304" pitchFamily="18" charset="0"/>
                        </a:rPr>
                        <a:t>Pros </a:t>
                      </a:r>
                      <a:endParaRPr lang="en-US" dirty="0"/>
                    </a:p>
                  </a:txBody>
                  <a:tcPr/>
                </a:tc>
                <a:tc>
                  <a:txBody>
                    <a:bodyPr/>
                    <a:lstStyle/>
                    <a:p>
                      <a:r>
                        <a:rPr lang="en-US" dirty="0" smtClean="0"/>
                        <a:t>Cons</a:t>
                      </a:r>
                      <a:endParaRPr lang="en-US" dirty="0"/>
                    </a:p>
                  </a:txBody>
                  <a:tcPr/>
                </a:tc>
              </a:tr>
              <a:tr h="1195070">
                <a:tc>
                  <a:txBody>
                    <a:bodyPr/>
                    <a:lstStyle/>
                    <a:p>
                      <a:r>
                        <a:rPr lang="en-US" sz="1800" b="1" dirty="0" smtClean="0">
                          <a:latin typeface="Times New Roman" panose="02020603050405020304" pitchFamily="18" charset="0"/>
                          <a:cs typeface="Times New Roman" panose="02020603050405020304" pitchFamily="18" charset="0"/>
                        </a:rPr>
                        <a:t>Google Gemini </a:t>
                      </a:r>
                      <a:endParaRPr lang="en-US" dirty="0"/>
                    </a:p>
                  </a:txBody>
                  <a:tcPr/>
                </a:tc>
                <a:tc>
                  <a:txBody>
                    <a:bodyPr/>
                    <a:lstStyle/>
                    <a:p>
                      <a:r>
                        <a:rPr lang="en-US" dirty="0" smtClean="0"/>
                        <a:t>Not disclosed</a:t>
                      </a:r>
                      <a:endParaRPr lang="en-US" dirty="0"/>
                    </a:p>
                  </a:txBody>
                  <a:tcPr/>
                </a:tc>
                <a:tc>
                  <a:txBody>
                    <a:bodyPr/>
                    <a:lstStyle/>
                    <a:p>
                      <a:r>
                        <a:rPr lang="en-US" sz="1800" dirty="0" smtClean="0">
                          <a:latin typeface="Times New Roman" panose="02020603050405020304" pitchFamily="18" charset="0"/>
                          <a:cs typeface="Times New Roman" panose="02020603050405020304" pitchFamily="18" charset="0"/>
                        </a:rPr>
                        <a:t>Multimodal capabilities,     Google ecosystem integration, advanced reasoning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latin typeface="Times New Roman" panose="02020603050405020304" pitchFamily="18" charset="0"/>
                          <a:cs typeface="Times New Roman" panose="02020603050405020304" pitchFamily="18" charset="0"/>
                        </a:rPr>
                        <a:t>Data privacy concerns, dependence on Google services, resource intensive</a:t>
                      </a:r>
                      <a:endParaRPr lang="en-US" sz="1800" dirty="0" smtClean="0">
                        <a:latin typeface="Times New Roman" panose="02020603050405020304" pitchFamily="18" charset="0"/>
                        <a:cs typeface="Times New Roman" panose="02020603050405020304" pitchFamily="18" charset="0"/>
                      </a:endParaRPr>
                    </a:p>
                  </a:txBody>
                  <a:tcPr/>
                </a:tc>
              </a:tr>
              <a:tr h="1195070">
                <a:tc>
                  <a:txBody>
                    <a:bodyPr/>
                    <a:lstStyle/>
                    <a:p>
                      <a:r>
                        <a:rPr lang="en-US" sz="1800" b="1" dirty="0" smtClean="0">
                          <a:latin typeface="Times New Roman" panose="02020603050405020304" pitchFamily="18" charset="0"/>
                          <a:cs typeface="Times New Roman" panose="02020603050405020304" pitchFamily="18" charset="0"/>
                        </a:rPr>
                        <a:t>GPT  (</a:t>
                      </a:r>
                      <a:r>
                        <a:rPr lang="en-US" dirty="0" smtClean="0"/>
                        <a:t>Generative Pre-trained Transformer)</a:t>
                      </a:r>
                      <a:endParaRPr lang="en-US" dirty="0"/>
                    </a:p>
                  </a:txBody>
                  <a:tcPr/>
                </a:tc>
                <a:tc>
                  <a:txBody>
                    <a:bodyPr/>
                    <a:lstStyle/>
                    <a:p>
                      <a:r>
                        <a:rPr lang="en-US" dirty="0" smtClean="0"/>
                        <a:t>~175 billion</a:t>
                      </a:r>
                      <a:endParaRPr lang="en-US" dirty="0"/>
                    </a:p>
                  </a:txBody>
                  <a:tcPr/>
                </a:tc>
                <a:tc>
                  <a:txBody>
                    <a:bodyPr/>
                    <a:lstStyle/>
                    <a:p>
                      <a:r>
                        <a:rPr lang="en-US" sz="1800" dirty="0" smtClean="0">
                          <a:latin typeface="Times New Roman" panose="02020603050405020304" pitchFamily="18" charset="0"/>
                          <a:cs typeface="Times New Roman" panose="02020603050405020304" pitchFamily="18" charset="0"/>
                        </a:rPr>
                        <a:t>Versatile applications, human-like responses, continuous learning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smtClean="0">
                          <a:latin typeface="Times New Roman" panose="02020603050405020304" pitchFamily="18" charset="0"/>
                          <a:cs typeface="Times New Roman" panose="02020603050405020304" pitchFamily="18" charset="0"/>
                        </a:rPr>
                        <a:t>Bias and misinformation, cost of deployment, limited context handling</a:t>
                      </a:r>
                      <a:endParaRPr lang="en-US" dirty="0"/>
                    </a:p>
                  </a:txBody>
                  <a:tcPr/>
                </a:tc>
              </a:tr>
              <a:tr h="37274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800" dirty="0" smtClean="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304800" y="1151255"/>
            <a:ext cx="8382000" cy="1569720"/>
          </a:xfrm>
          <a:prstGeom prst="rect">
            <a:avLst/>
          </a:prstGeom>
        </p:spPr>
        <p:txBody>
          <a:bodyPr wrap="square">
            <a:noAutofit/>
          </a:bodyPr>
          <a:lstStyle/>
          <a:p>
            <a:pPr marL="342900" indent="-342900">
              <a:buFont typeface="Arial" panose="020B0604020202020204" pitchFamily="34" charset="0"/>
              <a:buChar char="•"/>
            </a:pPr>
            <a:r>
              <a:rPr lang="en-US" sz="2000" dirty="0" smtClean="0"/>
              <a:t>A </a:t>
            </a:r>
            <a:r>
              <a:rPr lang="en-US" sz="2000" b="1" dirty="0" smtClean="0"/>
              <a:t>Large Language Model (LLM)</a:t>
            </a:r>
            <a:r>
              <a:rPr lang="en-US" sz="2000" dirty="0" smtClean="0"/>
              <a:t> is a type of artificial intelligence model designed to understand and generate human-like text. These models are typically built using deep learning techniques, particularly the transformer architecture, and are trained on vast amounts of text data to learn patterns, context, and language structure.</a:t>
            </a:r>
            <a:endParaRPr lang="en-US" sz="2000" dirty="0"/>
          </a:p>
        </p:txBody>
      </p:sp>
      <p:sp>
        <p:nvSpPr>
          <p:cNvPr id="3" name="Text Box 2"/>
          <p:cNvSpPr txBox="1"/>
          <p:nvPr/>
        </p:nvSpPr>
        <p:spPr>
          <a:xfrm>
            <a:off x="7443470" y="2132330"/>
            <a:ext cx="3048000" cy="368300"/>
          </a:xfrm>
          <a:prstGeom prst="rect">
            <a:avLst/>
          </a:prstGeom>
          <a:noFill/>
        </p:spPr>
        <p:txBody>
          <a:bodyPr wrap="squar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4648200" cy="639762"/>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The LLM used: Google Gemini</a:t>
            </a:r>
            <a:endParaRPr lang="en-US" sz="2800" b="1" dirty="0"/>
          </a:p>
        </p:txBody>
      </p:sp>
      <p:sp>
        <p:nvSpPr>
          <p:cNvPr id="3" name="Content Placeholder 2"/>
          <p:cNvSpPr>
            <a:spLocks noGrp="1"/>
          </p:cNvSpPr>
          <p:nvPr>
            <p:ph idx="1"/>
          </p:nvPr>
        </p:nvSpPr>
        <p:spPr>
          <a:xfrm>
            <a:off x="152400" y="904875"/>
            <a:ext cx="8439150" cy="5648325"/>
          </a:xfrm>
          <a:solidFill>
            <a:schemeClr val="bg1"/>
          </a:solidFill>
          <a:ln>
            <a:solidFill>
              <a:schemeClr val="accent2"/>
            </a:solidFill>
          </a:ln>
        </p:spPr>
        <p:txBody>
          <a:bodyPr>
            <a:noAutofit/>
          </a:bodyPr>
          <a:lstStyle/>
          <a:p>
            <a:r>
              <a:rPr lang="en-US" altLang="en-US" sz="1900" b="1"/>
              <a:t>Common Parameters in generation_config:</a:t>
            </a:r>
            <a:endParaRPr lang="en-US" altLang="en-US" sz="1900"/>
          </a:p>
          <a:p>
            <a:r>
              <a:rPr lang="en-US" altLang="en-US" sz="1900" b="1"/>
              <a:t>temperature: </a:t>
            </a:r>
            <a:r>
              <a:rPr lang="en-US" altLang="en-US" sz="1900"/>
              <a:t>Controls the output's randomness. Lower values (e.g., 0.2) make the output more predictable, while higher values (e.g., 0.8) lead to more diverse responses.</a:t>
            </a:r>
            <a:endParaRPr lang="en-US" altLang="en-US" sz="1900"/>
          </a:p>
          <a:p>
            <a:r>
              <a:rPr lang="en-US" altLang="en-US" sz="1900" b="1"/>
              <a:t>max_tokens:</a:t>
            </a:r>
            <a:r>
              <a:rPr lang="en-US" altLang="en-US" sz="1900"/>
              <a:t> Defines the maximum number of tokens (words or subwords) to be generated in the output, helping to control the length of the response.</a:t>
            </a:r>
            <a:endParaRPr lang="en-US" altLang="en-US" sz="1900"/>
          </a:p>
          <a:p>
            <a:r>
              <a:rPr lang="en-US" altLang="en-US" sz="1900" b="1"/>
              <a:t>top_p:</a:t>
            </a:r>
            <a:r>
              <a:rPr lang="en-US" altLang="en-US" sz="1900"/>
              <a:t> Implements nucleus sampling, selecting from the smallest set of words whose cumulative probability exceeds the top_p value. For example, with top_p=0.7, the model will sample from the top 70% of the probability distribution.</a:t>
            </a:r>
            <a:endParaRPr lang="en-US" altLang="en-US" sz="1900"/>
          </a:p>
          <a:p>
            <a:r>
              <a:rPr lang="en-US" altLang="en-US" sz="1900" b="1"/>
              <a:t>top_k</a:t>
            </a:r>
            <a:r>
              <a:rPr lang="en-US" altLang="en-US" sz="1900"/>
              <a:t>: Restricts the sampling to the top k most likely tokens. For instance, setting top_k=50 limits the model to consider only the 50 most probable tokens at each step.</a:t>
            </a:r>
            <a:endParaRPr lang="en-US" altLang="en-US" sz="1900"/>
          </a:p>
          <a:p>
            <a:r>
              <a:rPr lang="en-US" altLang="en-US" sz="1900" b="1"/>
              <a:t>stop_sequences:</a:t>
            </a:r>
            <a:r>
              <a:rPr lang="en-US" altLang="en-US" sz="1900"/>
              <a:t> A list of strings that, when encountered in the generated output, will stop further text generation.</a:t>
            </a:r>
            <a:endParaRPr lang="en-US" altLang="en-US"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latin typeface="Times New Roman" panose="02020603050405020304" pitchFamily="18" charset="0"/>
                <a:cs typeface="Times New Roman" panose="02020603050405020304" pitchFamily="18" charset="0"/>
                <a:sym typeface="+mn-ea"/>
              </a:rPr>
              <a:t>Text-to-Speech Processing</a:t>
            </a:r>
            <a:endParaRPr lang="en-US"/>
          </a:p>
        </p:txBody>
      </p:sp>
      <p:sp>
        <p:nvSpPr>
          <p:cNvPr id="3" name="Content Placeholder 2"/>
          <p:cNvSpPr>
            <a:spLocks noGrp="1"/>
          </p:cNvSpPr>
          <p:nvPr>
            <p:ph idx="1"/>
          </p:nvPr>
        </p:nvSpPr>
        <p:spPr>
          <a:xfrm>
            <a:off x="457200" y="1600200"/>
            <a:ext cx="8229600" cy="5067300"/>
          </a:xfrm>
        </p:spPr>
        <p:txBody>
          <a:bodyPr>
            <a:noAutofit/>
          </a:bodyPr>
          <a:p>
            <a:r>
              <a:rPr lang="en-US" altLang="en-US" sz="2000" b="1"/>
              <a:t>Input Parsing</a:t>
            </a:r>
            <a:endParaRPr lang="en-US" altLang="en-US" sz="2000" b="1"/>
          </a:p>
          <a:p>
            <a:pPr marL="0" indent="0">
              <a:buNone/>
            </a:pPr>
            <a:r>
              <a:rPr lang="en-US" altLang="en-US" sz="1700"/>
              <a:t>              -</a:t>
            </a:r>
            <a:r>
              <a:rPr lang="en-US" altLang="en-US" sz="1700">
                <a:sym typeface="+mn-ea"/>
              </a:rPr>
              <a:t>Tokenization: Splits text into meaningful units (e.g., words, phrases).</a:t>
            </a:r>
            <a:r>
              <a:rPr lang="en-US" altLang="en-US" sz="1700"/>
              <a:t>      </a:t>
            </a:r>
            <a:endParaRPr lang="en-US" altLang="en-US" sz="1700"/>
          </a:p>
          <a:p>
            <a:r>
              <a:rPr lang="en-US" altLang="en-US" sz="2000" b="1"/>
              <a:t>Phonetic Transcription</a:t>
            </a:r>
            <a:endParaRPr lang="en-US" altLang="en-US" sz="2000" b="1"/>
          </a:p>
          <a:p>
            <a:pPr marL="0" indent="0">
              <a:buFont typeface="Wingdings" panose="05000000000000000000" charset="0"/>
              <a:buNone/>
            </a:pPr>
            <a:r>
              <a:rPr lang="en-US" altLang="en-US" sz="1700"/>
              <a:t>              -Converts text into phonemes, the smallest units of sound.</a:t>
            </a:r>
            <a:endParaRPr lang="en-US" altLang="en-US" sz="1700"/>
          </a:p>
          <a:p>
            <a:pPr marL="0" indent="0">
              <a:buFont typeface="Wingdings" panose="05000000000000000000" charset="0"/>
              <a:buNone/>
            </a:pPr>
            <a:r>
              <a:rPr lang="en-US" altLang="en-US" sz="1700"/>
              <a:t>              -Ensures accurate pronunciation.</a:t>
            </a:r>
            <a:endParaRPr lang="en-US" altLang="en-US" sz="1700"/>
          </a:p>
          <a:p>
            <a:r>
              <a:rPr lang="en-US" altLang="en-US" sz="2000" b="1"/>
              <a:t>Prosody Generation</a:t>
            </a:r>
            <a:endParaRPr lang="en-US" altLang="en-US" sz="2000" b="1"/>
          </a:p>
          <a:p>
            <a:pPr marL="0" indent="0">
              <a:buFont typeface="Wingdings" panose="05000000000000000000" charset="0"/>
              <a:buNone/>
            </a:pPr>
            <a:r>
              <a:rPr lang="en-US" altLang="en-US" sz="1700"/>
              <a:t>              -Adds natural variations in pitch, duration, and intonation for realistic speech.</a:t>
            </a:r>
            <a:endParaRPr lang="en-US" altLang="en-US" sz="1700"/>
          </a:p>
          <a:p>
            <a:r>
              <a:rPr lang="en-US" altLang="en-US" sz="2000" b="1"/>
              <a:t>Speech Synthesis</a:t>
            </a:r>
            <a:endParaRPr lang="en-US" altLang="en-US" sz="2000" b="1"/>
          </a:p>
          <a:p>
            <a:pPr marL="0" indent="0">
              <a:buFont typeface="Wingdings" panose="05000000000000000000" charset="0"/>
              <a:buNone/>
            </a:pPr>
            <a:r>
              <a:rPr lang="en-US" altLang="en-US" sz="1700"/>
              <a:t>              -Generates speech waveforms using methods like:</a:t>
            </a:r>
            <a:endParaRPr lang="en-US" altLang="en-US" sz="1700"/>
          </a:p>
          <a:p>
            <a:pPr marL="0" indent="0">
              <a:buFont typeface="Wingdings" panose="05000000000000000000" charset="0"/>
              <a:buNone/>
            </a:pPr>
            <a:r>
              <a:rPr lang="en-US" altLang="en-US" sz="1700"/>
              <a:t>              -Concatenative synthesis.</a:t>
            </a:r>
            <a:endParaRPr lang="en-US" altLang="en-US" sz="1700"/>
          </a:p>
          <a:p>
            <a:pPr marL="0" indent="0">
              <a:buFont typeface="Wingdings" panose="05000000000000000000" charset="0"/>
              <a:buNone/>
            </a:pPr>
            <a:r>
              <a:rPr lang="en-US" altLang="en-US" sz="1700"/>
              <a:t>              -Parametric synthesis.</a:t>
            </a:r>
            <a:endParaRPr lang="en-US" altLang="en-US" sz="1700"/>
          </a:p>
          <a:p>
            <a:pPr marL="0" indent="0">
              <a:buFont typeface="Wingdings" panose="05000000000000000000" charset="0"/>
              <a:buNone/>
            </a:pPr>
            <a:r>
              <a:rPr lang="en-US" altLang="en-US" sz="1700"/>
              <a:t>              -Neural waveform synthesis (e.g., WaveNet).</a:t>
            </a:r>
            <a:endParaRPr lang="en-US" altLang="en-US" sz="1700"/>
          </a:p>
          <a:p>
            <a:r>
              <a:rPr lang="en-US" altLang="en-US" sz="2000" b="1"/>
              <a:t>Output Playback</a:t>
            </a:r>
            <a:endParaRPr lang="en-US" altLang="en-US" sz="2000" b="1"/>
          </a:p>
          <a:p>
            <a:pPr marL="0" indent="0">
              <a:buFont typeface="Wingdings" panose="05000000000000000000" charset="0"/>
              <a:buNone/>
            </a:pPr>
            <a:r>
              <a:rPr lang="en-US" altLang="en-US" sz="1700"/>
              <a:t>              -Plays the generated audio as the final step.</a:t>
            </a:r>
            <a:endParaRPr lang="en-US" altLang="en-US"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29400" cy="563562"/>
          </a:xfrm>
        </p:spPr>
        <p:txBody>
          <a:bodyPr>
            <a:normAutofit fontScale="90000"/>
          </a:bodyPr>
          <a:lstStyle/>
          <a:p>
            <a:r>
              <a:rPr lang="en-US" b="1" dirty="0" smtClean="0"/>
              <a:t>Speech-to-Text Challenges</a:t>
            </a:r>
            <a:endParaRPr lang="en-US" dirty="0"/>
          </a:p>
        </p:txBody>
      </p:sp>
      <p:sp>
        <p:nvSpPr>
          <p:cNvPr id="3" name="Content Placeholder 2"/>
          <p:cNvSpPr>
            <a:spLocks noGrp="1"/>
          </p:cNvSpPr>
          <p:nvPr>
            <p:ph idx="1"/>
          </p:nvPr>
        </p:nvSpPr>
        <p:spPr>
          <a:xfrm>
            <a:off x="360680" y="1143000"/>
            <a:ext cx="8249920" cy="4979670"/>
          </a:xfrm>
        </p:spPr>
        <p:txBody>
          <a:bodyPr>
            <a:noAutofit/>
          </a:bodyPr>
          <a:lstStyle/>
          <a:p>
            <a:pPr>
              <a:buAutoNum type="arabicPeriod"/>
            </a:pPr>
            <a:r>
              <a:rPr lang="en-US" altLang="en-US" sz="2000" b="1"/>
              <a:t>Accents and Dialects</a:t>
            </a:r>
            <a:endParaRPr lang="en-US" altLang="en-US" sz="2000"/>
          </a:p>
          <a:p>
            <a:r>
              <a:rPr lang="en-US" altLang="en-US" sz="1700"/>
              <a:t>Challenge: Differences in accents and dialects may result in errors during transcription.</a:t>
            </a:r>
            <a:endParaRPr lang="en-US" altLang="en-US" sz="1700"/>
          </a:p>
          <a:p>
            <a:r>
              <a:rPr lang="en-US" altLang="en-US" sz="1700"/>
              <a:t>Solution: Enhance recognition by training models with diverse datasets covering a variety of accents and dialects</a:t>
            </a:r>
            <a:endParaRPr lang="en-US" altLang="en-US" sz="1700"/>
          </a:p>
          <a:p>
            <a:pPr marL="0" indent="0">
              <a:buNone/>
            </a:pPr>
            <a:endParaRPr lang="en-US" altLang="en-US" sz="1700"/>
          </a:p>
          <a:p>
            <a:pPr marL="0" indent="0">
              <a:buNone/>
            </a:pPr>
            <a:r>
              <a:rPr lang="en-US" altLang="en-US" sz="2000" b="1"/>
              <a:t>2.   Background Noise</a:t>
            </a:r>
            <a:endParaRPr lang="en-US" altLang="en-US" sz="1700"/>
          </a:p>
          <a:p>
            <a:r>
              <a:rPr lang="en-US" altLang="en-US" sz="1700"/>
              <a:t>Challenge: Speech clarity is reduced in noisy environments, impacting transcription accuracy.</a:t>
            </a:r>
            <a:endParaRPr lang="en-US" altLang="en-US" sz="1700"/>
          </a:p>
          <a:p>
            <a:r>
              <a:rPr lang="en-US" altLang="en-US" sz="1700"/>
              <a:t>Solution: Leverage advanced noise-cancellation algorithms and improved microphone technologies to capture clearer audio.</a:t>
            </a:r>
            <a:endParaRPr lang="en-US" altLang="en-US" sz="1700"/>
          </a:p>
          <a:p>
            <a:pPr marL="0" indent="0">
              <a:buNone/>
            </a:pPr>
            <a:endParaRPr lang="en-US" altLang="en-US" sz="1700"/>
          </a:p>
          <a:p>
            <a:pPr marL="0" indent="0">
              <a:buNone/>
            </a:pPr>
            <a:r>
              <a:rPr lang="en-US" altLang="en-US" sz="2000" b="1"/>
              <a:t>3.   Homophones</a:t>
            </a:r>
            <a:endParaRPr lang="en-US" altLang="en-US" sz="2000" b="1"/>
          </a:p>
          <a:p>
            <a:r>
              <a:rPr lang="en-US" altLang="en-US" sz="1700"/>
              <a:t>Challenge: Words that sound identical but have different meanings (e.g., pair vs. pear) can cause ambiguity.</a:t>
            </a:r>
            <a:endParaRPr lang="en-US" altLang="en-US" sz="1700"/>
          </a:p>
          <a:p>
            <a:r>
              <a:rPr lang="en-US" altLang="en-US" sz="1700"/>
              <a:t>Solution: Use context-aware models that analyze surrounding words to infer the correct meaning.</a:t>
            </a:r>
            <a:endParaRPr lang="en-US" altLang="en-US" sz="1700"/>
          </a:p>
        </p:txBody>
      </p:sp>
    </p:spTree>
  </p:cSld>
  <p:clrMapOvr>
    <a:masterClrMapping/>
  </p:clrMapOvr>
</p:sld>
</file>

<file path=ppt/tags/tag1.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p="http://schemas.openxmlformats.org/presentationml/2006/main">
  <p:tag name="KSO_WM_UNIT_TYPE" val="f"/>
  <p:tag name="KSO_WM_UNIT_SUBTYPE" val="g"/>
  <p:tag name="KSO_WM_UNIT_INDEX" val="3"/>
  <p:tag name="KSO_WM_BEAUTIFY_FLAG" val="#wm#"/>
  <p:tag name="KSO_WM_TAG_VERSION" val="3.0"/>
  <p:tag name="KSO_WM_UNIT_PRESET_TEXT" val="公司名"/>
  <p:tag name="KSO_WM_UNIT_ID" val="_1*f*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2.xml><?xml version="1.0" encoding="utf-8"?>
<p:tagLst xmlns:p="http://schemas.openxmlformats.org/presentationml/2006/main">
  <p:tag name="KSO_WM_UNIT_TYPE" val="f"/>
  <p:tag name="KSO_WM_UNIT_SUBTYPE" val="e"/>
  <p:tag name="KSO_WM_UNIT_INDEX" val="2"/>
  <p:tag name="KSO_WM_BEAUTIFY_FLAG" val="#wm#"/>
  <p:tag name="KSO_WM_TAG_VERSION" val="3.0"/>
  <p:tag name="KSO_WM_UNIT_PRESET_TEXT" val="年号"/>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4"/>
</p:tagLst>
</file>

<file path=ppt/tags/tag14.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4"/>
</p:tagLst>
</file>

<file path=ppt/tags/tag15.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6.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17.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30"/>
</p:tagLst>
</file>

<file path=ppt/tags/tag18.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27.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6"/>
</p:tagLst>
</file>

<file path=ppt/tags/tag37.xml><?xml version="1.0" encoding="utf-8"?>
<p:tagLst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5"/>
</p:tagLst>
</file>

<file path=ppt/tags/tag38.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p="http://schemas.openxmlformats.org/presentationml/2006/main">
  <p:tag name="KSO_WM_UNIT_TYPE" val="i"/>
  <p:tag name="KSO_WM_UNIT_INDEX" val="7"/>
  <p:tag name="KSO_WM_BEAUTIFY_FLAG" val="#wm#"/>
  <p:tag name="KSO_WM_TAG_VERSION" val="3.0"/>
  <p:tag name="KSO_WM_UNIT_ID" val="_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Lst>
</file>

<file path=ppt/tags/tag42.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0"/>
</p:tagLst>
</file>

<file path=ppt/tags/tag43.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0"/>
</p:tagLst>
</file>

<file path=ppt/tags/tag44.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58"/>
</p:tagLst>
</file>

<file path=ppt/tags/tag48.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文本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 name="KSO_WM_UNIT_VALUE" val="19"/>
</p:tagLst>
</file>

<file path=ppt/tags/tag49.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VALUE" val="153"/>
</p:tagLst>
</file>

<file path=ppt/tags/tag5.xml><?xml version="1.0" encoding="utf-8"?>
<p:tagLst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文本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 name="KSO_WM_UNIT_VALUE" val="19"/>
</p:tagLst>
</file>

<file path=ppt/tags/tag51.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VALUE" val="153"/>
</p:tagLst>
</file>

<file path=ppt/tags/tag52.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56.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96"/>
</p:tagLst>
</file>

<file path=ppt/tags/tag63.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67.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0"/>
</p:tagLst>
</file>

<file path=ppt/tags/tag68.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76.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8132"/>
</p:tagLst>
</file>

<file path=ppt/tags/tag83.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40"/>
  <p:tag name="KSO_WM_TEMPLATE_CATEGORY" val="custom"/>
  <p:tag name="KSO_WM_TEMPLATE_INDEX" val="20238132"/>
</p:tagLst>
</file>

<file path=ppt/tags/tag84.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TEMPLATE_THUMBS_INDEX" val="1、9"/>
  <p:tag name="KSO_WM_TEMPLATE_SUBCATEGORY" val="29"/>
  <p:tag name="KSO_WM_TEMPLATE_COLOR_TYPE" val="0"/>
  <p:tag name="KSO_WM_TAG_VERSION" val="3.0"/>
  <p:tag name="KSO_WM_BEAUTIFY_FLAG" val="#wm#"/>
  <p:tag name="KSO_WM_TEMPLATE_INDEX" val="20238132"/>
  <p:tag name="KSO_WM_TEMPLATE_CATEGORY" val="custom"/>
  <p:tag name="KSO_WM_TEMPLATE_MASTER_TYPE" val="0"/>
  <p:tag name="KSO_WM_SPECIAL_SOURCE" val="bdnull"/>
</p:tagLst>
</file>

<file path=ppt/tags/tag88.xml><?xml version="1.0" encoding="utf-8"?>
<p:tagLst xmlns:p="http://schemas.openxmlformats.org/presentationml/2006/main">
  <p:tag name="TABLE_ENDDRAG_ORIGIN_RECT" val="678*268"/>
  <p:tag name="TABLE_ENDDRAG_RECT" val="18*238*678*268"/>
</p:tagLst>
</file>

<file path=ppt/tags/tag89.xml><?xml version="1.0" encoding="utf-8"?>
<p:tagLst xmlns:p="http://schemas.openxmlformats.org/presentationml/2006/main">
  <p:tag name="KSO_WM_UNIT_TYPE" val="a"/>
  <p:tag name="KSO_WM_UNIT_INDEX" val="1"/>
  <p:tag name="KSO_WM_BEAUTIFY_FLAG" val="#wm#"/>
  <p:tag name="KSO_WM_TAG_VERSION" val="3.0"/>
  <p:tag name="KSO_WM_UNIT_ID" val="custom20238132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132"/>
  <p:tag name="KSO_WM_TEMPLATE_CATEGORY" val="custom"/>
  <p:tag name="KSO_WM_UNIT_ISCONTENTSTITLE" val="0"/>
  <p:tag name="KSO_WM_UNIT_PRESET_TEXT" val="THANKS"/>
</p:tagLst>
</file>

<file path=ppt/tags/tag9.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8132"/>
  <p:tag name="KSO_WM_TEMPLATE_CATEGORY" val="custom"/>
  <p:tag name="KSO_WM_SLIDE_INDEX" val="9"/>
  <p:tag name="KSO_WM_SLIDE_ID" val="custom20238132_9"/>
  <p:tag name="KSO_WM_TEMPLATE_MASTER_TYPE" val="0"/>
  <p:tag name="KSO_WM_SLIDE_LAYOUT" val="a"/>
  <p:tag name="KSO_WM_SLIDE_LAYOUT_CNT" val="1"/>
  <p:tag name="KSO_WM_SPECIAL_SOURCE" val="bdnul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0318-1">
      <a:dk1>
        <a:srgbClr val="333333"/>
      </a:dk1>
      <a:lt1>
        <a:sysClr val="window" lastClr="FFFFFF"/>
      </a:lt1>
      <a:dk2>
        <a:srgbClr val="0B1427"/>
      </a:dk2>
      <a:lt2>
        <a:srgbClr val="FFE6D0"/>
      </a:lt2>
      <a:accent1>
        <a:srgbClr val="FFB06A"/>
      </a:accent1>
      <a:accent2>
        <a:srgbClr val="F98069"/>
      </a:accent2>
      <a:accent3>
        <a:srgbClr val="EA5E4B"/>
      </a:accent3>
      <a:accent4>
        <a:srgbClr val="C5CFF2"/>
      </a:accent4>
      <a:accent5>
        <a:srgbClr val="758FCE"/>
      </a:accent5>
      <a:accent6>
        <a:srgbClr val="5177CB"/>
      </a:accent6>
      <a:hlink>
        <a:srgbClr val="0026E5"/>
      </a:hlink>
      <a:folHlink>
        <a:srgbClr val="7E1FAD"/>
      </a:folHlink>
    </a:clrScheme>
    <a:fontScheme name="简约风">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rmAutofit fontScale="92500" lnSpcReduction="20000"/>
      </a:bodyPr>
      <a:lstStyle>
        <a:defPPr algn="l">
          <a:lnSpc>
            <a:spcPct val="140000"/>
          </a:lnSpc>
          <a:defRPr sz="2400" kern="100" dirty="0">
            <a:effectLst/>
            <a:latin typeface="+mn-ea"/>
            <a:cs typeface="江城圆体 400W" panose="020B05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5856</Words>
  <Application>WPS Presentation</Application>
  <PresentationFormat>On-screen Show (4:3)</PresentationFormat>
  <Paragraphs>167</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Arial</vt:lpstr>
      <vt:lpstr>SimSun</vt:lpstr>
      <vt:lpstr>Wingdings</vt:lpstr>
      <vt:lpstr>江城圆体 400W</vt:lpstr>
      <vt:lpstr>Times New Roman</vt:lpstr>
      <vt:lpstr>Wingdings</vt:lpstr>
      <vt:lpstr>Calibri</vt:lpstr>
      <vt:lpstr>Microsoft YaHei</vt:lpstr>
      <vt:lpstr>Arial Unicode MS</vt:lpstr>
      <vt:lpstr>Lato</vt:lpstr>
      <vt:lpstr>Segoe Print</vt:lpstr>
      <vt:lpstr>Office Theme</vt:lpstr>
      <vt:lpstr>1_Office Theme</vt:lpstr>
      <vt:lpstr>Speech-to-Speech Bot Using  LLM (Large Language Model) </vt:lpstr>
      <vt:lpstr>Objective of The Project</vt:lpstr>
      <vt:lpstr>Table of Contents</vt:lpstr>
      <vt:lpstr>Proposed Speech-to-speech LL Model</vt:lpstr>
      <vt:lpstr>Speech-to-text  processing</vt:lpstr>
      <vt:lpstr> LLM(Large Language Models)</vt:lpstr>
      <vt:lpstr>The LLM used: Google Gemini</vt:lpstr>
      <vt:lpstr>Text-to-Speech Processing</vt:lpstr>
      <vt:lpstr>Speech-to-Text Challenges</vt:lpstr>
      <vt:lpstr>Text-to-Speech Challenges</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Speech-to-Speech LLM Bot1</dc:title>
  <dc:creator>KKS</dc:creator>
  <cp:lastModifiedBy>PADALA SAI BHAVANI</cp:lastModifiedBy>
  <cp:revision>28</cp:revision>
  <dcterms:created xsi:type="dcterms:W3CDTF">2006-08-16T00:00:00Z</dcterms:created>
  <dcterms:modified xsi:type="dcterms:W3CDTF">2024-11-24T15:13:07Z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AE18E132D0FE45BA80CFF92608223167_12</vt:lpwstr>
  </property>
  <property fmtid="{D5CDD505-2E9C-101B-9397-08002B2CF9AE}" pid="3" name="KSOProductBuildVer">
    <vt:lpwstr>1033-12.2.0.18911</vt:lpwstr>
  </property>
</Properties>
</file>