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50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07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062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6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1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29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21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8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68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96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7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12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DE42-14D5-42DF-97F2-A32E77E8F4B3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D031B5-54A3-4BCA-9DBA-32D4C4DA1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0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12DB6-C016-3268-0F48-789FE635D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5" y="868362"/>
            <a:ext cx="9963150" cy="2387600"/>
          </a:xfrm>
        </p:spPr>
        <p:txBody>
          <a:bodyPr/>
          <a:lstStyle/>
          <a:p>
            <a:r>
              <a:rPr lang="en-US" dirty="0"/>
              <a:t>Evomap – </a:t>
            </a:r>
            <a:r>
              <a:rPr lang="ru-RU" dirty="0"/>
              <a:t>стратегическая игра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5AC89C-6B91-E065-9062-FB62F91FB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976525" y="520223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Авторы проекта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Гоша</a:t>
            </a:r>
          </a:p>
          <a:p>
            <a:pPr algn="r"/>
            <a:r>
              <a:rPr lang="ru-RU" dirty="0"/>
              <a:t>Булат</a:t>
            </a:r>
          </a:p>
        </p:txBody>
      </p:sp>
    </p:spTree>
    <p:extLst>
      <p:ext uri="{BB962C8B-B14F-4D97-AF65-F5344CB8AC3E}">
        <p14:creationId xmlns:p14="http://schemas.microsoft.com/office/powerpoint/2010/main" val="20209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D152-CC72-8BF9-E538-E290BC48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Описание идеи 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2C320-DC03-D8A7-333F-2FD3EE5C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ru-RU" sz="2500" b="1" dirty="0">
                <a:latin typeface="Arial" panose="020B0604020202020204" pitchFamily="34" charset="0"/>
                <a:cs typeface="Arial" panose="020B0604020202020204" pitchFamily="34" charset="0"/>
              </a:rPr>
              <a:t>Что такое Evomap?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Стратегическая игра про развитие городов.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Процедурная генерация мира.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Игрок добывает ресурсы, строит железные дороги и управляет экономикой.</a:t>
            </a:r>
          </a:p>
          <a:p>
            <a:r>
              <a:rPr lang="ru-RU" sz="2500" b="1" dirty="0">
                <a:latin typeface="Arial" panose="020B0604020202020204" pitchFamily="34" charset="0"/>
                <a:cs typeface="Arial" panose="020B0604020202020204" pitchFamily="34" charset="0"/>
              </a:rPr>
              <a:t>Ключевая особенность: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Адаптивная экономика: эффективность добычи зависит от рельефа, генерируемого с помощью шума Перлина.</a:t>
            </a:r>
          </a:p>
        </p:txBody>
      </p:sp>
    </p:spTree>
    <p:extLst>
      <p:ext uri="{BB962C8B-B14F-4D97-AF65-F5344CB8AC3E}">
        <p14:creationId xmlns:p14="http://schemas.microsoft.com/office/powerpoint/2010/main" val="194339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88146-A643-AC9B-147A-FC049C49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000" dirty="0"/>
              <a:t>Описание реализации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5E7827-D120-438F-5671-1078BFD9A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0559"/>
            <a:ext cx="810561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Технологический стек:</a:t>
            </a: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Язык программирования: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Графика и интерфейс: 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Pygame</a:t>
            </a:r>
            <a:endParaRPr kumimoji="0" lang="en-US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Основные классы:</a:t>
            </a: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Town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управление зданиями, ресурсами, населением.</a:t>
            </a: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хранение данных о карте.</a:t>
            </a: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Rail</a:t>
            </a:r>
            <a:r>
              <a:rPr kumimoji="0" lang="ru-RU" altLang="ru-RU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логика построения железных дорог.</a:t>
            </a: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6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F1CF4-6B7B-B105-3EEC-C0A92DF1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Интересные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F51A0-7C93-0C96-1430-E2FFFEC8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Генерация мира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модуль </a:t>
            </a:r>
            <a:r>
              <a:rPr lang="ru-RU" sz="25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generator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создает карту 800x800 пикселей, разбитую на </a:t>
            </a:r>
            <a:r>
              <a:rPr lang="ru-RU" sz="25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чанки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32x32.</a:t>
            </a:r>
            <a:endParaRPr lang="ru-RU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 коэффициентов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формулы расчета эффективности добычи </a:t>
            </a:r>
            <a:r>
              <a:rPr lang="ru-RU" sz="25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calculate_kefs</a:t>
            </a:r>
            <a:endParaRPr lang="ru-RU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Интерактивный интерфейс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ru-RU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Всплывающие подсказки с коэффициентами</a:t>
            </a:r>
            <a:endParaRPr lang="en-US" sz="2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Динамическое окно улучшений для городов.</a:t>
            </a:r>
            <a:endParaRPr lang="ru-RU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Железные дороги</a:t>
            </a:r>
            <a:r>
              <a:rPr lang="ru-RU" sz="25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алгоритм соединения городов с визуализацией поворотов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2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FC3-6F68-BE48-EFE3-BA3DE252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913" y="0"/>
            <a:ext cx="2924174" cy="1325563"/>
          </a:xfrm>
        </p:spPr>
        <p:txBody>
          <a:bodyPr/>
          <a:lstStyle/>
          <a:p>
            <a:r>
              <a:rPr lang="ru-RU" dirty="0"/>
              <a:t>Скриншоты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6CB7E3-5AEC-4C20-82C1-CB8A5091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65" y="3596812"/>
            <a:ext cx="2359189" cy="2735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D94F1A-9CE8-46DB-9FA8-C8AD1EB20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65" y="525939"/>
            <a:ext cx="2359189" cy="27372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899648-F245-4669-B9A4-58AE85E3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657" y="1545376"/>
            <a:ext cx="5140685" cy="47866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81A5F2-8AC4-4CF7-8A37-50A812D45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345" y="2860163"/>
            <a:ext cx="2985461" cy="34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0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D0BDB-7C84-6F52-A3F1-2FA38B6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000" dirty="0"/>
              <a:t>Перспективы</a:t>
            </a:r>
            <a:r>
              <a:rPr lang="ru-RU" dirty="0"/>
              <a:t>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C1EBB-C968-484B-1661-D170124E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875"/>
            <a:ext cx="10515600" cy="4351338"/>
          </a:xfrm>
        </p:spPr>
        <p:txBody>
          <a:bodyPr>
            <a:normAutofit/>
          </a:bodyPr>
          <a:lstStyle/>
          <a:p>
            <a:r>
              <a:rPr lang="ru-RU" sz="2500" b="1" dirty="0">
                <a:latin typeface="Arial" panose="020B0604020202020204" pitchFamily="34" charset="0"/>
                <a:cs typeface="Arial" panose="020B0604020202020204" pitchFamily="34" charset="0"/>
              </a:rPr>
              <a:t>Перспективы развития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торговли между городами.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Введение случайных событий (стихии, набеги врагов).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500" dirty="0">
                <a:latin typeface="Arial" panose="020B0604020202020204" pitchFamily="34" charset="0"/>
                <a:cs typeface="Arial" panose="020B0604020202020204" pitchFamily="34" charset="0"/>
              </a:rPr>
              <a:t>Поддержка многопользовательского режима через сеть.</a:t>
            </a:r>
          </a:p>
          <a:p>
            <a:pPr marL="0" indent="0">
              <a:buNone/>
            </a:pP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2842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174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Trebuchet MS</vt:lpstr>
      <vt:lpstr>Wingdings</vt:lpstr>
      <vt:lpstr>Wingdings 3</vt:lpstr>
      <vt:lpstr>Аспект</vt:lpstr>
      <vt:lpstr>Evomap – стратегическая игра</vt:lpstr>
      <vt:lpstr>Описание идеи  </vt:lpstr>
      <vt:lpstr>Описание реализации</vt:lpstr>
      <vt:lpstr>Интересные решения</vt:lpstr>
      <vt:lpstr>Скриншоты</vt:lpstr>
      <vt:lpstr>Перспективы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Evomap – стратегическая игра</dc:title>
  <dc:creator>Георгий Полуэктов</dc:creator>
  <cp:lastModifiedBy>bulat</cp:lastModifiedBy>
  <cp:revision>2</cp:revision>
  <dcterms:created xsi:type="dcterms:W3CDTF">2025-02-10T03:52:38Z</dcterms:created>
  <dcterms:modified xsi:type="dcterms:W3CDTF">2025-02-10T13:38:39Z</dcterms:modified>
</cp:coreProperties>
</file>