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Bebas Neue"/>
      <p:regular r:id="rId19"/>
    </p:embeddedFont>
    <p:embeddedFont>
      <p:font typeface="IBM Plex Sans Condensed"/>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IBMPlexSansCondensed-regular.fntdata"/><Relationship Id="rId11" Type="http://schemas.openxmlformats.org/officeDocument/2006/relationships/slide" Target="slides/slide7.xml"/><Relationship Id="rId22" Type="http://schemas.openxmlformats.org/officeDocument/2006/relationships/font" Target="fonts/IBMPlexSansCondensed-italic.fntdata"/><Relationship Id="rId10" Type="http://schemas.openxmlformats.org/officeDocument/2006/relationships/slide" Target="slides/slide6.xml"/><Relationship Id="rId21" Type="http://schemas.openxmlformats.org/officeDocument/2006/relationships/font" Target="fonts/IBMPlexSansCondensed-bold.fntdata"/><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font" Target="fonts/IBMPlexSansCondensed-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BebasNeue-regular.fnt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 name="Google Shape;43;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5f391192_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5f391192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41cff682d0_0_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41cff682d0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5f391192_0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5f391192_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 name="Google Shape;4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c2e6846af6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c2e6846a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2e6846af6_0_1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2e6846af6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5f391192_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5f391192_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41cff682d0_0_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41cff682d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779100" y="1137350"/>
            <a:ext cx="4959600" cy="2868900"/>
          </a:xfrm>
          <a:prstGeom prst="rect">
            <a:avLst/>
          </a:prstGeom>
        </p:spPr>
        <p:txBody>
          <a:bodyPr anchorCtr="0" anchor="ctr" bIns="0" lIns="0" spcFirstLastPara="1" rIns="0" wrap="square" tIns="0">
            <a:noAutofit/>
          </a:bodyPr>
          <a:lstStyle>
            <a:lvl1pPr lvl="0" rtl="0">
              <a:spcBef>
                <a:spcPts val="0"/>
              </a:spcBef>
              <a:spcAft>
                <a:spcPts val="0"/>
              </a:spcAft>
              <a:buSzPts val="7000"/>
              <a:buNone/>
              <a:defRPr sz="7000"/>
            </a:lvl1pPr>
            <a:lvl2pPr lvl="1" rtl="0">
              <a:spcBef>
                <a:spcPts val="0"/>
              </a:spcBef>
              <a:spcAft>
                <a:spcPts val="0"/>
              </a:spcAft>
              <a:buSzPts val="7000"/>
              <a:buNone/>
              <a:defRPr sz="7000"/>
            </a:lvl2pPr>
            <a:lvl3pPr lvl="2" rtl="0">
              <a:spcBef>
                <a:spcPts val="0"/>
              </a:spcBef>
              <a:spcAft>
                <a:spcPts val="0"/>
              </a:spcAft>
              <a:buSzPts val="7000"/>
              <a:buNone/>
              <a:defRPr sz="7000"/>
            </a:lvl3pPr>
            <a:lvl4pPr lvl="3" rtl="0">
              <a:spcBef>
                <a:spcPts val="0"/>
              </a:spcBef>
              <a:spcAft>
                <a:spcPts val="0"/>
              </a:spcAft>
              <a:buSzPts val="7000"/>
              <a:buNone/>
              <a:defRPr sz="7000"/>
            </a:lvl4pPr>
            <a:lvl5pPr lvl="4" rtl="0">
              <a:spcBef>
                <a:spcPts val="0"/>
              </a:spcBef>
              <a:spcAft>
                <a:spcPts val="0"/>
              </a:spcAft>
              <a:buSzPts val="7000"/>
              <a:buNone/>
              <a:defRPr sz="7000"/>
            </a:lvl5pPr>
            <a:lvl6pPr lvl="5" rtl="0">
              <a:spcBef>
                <a:spcPts val="0"/>
              </a:spcBef>
              <a:spcAft>
                <a:spcPts val="0"/>
              </a:spcAft>
              <a:buSzPts val="7000"/>
              <a:buNone/>
              <a:defRPr sz="7000"/>
            </a:lvl6pPr>
            <a:lvl7pPr lvl="6" rtl="0">
              <a:spcBef>
                <a:spcPts val="0"/>
              </a:spcBef>
              <a:spcAft>
                <a:spcPts val="0"/>
              </a:spcAft>
              <a:buSzPts val="7000"/>
              <a:buNone/>
              <a:defRPr sz="7000"/>
            </a:lvl7pPr>
            <a:lvl8pPr lvl="7" rtl="0">
              <a:spcBef>
                <a:spcPts val="0"/>
              </a:spcBef>
              <a:spcAft>
                <a:spcPts val="0"/>
              </a:spcAft>
              <a:buSzPts val="7000"/>
              <a:buNone/>
              <a:defRPr sz="7000"/>
            </a:lvl8pPr>
            <a:lvl9pPr lvl="8" rtl="0">
              <a:spcBef>
                <a:spcPts val="0"/>
              </a:spcBef>
              <a:spcAft>
                <a:spcPts val="0"/>
              </a:spcAft>
              <a:buSzPts val="7000"/>
              <a:buNone/>
              <a:defRPr sz="70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gradFill>
          <a:gsLst>
            <a:gs pos="0">
              <a:srgbClr val="F4FC68"/>
            </a:gs>
            <a:gs pos="58000">
              <a:schemeClr val="accent2"/>
            </a:gs>
            <a:gs pos="100000">
              <a:schemeClr val="accent2"/>
            </a:gs>
          </a:gsLst>
          <a:path path="circle">
            <a:fillToRect l="100%" t="100%"/>
          </a:path>
          <a:tileRect b="-100%" r="-100%"/>
        </a:gradFill>
      </p:bgPr>
    </p:bg>
    <p:spTree>
      <p:nvGrpSpPr>
        <p:cNvPr id="11" name="Shape 11"/>
        <p:cNvGrpSpPr/>
        <p:nvPr/>
      </p:nvGrpSpPr>
      <p:grpSpPr>
        <a:xfrm>
          <a:off x="0" y="0"/>
          <a:ext cx="0" cy="0"/>
          <a:chOff x="0" y="0"/>
          <a:chExt cx="0" cy="0"/>
        </a:xfrm>
      </p:grpSpPr>
      <p:sp>
        <p:nvSpPr>
          <p:cNvPr id="12" name="Google Shape;12;p3"/>
          <p:cNvSpPr txBox="1"/>
          <p:nvPr>
            <p:ph type="ctrTitle"/>
          </p:nvPr>
        </p:nvSpPr>
        <p:spPr>
          <a:xfrm>
            <a:off x="779100" y="1517488"/>
            <a:ext cx="4960500" cy="1628100"/>
          </a:xfrm>
          <a:prstGeom prst="rect">
            <a:avLst/>
          </a:prstGeom>
        </p:spPr>
        <p:txBody>
          <a:bodyPr anchorCtr="0" anchor="b" bIns="0" lIns="0" spcFirstLastPara="1" rIns="0" wrap="square" tIns="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13" name="Google Shape;13;p3"/>
          <p:cNvSpPr txBox="1"/>
          <p:nvPr>
            <p:ph idx="1" type="subTitle"/>
          </p:nvPr>
        </p:nvSpPr>
        <p:spPr>
          <a:xfrm>
            <a:off x="779100" y="3242313"/>
            <a:ext cx="4960500" cy="383700"/>
          </a:xfrm>
          <a:prstGeom prst="rect">
            <a:avLst/>
          </a:prstGeom>
        </p:spPr>
        <p:txBody>
          <a:bodyPr anchorCtr="0" anchor="t" bIns="0" lIns="0" spcFirstLastPara="1" rIns="0" wrap="square" tIns="0">
            <a:noAutofit/>
          </a:bodyPr>
          <a:lstStyle>
            <a:lvl1pPr lvl="0" rtl="0">
              <a:spcBef>
                <a:spcPts val="0"/>
              </a:spcBef>
              <a:spcAft>
                <a:spcPts val="0"/>
              </a:spcAft>
              <a:buSzPts val="2400"/>
              <a:buNone/>
              <a:defRPr/>
            </a:lvl1pPr>
            <a:lvl2pPr lvl="1" rtl="0">
              <a:spcBef>
                <a:spcPts val="800"/>
              </a:spcBef>
              <a:spcAft>
                <a:spcPts val="0"/>
              </a:spcAft>
              <a:buSzPts val="3000"/>
              <a:buNone/>
              <a:defRPr sz="3000"/>
            </a:lvl2pPr>
            <a:lvl3pPr lvl="2" rtl="0">
              <a:spcBef>
                <a:spcPts val="800"/>
              </a:spcBef>
              <a:spcAft>
                <a:spcPts val="0"/>
              </a:spcAft>
              <a:buSzPts val="3000"/>
              <a:buNone/>
              <a:defRPr sz="3000"/>
            </a:lvl3pPr>
            <a:lvl4pPr lvl="3" rtl="0">
              <a:spcBef>
                <a:spcPts val="800"/>
              </a:spcBef>
              <a:spcAft>
                <a:spcPts val="0"/>
              </a:spcAft>
              <a:buSzPts val="3000"/>
              <a:buNone/>
              <a:defRPr sz="3000"/>
            </a:lvl4pPr>
            <a:lvl5pPr lvl="4" rtl="0">
              <a:spcBef>
                <a:spcPts val="800"/>
              </a:spcBef>
              <a:spcAft>
                <a:spcPts val="0"/>
              </a:spcAft>
              <a:buSzPts val="3000"/>
              <a:buNone/>
              <a:defRPr sz="3000"/>
            </a:lvl5pPr>
            <a:lvl6pPr lvl="5" rtl="0">
              <a:spcBef>
                <a:spcPts val="800"/>
              </a:spcBef>
              <a:spcAft>
                <a:spcPts val="0"/>
              </a:spcAft>
              <a:buSzPts val="3000"/>
              <a:buNone/>
              <a:defRPr sz="3000"/>
            </a:lvl6pPr>
            <a:lvl7pPr lvl="6" rtl="0">
              <a:spcBef>
                <a:spcPts val="800"/>
              </a:spcBef>
              <a:spcAft>
                <a:spcPts val="0"/>
              </a:spcAft>
              <a:buSzPts val="3000"/>
              <a:buNone/>
              <a:defRPr sz="3000"/>
            </a:lvl7pPr>
            <a:lvl8pPr lvl="7" rtl="0">
              <a:spcBef>
                <a:spcPts val="800"/>
              </a:spcBef>
              <a:spcAft>
                <a:spcPts val="0"/>
              </a:spcAft>
              <a:buSzPts val="3000"/>
              <a:buNone/>
              <a:defRPr sz="3000"/>
            </a:lvl8pPr>
            <a:lvl9pPr lvl="8" rtl="0">
              <a:spcBef>
                <a:spcPts val="800"/>
              </a:spcBef>
              <a:spcAft>
                <a:spcPts val="800"/>
              </a:spcAft>
              <a:buSzPts val="3000"/>
              <a:buNone/>
              <a:defRPr sz="30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gradFill>
          <a:gsLst>
            <a:gs pos="0">
              <a:srgbClr val="FFE659"/>
            </a:gs>
            <a:gs pos="58000">
              <a:schemeClr val="accent4"/>
            </a:gs>
            <a:gs pos="100000">
              <a:schemeClr val="accent4"/>
            </a:gs>
          </a:gsLst>
          <a:path path="circle">
            <a:fillToRect l="100%" t="100%"/>
          </a:path>
          <a:tileRect b="-100%" r="-100%"/>
        </a:gradFill>
      </p:bgPr>
    </p:bg>
    <p:spTree>
      <p:nvGrpSpPr>
        <p:cNvPr id="14" name="Shape 14"/>
        <p:cNvGrpSpPr/>
        <p:nvPr/>
      </p:nvGrpSpPr>
      <p:grpSpPr>
        <a:xfrm>
          <a:off x="0" y="0"/>
          <a:ext cx="0" cy="0"/>
          <a:chOff x="0" y="0"/>
          <a:chExt cx="0" cy="0"/>
        </a:xfrm>
      </p:grpSpPr>
      <p:sp>
        <p:nvSpPr>
          <p:cNvPr id="15" name="Google Shape;15;p4"/>
          <p:cNvSpPr/>
          <p:nvPr/>
        </p:nvSpPr>
        <p:spPr>
          <a:xfrm>
            <a:off x="781775" y="768275"/>
            <a:ext cx="6652425" cy="3622950"/>
          </a:xfrm>
          <a:custGeom>
            <a:rect b="b" l="l" r="r" t="t"/>
            <a:pathLst>
              <a:path extrusionOk="0" h="144918" w="266097">
                <a:moveTo>
                  <a:pt x="0" y="153"/>
                </a:moveTo>
                <a:lnTo>
                  <a:pt x="249225" y="0"/>
                </a:lnTo>
                <a:lnTo>
                  <a:pt x="249225" y="34949"/>
                </a:lnTo>
                <a:lnTo>
                  <a:pt x="266097" y="50315"/>
                </a:lnTo>
                <a:lnTo>
                  <a:pt x="248923" y="47415"/>
                </a:lnTo>
                <a:lnTo>
                  <a:pt x="248924" y="144918"/>
                </a:lnTo>
                <a:lnTo>
                  <a:pt x="63" y="144918"/>
                </a:lnTo>
                <a:close/>
              </a:path>
            </a:pathLst>
          </a:custGeom>
          <a:gradFill>
            <a:gsLst>
              <a:gs pos="0">
                <a:schemeClr val="lt1"/>
              </a:gs>
              <a:gs pos="100000">
                <a:schemeClr val="lt2"/>
              </a:gs>
            </a:gsLst>
            <a:path path="circle">
              <a:fillToRect l="100%" t="100%"/>
            </a:path>
            <a:tileRect b="-100%" r="-100%"/>
          </a:gradFill>
          <a:ln>
            <a:noFill/>
          </a:ln>
          <a:effectLst>
            <a:outerShdw blurRad="57150" rotWithShape="0" algn="bl" dir="5400000" dist="19050">
              <a:schemeClr val="dk1">
                <a:alpha val="30000"/>
              </a:schemeClr>
            </a:outerShdw>
          </a:effectLst>
        </p:spPr>
      </p:sp>
      <p:sp>
        <p:nvSpPr>
          <p:cNvPr id="16" name="Google Shape;16;p4"/>
          <p:cNvSpPr txBox="1"/>
          <p:nvPr>
            <p:ph idx="1" type="body"/>
          </p:nvPr>
        </p:nvSpPr>
        <p:spPr>
          <a:xfrm>
            <a:off x="1286575" y="1250325"/>
            <a:ext cx="4844700" cy="2658600"/>
          </a:xfrm>
          <a:prstGeom prst="rect">
            <a:avLst/>
          </a:prstGeom>
        </p:spPr>
        <p:txBody>
          <a:bodyPr anchorCtr="0" anchor="t" bIns="0" lIns="0" spcFirstLastPara="1" rIns="0" wrap="square" tIns="0">
            <a:noAutofit/>
          </a:bodyPr>
          <a:lstStyle>
            <a:lvl1pPr indent="-419100" lvl="0" marL="457200" rtl="0">
              <a:spcBef>
                <a:spcPts val="0"/>
              </a:spcBef>
              <a:spcAft>
                <a:spcPts val="0"/>
              </a:spcAft>
              <a:buSzPts val="3000"/>
              <a:buChar char="▪"/>
              <a:defRPr i="1" sz="3000"/>
            </a:lvl1pPr>
            <a:lvl2pPr indent="-419100" lvl="1" marL="914400" rtl="0">
              <a:spcBef>
                <a:spcPts val="800"/>
              </a:spcBef>
              <a:spcAft>
                <a:spcPts val="0"/>
              </a:spcAft>
              <a:buSzPts val="3000"/>
              <a:buChar char="▫"/>
              <a:defRPr i="1" sz="3000"/>
            </a:lvl2pPr>
            <a:lvl3pPr indent="-419100" lvl="2" marL="1371600" rtl="0">
              <a:spcBef>
                <a:spcPts val="800"/>
              </a:spcBef>
              <a:spcAft>
                <a:spcPts val="0"/>
              </a:spcAft>
              <a:buSzPts val="3000"/>
              <a:buChar char="⬝"/>
              <a:defRPr i="1" sz="3000"/>
            </a:lvl3pPr>
            <a:lvl4pPr indent="-419100" lvl="3" marL="1828800" rtl="0">
              <a:spcBef>
                <a:spcPts val="800"/>
              </a:spcBef>
              <a:spcAft>
                <a:spcPts val="0"/>
              </a:spcAft>
              <a:buSzPts val="3000"/>
              <a:buChar char="⬞"/>
              <a:defRPr i="1" sz="3000"/>
            </a:lvl4pPr>
            <a:lvl5pPr indent="-419100" lvl="4" marL="2286000" rtl="0">
              <a:spcBef>
                <a:spcPts val="800"/>
              </a:spcBef>
              <a:spcAft>
                <a:spcPts val="0"/>
              </a:spcAft>
              <a:buSzPts val="3000"/>
              <a:buChar char="○"/>
              <a:defRPr i="1" sz="3000"/>
            </a:lvl5pPr>
            <a:lvl6pPr indent="-419100" lvl="5" marL="2743200" rtl="0">
              <a:spcBef>
                <a:spcPts val="800"/>
              </a:spcBef>
              <a:spcAft>
                <a:spcPts val="0"/>
              </a:spcAft>
              <a:buSzPts val="3000"/>
              <a:buChar char="■"/>
              <a:defRPr i="1" sz="3000"/>
            </a:lvl6pPr>
            <a:lvl7pPr indent="-419100" lvl="6" marL="3200400" rtl="0">
              <a:spcBef>
                <a:spcPts val="800"/>
              </a:spcBef>
              <a:spcAft>
                <a:spcPts val="0"/>
              </a:spcAft>
              <a:buSzPts val="3000"/>
              <a:buChar char="●"/>
              <a:defRPr i="1" sz="3000"/>
            </a:lvl7pPr>
            <a:lvl8pPr indent="-419100" lvl="7" marL="3657600" rtl="0">
              <a:spcBef>
                <a:spcPts val="800"/>
              </a:spcBef>
              <a:spcAft>
                <a:spcPts val="0"/>
              </a:spcAft>
              <a:buSzPts val="3000"/>
              <a:buChar char="○"/>
              <a:defRPr i="1" sz="3000"/>
            </a:lvl8pPr>
            <a:lvl9pPr indent="-419100" lvl="8" marL="4114800" rtl="0">
              <a:spcBef>
                <a:spcPts val="800"/>
              </a:spcBef>
              <a:spcAft>
                <a:spcPts val="800"/>
              </a:spcAft>
              <a:buSzPts val="3000"/>
              <a:buChar char="■"/>
              <a:defRPr i="1" sz="3000"/>
            </a:lvl9pPr>
          </a:lstStyle>
          <a:p/>
        </p:txBody>
      </p:sp>
      <p:sp>
        <p:nvSpPr>
          <p:cNvPr id="17" name="Google Shape;17;p4"/>
          <p:cNvSpPr txBox="1"/>
          <p:nvPr>
            <p:ph idx="12" type="sldNum"/>
          </p:nvPr>
        </p:nvSpPr>
        <p:spPr>
          <a:xfrm>
            <a:off x="8404375" y="4643093"/>
            <a:ext cx="548700" cy="316800"/>
          </a:xfrm>
          <a:prstGeom prst="rect">
            <a:avLst/>
          </a:prstGeom>
        </p:spPr>
        <p:txBody>
          <a:bodyPr anchorCtr="0" anchor="b"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bg>
      <p:bgPr>
        <a:gradFill>
          <a:gsLst>
            <a:gs pos="0">
              <a:srgbClr val="FF9F4D"/>
            </a:gs>
            <a:gs pos="58000">
              <a:schemeClr val="accent5"/>
            </a:gs>
            <a:gs pos="100000">
              <a:schemeClr val="accent5"/>
            </a:gs>
          </a:gsLst>
          <a:path path="circle">
            <a:fillToRect l="100%" t="100%"/>
          </a:path>
          <a:tileRect b="-100%" r="-100%"/>
        </a:gradFill>
      </p:bgPr>
    </p:bg>
    <p:spTree>
      <p:nvGrpSpPr>
        <p:cNvPr id="18" name="Shape 18"/>
        <p:cNvGrpSpPr/>
        <p:nvPr/>
      </p:nvGrpSpPr>
      <p:grpSpPr>
        <a:xfrm>
          <a:off x="0" y="0"/>
          <a:ext cx="0" cy="0"/>
          <a:chOff x="0" y="0"/>
          <a:chExt cx="0" cy="0"/>
        </a:xfrm>
      </p:grpSpPr>
      <p:sp>
        <p:nvSpPr>
          <p:cNvPr id="19" name="Google Shape;19;p5"/>
          <p:cNvSpPr txBox="1"/>
          <p:nvPr>
            <p:ph type="title"/>
          </p:nvPr>
        </p:nvSpPr>
        <p:spPr>
          <a:xfrm>
            <a:off x="779100" y="759800"/>
            <a:ext cx="7593300" cy="396300"/>
          </a:xfrm>
          <a:prstGeom prst="rect">
            <a:avLst/>
          </a:prstGeom>
        </p:spPr>
        <p:txBody>
          <a:bodyPr anchorCtr="0" anchor="b" bIns="0" lIns="0" spcFirstLastPara="1" rIns="0" wrap="square" tIns="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20" name="Google Shape;20;p5"/>
          <p:cNvSpPr txBox="1"/>
          <p:nvPr>
            <p:ph idx="1" type="body"/>
          </p:nvPr>
        </p:nvSpPr>
        <p:spPr>
          <a:xfrm>
            <a:off x="779100" y="1277748"/>
            <a:ext cx="4975500" cy="3033900"/>
          </a:xfrm>
          <a:prstGeom prst="rect">
            <a:avLst/>
          </a:prstGeom>
        </p:spPr>
        <p:txBody>
          <a:bodyPr anchorCtr="0" anchor="t" bIns="0" lIns="0" spcFirstLastPara="1" rIns="0" wrap="square" tIns="0">
            <a:noAutofit/>
          </a:bodyPr>
          <a:lstStyle>
            <a:lvl1pPr indent="-381000" lvl="0" marL="457200" rtl="0">
              <a:spcBef>
                <a:spcPts val="0"/>
              </a:spcBef>
              <a:spcAft>
                <a:spcPts val="0"/>
              </a:spcAft>
              <a:buSzPts val="2400"/>
              <a:buChar char="▪"/>
              <a:defRPr/>
            </a:lvl1pPr>
            <a:lvl2pPr indent="-381000" lvl="1" marL="914400" rtl="0">
              <a:spcBef>
                <a:spcPts val="800"/>
              </a:spcBef>
              <a:spcAft>
                <a:spcPts val="0"/>
              </a:spcAft>
              <a:buSzPts val="2400"/>
              <a:buChar char="▫"/>
              <a:defRPr/>
            </a:lvl2pPr>
            <a:lvl3pPr indent="-381000" lvl="2" marL="1371600" rtl="0">
              <a:spcBef>
                <a:spcPts val="800"/>
              </a:spcBef>
              <a:spcAft>
                <a:spcPts val="0"/>
              </a:spcAft>
              <a:buSzPts val="2400"/>
              <a:buChar char="⬝"/>
              <a:defRPr/>
            </a:lvl3pPr>
            <a:lvl4pPr indent="-381000" lvl="3" marL="1828800" rtl="0">
              <a:spcBef>
                <a:spcPts val="800"/>
              </a:spcBef>
              <a:spcAft>
                <a:spcPts val="0"/>
              </a:spcAft>
              <a:buSzPts val="2400"/>
              <a:buChar char="⬞"/>
              <a:defRPr/>
            </a:lvl4pPr>
            <a:lvl5pPr indent="-381000" lvl="4" marL="2286000" rtl="0">
              <a:spcBef>
                <a:spcPts val="800"/>
              </a:spcBef>
              <a:spcAft>
                <a:spcPts val="0"/>
              </a:spcAft>
              <a:buSzPts val="2400"/>
              <a:buChar char="○"/>
              <a:defRPr/>
            </a:lvl5pPr>
            <a:lvl6pPr indent="-381000" lvl="5" marL="2743200" rtl="0">
              <a:spcBef>
                <a:spcPts val="800"/>
              </a:spcBef>
              <a:spcAft>
                <a:spcPts val="0"/>
              </a:spcAft>
              <a:buSzPts val="2400"/>
              <a:buChar char="■"/>
              <a:defRPr/>
            </a:lvl6pPr>
            <a:lvl7pPr indent="-381000" lvl="6" marL="3200400" rtl="0">
              <a:spcBef>
                <a:spcPts val="800"/>
              </a:spcBef>
              <a:spcAft>
                <a:spcPts val="0"/>
              </a:spcAft>
              <a:buSzPts val="2400"/>
              <a:buChar char="●"/>
              <a:defRPr/>
            </a:lvl7pPr>
            <a:lvl8pPr indent="-381000" lvl="7" marL="3657600" rtl="0">
              <a:spcBef>
                <a:spcPts val="800"/>
              </a:spcBef>
              <a:spcAft>
                <a:spcPts val="0"/>
              </a:spcAft>
              <a:buSzPts val="2400"/>
              <a:buChar char="○"/>
              <a:defRPr/>
            </a:lvl8pPr>
            <a:lvl9pPr indent="-381000" lvl="8" marL="4114800" rtl="0">
              <a:spcBef>
                <a:spcPts val="800"/>
              </a:spcBef>
              <a:spcAft>
                <a:spcPts val="800"/>
              </a:spcAft>
              <a:buSzPts val="2400"/>
              <a:buChar char="■"/>
              <a:defRPr/>
            </a:lvl9pPr>
          </a:lstStyle>
          <a:p/>
        </p:txBody>
      </p:sp>
      <p:sp>
        <p:nvSpPr>
          <p:cNvPr id="21" name="Google Shape;21;p5"/>
          <p:cNvSpPr txBox="1"/>
          <p:nvPr>
            <p:ph idx="12" type="sldNum"/>
          </p:nvPr>
        </p:nvSpPr>
        <p:spPr>
          <a:xfrm>
            <a:off x="8404375" y="4643093"/>
            <a:ext cx="548700" cy="316800"/>
          </a:xfrm>
          <a:prstGeom prst="rect">
            <a:avLst/>
          </a:prstGeom>
        </p:spPr>
        <p:txBody>
          <a:bodyPr anchorCtr="0" anchor="b"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bg>
      <p:bgPr>
        <a:gradFill>
          <a:gsLst>
            <a:gs pos="0">
              <a:srgbClr val="9FFAFF"/>
            </a:gs>
            <a:gs pos="58000">
              <a:schemeClr val="accent1"/>
            </a:gs>
            <a:gs pos="100000">
              <a:schemeClr val="accent1"/>
            </a:gs>
          </a:gsLst>
          <a:path path="circle">
            <a:fillToRect l="100%" t="100%"/>
          </a:path>
          <a:tileRect b="-100%" r="-100%"/>
        </a:gradFill>
      </p:bgPr>
    </p:bg>
    <p:spTree>
      <p:nvGrpSpPr>
        <p:cNvPr id="22" name="Shape 22"/>
        <p:cNvGrpSpPr/>
        <p:nvPr/>
      </p:nvGrpSpPr>
      <p:grpSpPr>
        <a:xfrm>
          <a:off x="0" y="0"/>
          <a:ext cx="0" cy="0"/>
          <a:chOff x="0" y="0"/>
          <a:chExt cx="0" cy="0"/>
        </a:xfrm>
      </p:grpSpPr>
      <p:sp>
        <p:nvSpPr>
          <p:cNvPr id="23" name="Google Shape;23;p6"/>
          <p:cNvSpPr txBox="1"/>
          <p:nvPr>
            <p:ph type="title"/>
          </p:nvPr>
        </p:nvSpPr>
        <p:spPr>
          <a:xfrm>
            <a:off x="779100" y="759800"/>
            <a:ext cx="7593300" cy="396300"/>
          </a:xfrm>
          <a:prstGeom prst="rect">
            <a:avLst/>
          </a:prstGeom>
        </p:spPr>
        <p:txBody>
          <a:bodyPr anchorCtr="0" anchor="b" bIns="0" lIns="0" spcFirstLastPara="1" rIns="0" wrap="square" tIns="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24" name="Google Shape;24;p6"/>
          <p:cNvSpPr txBox="1"/>
          <p:nvPr>
            <p:ph idx="1" type="body"/>
          </p:nvPr>
        </p:nvSpPr>
        <p:spPr>
          <a:xfrm>
            <a:off x="779100" y="1353950"/>
            <a:ext cx="2324700" cy="34182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800"/>
              </a:spcBef>
              <a:spcAft>
                <a:spcPts val="0"/>
              </a:spcAft>
              <a:buSzPts val="2000"/>
              <a:buChar char="▫"/>
              <a:defRPr sz="2000"/>
            </a:lvl2pPr>
            <a:lvl3pPr indent="-355600" lvl="2" marL="1371600" rtl="0">
              <a:spcBef>
                <a:spcPts val="800"/>
              </a:spcBef>
              <a:spcAft>
                <a:spcPts val="0"/>
              </a:spcAft>
              <a:buSzPts val="2000"/>
              <a:buChar char="⬝"/>
              <a:defRPr sz="2000"/>
            </a:lvl3pPr>
            <a:lvl4pPr indent="-355600" lvl="3" marL="1828800" rtl="0">
              <a:spcBef>
                <a:spcPts val="800"/>
              </a:spcBef>
              <a:spcAft>
                <a:spcPts val="0"/>
              </a:spcAft>
              <a:buSzPts val="2000"/>
              <a:buChar char="⬞"/>
              <a:defRPr sz="2000"/>
            </a:lvl4pPr>
            <a:lvl5pPr indent="-355600" lvl="4" marL="2286000" rtl="0">
              <a:spcBef>
                <a:spcPts val="800"/>
              </a:spcBef>
              <a:spcAft>
                <a:spcPts val="0"/>
              </a:spcAft>
              <a:buSzPts val="2000"/>
              <a:buChar char="○"/>
              <a:defRPr sz="2000"/>
            </a:lvl5pPr>
            <a:lvl6pPr indent="-355600" lvl="5" marL="2743200" rtl="0">
              <a:spcBef>
                <a:spcPts val="800"/>
              </a:spcBef>
              <a:spcAft>
                <a:spcPts val="0"/>
              </a:spcAft>
              <a:buSzPts val="2000"/>
              <a:buChar char="■"/>
              <a:defRPr sz="2000"/>
            </a:lvl6pPr>
            <a:lvl7pPr indent="-355600" lvl="6" marL="3200400" rtl="0">
              <a:spcBef>
                <a:spcPts val="800"/>
              </a:spcBef>
              <a:spcAft>
                <a:spcPts val="0"/>
              </a:spcAft>
              <a:buSzPts val="2000"/>
              <a:buChar char="●"/>
              <a:defRPr sz="2000"/>
            </a:lvl7pPr>
            <a:lvl8pPr indent="-355600" lvl="7" marL="3657600" rtl="0">
              <a:spcBef>
                <a:spcPts val="800"/>
              </a:spcBef>
              <a:spcAft>
                <a:spcPts val="0"/>
              </a:spcAft>
              <a:buSzPts val="2000"/>
              <a:buChar char="○"/>
              <a:defRPr sz="2000"/>
            </a:lvl8pPr>
            <a:lvl9pPr indent="-355600" lvl="8" marL="4114800" rtl="0">
              <a:spcBef>
                <a:spcPts val="800"/>
              </a:spcBef>
              <a:spcAft>
                <a:spcPts val="800"/>
              </a:spcAft>
              <a:buSzPts val="2000"/>
              <a:buChar char="■"/>
              <a:defRPr sz="2000"/>
            </a:lvl9pPr>
          </a:lstStyle>
          <a:p/>
        </p:txBody>
      </p:sp>
      <p:sp>
        <p:nvSpPr>
          <p:cNvPr id="25" name="Google Shape;25;p6"/>
          <p:cNvSpPr txBox="1"/>
          <p:nvPr>
            <p:ph idx="2" type="body"/>
          </p:nvPr>
        </p:nvSpPr>
        <p:spPr>
          <a:xfrm>
            <a:off x="3429910" y="1353950"/>
            <a:ext cx="2324700" cy="34182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800"/>
              </a:spcBef>
              <a:spcAft>
                <a:spcPts val="0"/>
              </a:spcAft>
              <a:buSzPts val="2000"/>
              <a:buChar char="▫"/>
              <a:defRPr sz="2000"/>
            </a:lvl2pPr>
            <a:lvl3pPr indent="-355600" lvl="2" marL="1371600" rtl="0">
              <a:spcBef>
                <a:spcPts val="800"/>
              </a:spcBef>
              <a:spcAft>
                <a:spcPts val="0"/>
              </a:spcAft>
              <a:buSzPts val="2000"/>
              <a:buChar char="⬝"/>
              <a:defRPr sz="2000"/>
            </a:lvl3pPr>
            <a:lvl4pPr indent="-355600" lvl="3" marL="1828800" rtl="0">
              <a:spcBef>
                <a:spcPts val="800"/>
              </a:spcBef>
              <a:spcAft>
                <a:spcPts val="0"/>
              </a:spcAft>
              <a:buSzPts val="2000"/>
              <a:buChar char="⬞"/>
              <a:defRPr sz="2000"/>
            </a:lvl4pPr>
            <a:lvl5pPr indent="-355600" lvl="4" marL="2286000" rtl="0">
              <a:spcBef>
                <a:spcPts val="800"/>
              </a:spcBef>
              <a:spcAft>
                <a:spcPts val="0"/>
              </a:spcAft>
              <a:buSzPts val="2000"/>
              <a:buChar char="○"/>
              <a:defRPr sz="2000"/>
            </a:lvl5pPr>
            <a:lvl6pPr indent="-355600" lvl="5" marL="2743200" rtl="0">
              <a:spcBef>
                <a:spcPts val="800"/>
              </a:spcBef>
              <a:spcAft>
                <a:spcPts val="0"/>
              </a:spcAft>
              <a:buSzPts val="2000"/>
              <a:buChar char="■"/>
              <a:defRPr sz="2000"/>
            </a:lvl6pPr>
            <a:lvl7pPr indent="-355600" lvl="6" marL="3200400" rtl="0">
              <a:spcBef>
                <a:spcPts val="800"/>
              </a:spcBef>
              <a:spcAft>
                <a:spcPts val="0"/>
              </a:spcAft>
              <a:buSzPts val="2000"/>
              <a:buChar char="●"/>
              <a:defRPr sz="2000"/>
            </a:lvl7pPr>
            <a:lvl8pPr indent="-355600" lvl="7" marL="3657600" rtl="0">
              <a:spcBef>
                <a:spcPts val="800"/>
              </a:spcBef>
              <a:spcAft>
                <a:spcPts val="0"/>
              </a:spcAft>
              <a:buSzPts val="2000"/>
              <a:buChar char="○"/>
              <a:defRPr sz="2000"/>
            </a:lvl8pPr>
            <a:lvl9pPr indent="-355600" lvl="8" marL="4114800" rtl="0">
              <a:spcBef>
                <a:spcPts val="800"/>
              </a:spcBef>
              <a:spcAft>
                <a:spcPts val="800"/>
              </a:spcAft>
              <a:buSzPts val="2000"/>
              <a:buChar char="■"/>
              <a:defRPr sz="2000"/>
            </a:lvl9pPr>
          </a:lstStyle>
          <a:p/>
        </p:txBody>
      </p:sp>
      <p:sp>
        <p:nvSpPr>
          <p:cNvPr id="26" name="Google Shape;26;p6"/>
          <p:cNvSpPr txBox="1"/>
          <p:nvPr>
            <p:ph idx="12" type="sldNum"/>
          </p:nvPr>
        </p:nvSpPr>
        <p:spPr>
          <a:xfrm>
            <a:off x="8404375" y="4643093"/>
            <a:ext cx="548700" cy="316800"/>
          </a:xfrm>
          <a:prstGeom prst="rect">
            <a:avLst/>
          </a:prstGeom>
        </p:spPr>
        <p:txBody>
          <a:bodyPr anchorCtr="0" anchor="b"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bg>
      <p:bgPr>
        <a:gradFill>
          <a:gsLst>
            <a:gs pos="0">
              <a:srgbClr val="F4FC68"/>
            </a:gs>
            <a:gs pos="58000">
              <a:schemeClr val="accent2"/>
            </a:gs>
            <a:gs pos="100000">
              <a:schemeClr val="accent2"/>
            </a:gs>
          </a:gsLst>
          <a:path path="circle">
            <a:fillToRect l="100%" t="100%"/>
          </a:path>
          <a:tileRect b="-100%" r="-100%"/>
        </a:gradFill>
      </p:bgPr>
    </p:bg>
    <p:spTree>
      <p:nvGrpSpPr>
        <p:cNvPr id="27" name="Shape 27"/>
        <p:cNvGrpSpPr/>
        <p:nvPr/>
      </p:nvGrpSpPr>
      <p:grpSpPr>
        <a:xfrm>
          <a:off x="0" y="0"/>
          <a:ext cx="0" cy="0"/>
          <a:chOff x="0" y="0"/>
          <a:chExt cx="0" cy="0"/>
        </a:xfrm>
      </p:grpSpPr>
      <p:sp>
        <p:nvSpPr>
          <p:cNvPr id="28" name="Google Shape;28;p7"/>
          <p:cNvSpPr txBox="1"/>
          <p:nvPr>
            <p:ph type="title"/>
          </p:nvPr>
        </p:nvSpPr>
        <p:spPr>
          <a:xfrm>
            <a:off x="779100" y="759800"/>
            <a:ext cx="7593300" cy="396300"/>
          </a:xfrm>
          <a:prstGeom prst="rect">
            <a:avLst/>
          </a:prstGeom>
        </p:spPr>
        <p:txBody>
          <a:bodyPr anchorCtr="0" anchor="b" bIns="0" lIns="0" spcFirstLastPara="1" rIns="0" wrap="square" tIns="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29" name="Google Shape;29;p7"/>
          <p:cNvSpPr txBox="1"/>
          <p:nvPr>
            <p:ph idx="1" type="body"/>
          </p:nvPr>
        </p:nvSpPr>
        <p:spPr>
          <a:xfrm>
            <a:off x="779100" y="1353950"/>
            <a:ext cx="1878600" cy="34182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800"/>
              </a:spcBef>
              <a:spcAft>
                <a:spcPts val="0"/>
              </a:spcAft>
              <a:buSzPts val="1800"/>
              <a:buChar char="▫"/>
              <a:defRPr sz="1800"/>
            </a:lvl2pPr>
            <a:lvl3pPr indent="-342900" lvl="2" marL="1371600" rtl="0">
              <a:spcBef>
                <a:spcPts val="800"/>
              </a:spcBef>
              <a:spcAft>
                <a:spcPts val="0"/>
              </a:spcAft>
              <a:buSzPts val="1800"/>
              <a:buChar char="⬝"/>
              <a:defRPr sz="1800"/>
            </a:lvl3pPr>
            <a:lvl4pPr indent="-342900" lvl="3" marL="1828800" rtl="0">
              <a:spcBef>
                <a:spcPts val="800"/>
              </a:spcBef>
              <a:spcAft>
                <a:spcPts val="0"/>
              </a:spcAft>
              <a:buSzPts val="1800"/>
              <a:buChar char="⬞"/>
              <a:defRPr sz="1800"/>
            </a:lvl4pPr>
            <a:lvl5pPr indent="-342900" lvl="4" marL="2286000" rtl="0">
              <a:spcBef>
                <a:spcPts val="800"/>
              </a:spcBef>
              <a:spcAft>
                <a:spcPts val="0"/>
              </a:spcAft>
              <a:buSzPts val="1800"/>
              <a:buChar char="○"/>
              <a:defRPr sz="1800"/>
            </a:lvl5pPr>
            <a:lvl6pPr indent="-342900" lvl="5" marL="2743200" rtl="0">
              <a:spcBef>
                <a:spcPts val="800"/>
              </a:spcBef>
              <a:spcAft>
                <a:spcPts val="0"/>
              </a:spcAft>
              <a:buSzPts val="1800"/>
              <a:buChar char="■"/>
              <a:defRPr sz="1800"/>
            </a:lvl6pPr>
            <a:lvl7pPr indent="-342900" lvl="6" marL="3200400" rtl="0">
              <a:spcBef>
                <a:spcPts val="800"/>
              </a:spcBef>
              <a:spcAft>
                <a:spcPts val="0"/>
              </a:spcAft>
              <a:buSzPts val="1800"/>
              <a:buChar char="●"/>
              <a:defRPr sz="1800"/>
            </a:lvl7pPr>
            <a:lvl8pPr indent="-342900" lvl="7" marL="3657600" rtl="0">
              <a:spcBef>
                <a:spcPts val="800"/>
              </a:spcBef>
              <a:spcAft>
                <a:spcPts val="0"/>
              </a:spcAft>
              <a:buSzPts val="1800"/>
              <a:buChar char="○"/>
              <a:defRPr sz="1800"/>
            </a:lvl8pPr>
            <a:lvl9pPr indent="-342900" lvl="8" marL="4114800" rtl="0">
              <a:spcBef>
                <a:spcPts val="800"/>
              </a:spcBef>
              <a:spcAft>
                <a:spcPts val="800"/>
              </a:spcAft>
              <a:buSzPts val="1800"/>
              <a:buChar char="■"/>
              <a:defRPr sz="1800"/>
            </a:lvl9pPr>
          </a:lstStyle>
          <a:p/>
        </p:txBody>
      </p:sp>
      <p:sp>
        <p:nvSpPr>
          <p:cNvPr id="30" name="Google Shape;30;p7"/>
          <p:cNvSpPr txBox="1"/>
          <p:nvPr>
            <p:ph idx="2" type="body"/>
          </p:nvPr>
        </p:nvSpPr>
        <p:spPr>
          <a:xfrm>
            <a:off x="2854792" y="1353950"/>
            <a:ext cx="1878600" cy="34182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800"/>
              </a:spcBef>
              <a:spcAft>
                <a:spcPts val="0"/>
              </a:spcAft>
              <a:buSzPts val="1800"/>
              <a:buChar char="▫"/>
              <a:defRPr sz="1800"/>
            </a:lvl2pPr>
            <a:lvl3pPr indent="-342900" lvl="2" marL="1371600" rtl="0">
              <a:spcBef>
                <a:spcPts val="800"/>
              </a:spcBef>
              <a:spcAft>
                <a:spcPts val="0"/>
              </a:spcAft>
              <a:buSzPts val="1800"/>
              <a:buChar char="⬝"/>
              <a:defRPr sz="1800"/>
            </a:lvl3pPr>
            <a:lvl4pPr indent="-342900" lvl="3" marL="1828800" rtl="0">
              <a:spcBef>
                <a:spcPts val="800"/>
              </a:spcBef>
              <a:spcAft>
                <a:spcPts val="0"/>
              </a:spcAft>
              <a:buSzPts val="1800"/>
              <a:buChar char="⬞"/>
              <a:defRPr sz="1800"/>
            </a:lvl4pPr>
            <a:lvl5pPr indent="-342900" lvl="4" marL="2286000" rtl="0">
              <a:spcBef>
                <a:spcPts val="800"/>
              </a:spcBef>
              <a:spcAft>
                <a:spcPts val="0"/>
              </a:spcAft>
              <a:buSzPts val="1800"/>
              <a:buChar char="○"/>
              <a:defRPr sz="1800"/>
            </a:lvl5pPr>
            <a:lvl6pPr indent="-342900" lvl="5" marL="2743200" rtl="0">
              <a:spcBef>
                <a:spcPts val="800"/>
              </a:spcBef>
              <a:spcAft>
                <a:spcPts val="0"/>
              </a:spcAft>
              <a:buSzPts val="1800"/>
              <a:buChar char="■"/>
              <a:defRPr sz="1800"/>
            </a:lvl6pPr>
            <a:lvl7pPr indent="-342900" lvl="6" marL="3200400" rtl="0">
              <a:spcBef>
                <a:spcPts val="800"/>
              </a:spcBef>
              <a:spcAft>
                <a:spcPts val="0"/>
              </a:spcAft>
              <a:buSzPts val="1800"/>
              <a:buChar char="●"/>
              <a:defRPr sz="1800"/>
            </a:lvl7pPr>
            <a:lvl8pPr indent="-342900" lvl="7" marL="3657600" rtl="0">
              <a:spcBef>
                <a:spcPts val="800"/>
              </a:spcBef>
              <a:spcAft>
                <a:spcPts val="0"/>
              </a:spcAft>
              <a:buSzPts val="1800"/>
              <a:buChar char="○"/>
              <a:defRPr sz="1800"/>
            </a:lvl8pPr>
            <a:lvl9pPr indent="-342900" lvl="8" marL="4114800" rtl="0">
              <a:spcBef>
                <a:spcPts val="800"/>
              </a:spcBef>
              <a:spcAft>
                <a:spcPts val="800"/>
              </a:spcAft>
              <a:buSzPts val="1800"/>
              <a:buChar char="■"/>
              <a:defRPr sz="1800"/>
            </a:lvl9pPr>
          </a:lstStyle>
          <a:p/>
        </p:txBody>
      </p:sp>
      <p:sp>
        <p:nvSpPr>
          <p:cNvPr id="31" name="Google Shape;31;p7"/>
          <p:cNvSpPr txBox="1"/>
          <p:nvPr>
            <p:ph idx="3" type="body"/>
          </p:nvPr>
        </p:nvSpPr>
        <p:spPr>
          <a:xfrm>
            <a:off x="4930485" y="1353950"/>
            <a:ext cx="1878600" cy="34182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800"/>
              </a:spcBef>
              <a:spcAft>
                <a:spcPts val="0"/>
              </a:spcAft>
              <a:buSzPts val="1800"/>
              <a:buChar char="▫"/>
              <a:defRPr sz="1800"/>
            </a:lvl2pPr>
            <a:lvl3pPr indent="-342900" lvl="2" marL="1371600" rtl="0">
              <a:spcBef>
                <a:spcPts val="800"/>
              </a:spcBef>
              <a:spcAft>
                <a:spcPts val="0"/>
              </a:spcAft>
              <a:buSzPts val="1800"/>
              <a:buChar char="⬝"/>
              <a:defRPr sz="1800"/>
            </a:lvl3pPr>
            <a:lvl4pPr indent="-342900" lvl="3" marL="1828800" rtl="0">
              <a:spcBef>
                <a:spcPts val="800"/>
              </a:spcBef>
              <a:spcAft>
                <a:spcPts val="0"/>
              </a:spcAft>
              <a:buSzPts val="1800"/>
              <a:buChar char="⬞"/>
              <a:defRPr sz="1800"/>
            </a:lvl4pPr>
            <a:lvl5pPr indent="-342900" lvl="4" marL="2286000" rtl="0">
              <a:spcBef>
                <a:spcPts val="800"/>
              </a:spcBef>
              <a:spcAft>
                <a:spcPts val="0"/>
              </a:spcAft>
              <a:buSzPts val="1800"/>
              <a:buChar char="○"/>
              <a:defRPr sz="1800"/>
            </a:lvl5pPr>
            <a:lvl6pPr indent="-342900" lvl="5" marL="2743200" rtl="0">
              <a:spcBef>
                <a:spcPts val="800"/>
              </a:spcBef>
              <a:spcAft>
                <a:spcPts val="0"/>
              </a:spcAft>
              <a:buSzPts val="1800"/>
              <a:buChar char="■"/>
              <a:defRPr sz="1800"/>
            </a:lvl6pPr>
            <a:lvl7pPr indent="-342900" lvl="6" marL="3200400" rtl="0">
              <a:spcBef>
                <a:spcPts val="800"/>
              </a:spcBef>
              <a:spcAft>
                <a:spcPts val="0"/>
              </a:spcAft>
              <a:buSzPts val="1800"/>
              <a:buChar char="●"/>
              <a:defRPr sz="1800"/>
            </a:lvl7pPr>
            <a:lvl8pPr indent="-342900" lvl="7" marL="3657600" rtl="0">
              <a:spcBef>
                <a:spcPts val="800"/>
              </a:spcBef>
              <a:spcAft>
                <a:spcPts val="0"/>
              </a:spcAft>
              <a:buSzPts val="1800"/>
              <a:buChar char="○"/>
              <a:defRPr sz="1800"/>
            </a:lvl8pPr>
            <a:lvl9pPr indent="-342900" lvl="8" marL="4114800" rtl="0">
              <a:spcBef>
                <a:spcPts val="800"/>
              </a:spcBef>
              <a:spcAft>
                <a:spcPts val="800"/>
              </a:spcAft>
              <a:buSzPts val="1800"/>
              <a:buChar char="■"/>
              <a:defRPr sz="1800"/>
            </a:lvl9pPr>
          </a:lstStyle>
          <a:p/>
        </p:txBody>
      </p:sp>
      <p:sp>
        <p:nvSpPr>
          <p:cNvPr id="32" name="Google Shape;32;p7"/>
          <p:cNvSpPr txBox="1"/>
          <p:nvPr>
            <p:ph idx="12" type="sldNum"/>
          </p:nvPr>
        </p:nvSpPr>
        <p:spPr>
          <a:xfrm>
            <a:off x="8404375" y="4643093"/>
            <a:ext cx="548700" cy="316800"/>
          </a:xfrm>
          <a:prstGeom prst="rect">
            <a:avLst/>
          </a:prstGeom>
        </p:spPr>
        <p:txBody>
          <a:bodyPr anchorCtr="0" anchor="b"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gradFill>
          <a:gsLst>
            <a:gs pos="0">
              <a:srgbClr val="FFE659"/>
            </a:gs>
            <a:gs pos="58000">
              <a:schemeClr val="accent4"/>
            </a:gs>
            <a:gs pos="100000">
              <a:schemeClr val="accent4"/>
            </a:gs>
          </a:gsLst>
          <a:path path="circle">
            <a:fillToRect l="100%" t="100%"/>
          </a:path>
          <a:tileRect b="-100%" r="-100%"/>
        </a:gra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779100" y="759800"/>
            <a:ext cx="7593300" cy="396300"/>
          </a:xfrm>
          <a:prstGeom prst="rect">
            <a:avLst/>
          </a:prstGeom>
        </p:spPr>
        <p:txBody>
          <a:bodyPr anchorCtr="0" anchor="b" bIns="0" lIns="0" spcFirstLastPara="1" rIns="0" wrap="square" tIns="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p:txBody>
      </p:sp>
      <p:sp>
        <p:nvSpPr>
          <p:cNvPr id="35" name="Google Shape;35;p8"/>
          <p:cNvSpPr txBox="1"/>
          <p:nvPr>
            <p:ph idx="12" type="sldNum"/>
          </p:nvPr>
        </p:nvSpPr>
        <p:spPr>
          <a:xfrm>
            <a:off x="8404375" y="4643093"/>
            <a:ext cx="548700" cy="316800"/>
          </a:xfrm>
          <a:prstGeom prst="rect">
            <a:avLst/>
          </a:prstGeom>
        </p:spPr>
        <p:txBody>
          <a:bodyPr anchorCtr="0" anchor="b"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gradFill>
          <a:gsLst>
            <a:gs pos="0">
              <a:schemeClr val="lt2"/>
            </a:gs>
            <a:gs pos="58000">
              <a:schemeClr val="dk2"/>
            </a:gs>
            <a:gs pos="100000">
              <a:schemeClr val="dk2"/>
            </a:gs>
          </a:gsLst>
          <a:path path="circle">
            <a:fillToRect l="100%" t="100%"/>
          </a:path>
          <a:tileRect b="-100%" r="-100%"/>
        </a:gradFill>
      </p:bgPr>
    </p:bg>
    <p:spTree>
      <p:nvGrpSpPr>
        <p:cNvPr id="36" name="Shape 36"/>
        <p:cNvGrpSpPr/>
        <p:nvPr/>
      </p:nvGrpSpPr>
      <p:grpSpPr>
        <a:xfrm>
          <a:off x="0" y="0"/>
          <a:ext cx="0" cy="0"/>
          <a:chOff x="0" y="0"/>
          <a:chExt cx="0" cy="0"/>
        </a:xfrm>
      </p:grpSpPr>
      <p:sp>
        <p:nvSpPr>
          <p:cNvPr id="37" name="Google Shape;37;p9"/>
          <p:cNvSpPr txBox="1"/>
          <p:nvPr>
            <p:ph idx="1" type="body"/>
          </p:nvPr>
        </p:nvSpPr>
        <p:spPr>
          <a:xfrm>
            <a:off x="855300" y="4177700"/>
            <a:ext cx="7433400" cy="316800"/>
          </a:xfrm>
          <a:prstGeom prst="rect">
            <a:avLst/>
          </a:prstGeom>
        </p:spPr>
        <p:txBody>
          <a:bodyPr anchorCtr="0" anchor="t" bIns="0" lIns="0" spcFirstLastPara="1" rIns="0" wrap="square" tIns="0">
            <a:noAutofit/>
          </a:bodyPr>
          <a:lstStyle>
            <a:lvl1pPr indent="-228600" lvl="0" marL="457200" rtl="0">
              <a:spcBef>
                <a:spcPts val="0"/>
              </a:spcBef>
              <a:spcAft>
                <a:spcPts val="800"/>
              </a:spcAft>
              <a:buSzPts val="1800"/>
              <a:buNone/>
              <a:defRPr sz="1800"/>
            </a:lvl1pPr>
          </a:lstStyle>
          <a:p/>
        </p:txBody>
      </p:sp>
      <p:sp>
        <p:nvSpPr>
          <p:cNvPr id="38" name="Google Shape;38;p9"/>
          <p:cNvSpPr txBox="1"/>
          <p:nvPr>
            <p:ph idx="12" type="sldNum"/>
          </p:nvPr>
        </p:nvSpPr>
        <p:spPr>
          <a:xfrm>
            <a:off x="8404375" y="4643093"/>
            <a:ext cx="548700" cy="316800"/>
          </a:xfrm>
          <a:prstGeom prst="rect">
            <a:avLst/>
          </a:prstGeom>
        </p:spPr>
        <p:txBody>
          <a:bodyPr anchorCtr="0" anchor="b"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gradFill>
          <a:gsLst>
            <a:gs pos="0">
              <a:srgbClr val="44506E"/>
            </a:gs>
            <a:gs pos="58000">
              <a:schemeClr val="dk1"/>
            </a:gs>
            <a:gs pos="100000">
              <a:schemeClr val="dk1"/>
            </a:gs>
          </a:gsLst>
          <a:path path="circle">
            <a:fillToRect l="100%" t="100%"/>
          </a:path>
          <a:tileRect b="-100%" r="-100%"/>
        </a:gradFill>
      </p:bgPr>
    </p:bg>
    <p:spTree>
      <p:nvGrpSpPr>
        <p:cNvPr id="39" name="Shape 39"/>
        <p:cNvGrpSpPr/>
        <p:nvPr/>
      </p:nvGrpSpPr>
      <p:grpSpPr>
        <a:xfrm>
          <a:off x="0" y="0"/>
          <a:ext cx="0" cy="0"/>
          <a:chOff x="0" y="0"/>
          <a:chExt cx="0" cy="0"/>
        </a:xfrm>
      </p:grpSpPr>
      <p:sp>
        <p:nvSpPr>
          <p:cNvPr id="40" name="Google Shape;40;p10"/>
          <p:cNvSpPr txBox="1"/>
          <p:nvPr>
            <p:ph idx="12" type="sldNum"/>
          </p:nvPr>
        </p:nvSpPr>
        <p:spPr>
          <a:xfrm>
            <a:off x="8404375" y="4643093"/>
            <a:ext cx="548700" cy="316800"/>
          </a:xfrm>
          <a:prstGeom prst="rect">
            <a:avLst/>
          </a:prstGeom>
        </p:spPr>
        <p:txBody>
          <a:bodyPr anchorCtr="0" anchor="b"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rgbClr val="9FFAFF"/>
            </a:gs>
            <a:gs pos="58000">
              <a:schemeClr val="accent1"/>
            </a:gs>
            <a:gs pos="100000">
              <a:schemeClr val="accent1"/>
            </a:gs>
          </a:gsLst>
          <a:path path="circle">
            <a:fillToRect l="100%" t="100%"/>
          </a:path>
          <a:tileRect b="-100%" r="-10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79100" y="759800"/>
            <a:ext cx="7593300" cy="396300"/>
          </a:xfrm>
          <a:prstGeom prst="rect">
            <a:avLst/>
          </a:prstGeom>
          <a:noFill/>
          <a:ln>
            <a:noFill/>
          </a:ln>
          <a:effectLst>
            <a:outerShdw blurRad="42863" rotWithShape="0" algn="bl" dir="5400000" dist="9525">
              <a:schemeClr val="dk1">
                <a:alpha val="30000"/>
              </a:schemeClr>
            </a:outerShdw>
          </a:effectLst>
        </p:spPr>
        <p:txBody>
          <a:bodyPr anchorCtr="0" anchor="b" bIns="0" lIns="0" spcFirstLastPara="1" rIns="0" wrap="square" tIns="0">
            <a:noAutofit/>
          </a:bodyPr>
          <a:lstStyle>
            <a:lvl1pPr lvl="0"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1pPr>
            <a:lvl2pPr lvl="1"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2pPr>
            <a:lvl3pPr lvl="2"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3pPr>
            <a:lvl4pPr lvl="3"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4pPr>
            <a:lvl5pPr lvl="4"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5pPr>
            <a:lvl6pPr lvl="5"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6pPr>
            <a:lvl7pPr lvl="6"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7pPr>
            <a:lvl8pPr lvl="7"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8pPr>
            <a:lvl9pPr lvl="8"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9pPr>
          </a:lstStyle>
          <a:p/>
        </p:txBody>
      </p:sp>
      <p:sp>
        <p:nvSpPr>
          <p:cNvPr id="7" name="Google Shape;7;p1"/>
          <p:cNvSpPr txBox="1"/>
          <p:nvPr>
            <p:ph idx="1" type="body"/>
          </p:nvPr>
        </p:nvSpPr>
        <p:spPr>
          <a:xfrm>
            <a:off x="779100" y="1277748"/>
            <a:ext cx="4975500" cy="3033900"/>
          </a:xfrm>
          <a:prstGeom prst="rect">
            <a:avLst/>
          </a:prstGeom>
          <a:noFill/>
          <a:ln>
            <a:noFill/>
          </a:ln>
        </p:spPr>
        <p:txBody>
          <a:bodyPr anchorCtr="0" anchor="t" bIns="0" lIns="0" spcFirstLastPara="1" rIns="0" wrap="square" tIns="0">
            <a:noAutofit/>
          </a:bodyPr>
          <a:lstStyle>
            <a:lvl1pPr indent="-381000" lvl="0" marL="457200" rtl="0">
              <a:lnSpc>
                <a:spcPct val="115000"/>
              </a:lnSpc>
              <a:spcBef>
                <a:spcPts val="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1pPr>
            <a:lvl2pPr indent="-381000" lvl="1" marL="9144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2pPr>
            <a:lvl3pPr indent="-381000" lvl="2" marL="13716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3pPr>
            <a:lvl4pPr indent="-381000" lvl="3" marL="18288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4pPr>
            <a:lvl5pPr indent="-381000" lvl="4" marL="22860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5pPr>
            <a:lvl6pPr indent="-381000" lvl="5" marL="27432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6pPr>
            <a:lvl7pPr indent="-381000" lvl="6" marL="32004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7pPr>
            <a:lvl8pPr indent="-381000" lvl="7" marL="36576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8pPr>
            <a:lvl9pPr indent="-381000" lvl="8" marL="4114800" rtl="0">
              <a:lnSpc>
                <a:spcPct val="115000"/>
              </a:lnSpc>
              <a:spcBef>
                <a:spcPts val="800"/>
              </a:spcBef>
              <a:spcAft>
                <a:spcPts val="80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9pPr>
          </a:lstStyle>
          <a:p/>
        </p:txBody>
      </p:sp>
      <p:sp>
        <p:nvSpPr>
          <p:cNvPr id="8" name="Google Shape;8;p1"/>
          <p:cNvSpPr txBox="1"/>
          <p:nvPr>
            <p:ph idx="12" type="sldNum"/>
          </p:nvPr>
        </p:nvSpPr>
        <p:spPr>
          <a:xfrm>
            <a:off x="8404375" y="4643093"/>
            <a:ext cx="548700" cy="316800"/>
          </a:xfrm>
          <a:prstGeom prst="rect">
            <a:avLst/>
          </a:prstGeom>
          <a:noFill/>
          <a:ln>
            <a:noFill/>
          </a:ln>
          <a:effectLst>
            <a:outerShdw blurRad="42863" rotWithShape="0" algn="bl" dir="5400000" dist="9525">
              <a:schemeClr val="dk1">
                <a:alpha val="30000"/>
              </a:schemeClr>
            </a:outerShdw>
          </a:effectLst>
        </p:spPr>
        <p:txBody>
          <a:bodyPr anchorCtr="0" anchor="b" bIns="0" lIns="0" spcFirstLastPara="1" rIns="0" wrap="square" tIns="0">
            <a:noAutofit/>
          </a:bodyPr>
          <a:lstStyle>
            <a:lvl1pPr indent="0" lvl="0" marL="0" marR="0" rtl="0" algn="r">
              <a:lnSpc>
                <a:spcPct val="90000"/>
              </a:lnSpc>
              <a:spcBef>
                <a:spcPts val="0"/>
              </a:spcBef>
              <a:spcAft>
                <a:spcPts val="0"/>
              </a:spcAft>
              <a:buSzPts val="1800"/>
              <a:buNone/>
              <a:defRPr sz="1800">
                <a:solidFill>
                  <a:schemeClr val="lt1"/>
                </a:solidFill>
                <a:latin typeface="Bebas Neue"/>
                <a:ea typeface="Bebas Neue"/>
                <a:cs typeface="Bebas Neue"/>
                <a:sym typeface="Bebas Neue"/>
              </a:defRPr>
            </a:lvl1pPr>
            <a:lvl2pPr indent="0" lvl="1" marL="0" marR="0" rtl="0" algn="r">
              <a:lnSpc>
                <a:spcPct val="90000"/>
              </a:lnSpc>
              <a:spcBef>
                <a:spcPts val="0"/>
              </a:spcBef>
              <a:spcAft>
                <a:spcPts val="0"/>
              </a:spcAft>
              <a:buSzPts val="1800"/>
              <a:buNone/>
              <a:defRPr sz="1800">
                <a:solidFill>
                  <a:schemeClr val="lt1"/>
                </a:solidFill>
                <a:latin typeface="Bebas Neue"/>
                <a:ea typeface="Bebas Neue"/>
                <a:cs typeface="Bebas Neue"/>
                <a:sym typeface="Bebas Neue"/>
              </a:defRPr>
            </a:lvl2pPr>
            <a:lvl3pPr indent="0" lvl="2" marL="0" marR="0" rtl="0" algn="r">
              <a:lnSpc>
                <a:spcPct val="90000"/>
              </a:lnSpc>
              <a:spcBef>
                <a:spcPts val="0"/>
              </a:spcBef>
              <a:spcAft>
                <a:spcPts val="0"/>
              </a:spcAft>
              <a:buSzPts val="1800"/>
              <a:buNone/>
              <a:defRPr sz="1800">
                <a:solidFill>
                  <a:schemeClr val="lt1"/>
                </a:solidFill>
                <a:latin typeface="Bebas Neue"/>
                <a:ea typeface="Bebas Neue"/>
                <a:cs typeface="Bebas Neue"/>
                <a:sym typeface="Bebas Neue"/>
              </a:defRPr>
            </a:lvl3pPr>
            <a:lvl4pPr indent="0" lvl="3" marL="0" marR="0" rtl="0" algn="r">
              <a:lnSpc>
                <a:spcPct val="90000"/>
              </a:lnSpc>
              <a:spcBef>
                <a:spcPts val="0"/>
              </a:spcBef>
              <a:spcAft>
                <a:spcPts val="0"/>
              </a:spcAft>
              <a:buSzPts val="1800"/>
              <a:buNone/>
              <a:defRPr sz="1800">
                <a:solidFill>
                  <a:schemeClr val="lt1"/>
                </a:solidFill>
                <a:latin typeface="Bebas Neue"/>
                <a:ea typeface="Bebas Neue"/>
                <a:cs typeface="Bebas Neue"/>
                <a:sym typeface="Bebas Neue"/>
              </a:defRPr>
            </a:lvl4pPr>
            <a:lvl5pPr indent="0" lvl="4" marL="0" marR="0" rtl="0" algn="r">
              <a:lnSpc>
                <a:spcPct val="90000"/>
              </a:lnSpc>
              <a:spcBef>
                <a:spcPts val="0"/>
              </a:spcBef>
              <a:spcAft>
                <a:spcPts val="0"/>
              </a:spcAft>
              <a:buSzPts val="1800"/>
              <a:buNone/>
              <a:defRPr sz="1800">
                <a:solidFill>
                  <a:schemeClr val="lt1"/>
                </a:solidFill>
                <a:latin typeface="Bebas Neue"/>
                <a:ea typeface="Bebas Neue"/>
                <a:cs typeface="Bebas Neue"/>
                <a:sym typeface="Bebas Neue"/>
              </a:defRPr>
            </a:lvl5pPr>
            <a:lvl6pPr indent="0" lvl="5" marL="0" marR="0" rtl="0" algn="r">
              <a:lnSpc>
                <a:spcPct val="90000"/>
              </a:lnSpc>
              <a:spcBef>
                <a:spcPts val="0"/>
              </a:spcBef>
              <a:spcAft>
                <a:spcPts val="0"/>
              </a:spcAft>
              <a:buSzPts val="1800"/>
              <a:buNone/>
              <a:defRPr sz="1800">
                <a:solidFill>
                  <a:schemeClr val="lt1"/>
                </a:solidFill>
                <a:latin typeface="Bebas Neue"/>
                <a:ea typeface="Bebas Neue"/>
                <a:cs typeface="Bebas Neue"/>
                <a:sym typeface="Bebas Neue"/>
              </a:defRPr>
            </a:lvl6pPr>
            <a:lvl7pPr indent="0" lvl="6" marL="0" marR="0" rtl="0" algn="r">
              <a:lnSpc>
                <a:spcPct val="90000"/>
              </a:lnSpc>
              <a:spcBef>
                <a:spcPts val="0"/>
              </a:spcBef>
              <a:spcAft>
                <a:spcPts val="0"/>
              </a:spcAft>
              <a:buSzPts val="1800"/>
              <a:buNone/>
              <a:defRPr sz="1800">
                <a:solidFill>
                  <a:schemeClr val="lt1"/>
                </a:solidFill>
                <a:latin typeface="Bebas Neue"/>
                <a:ea typeface="Bebas Neue"/>
                <a:cs typeface="Bebas Neue"/>
                <a:sym typeface="Bebas Neue"/>
              </a:defRPr>
            </a:lvl7pPr>
            <a:lvl8pPr indent="0" lvl="7" marL="0" marR="0" rtl="0" algn="r">
              <a:lnSpc>
                <a:spcPct val="90000"/>
              </a:lnSpc>
              <a:spcBef>
                <a:spcPts val="0"/>
              </a:spcBef>
              <a:spcAft>
                <a:spcPts val="0"/>
              </a:spcAft>
              <a:buSzPts val="1800"/>
              <a:buNone/>
              <a:defRPr sz="1800">
                <a:solidFill>
                  <a:schemeClr val="lt1"/>
                </a:solidFill>
                <a:latin typeface="Bebas Neue"/>
                <a:ea typeface="Bebas Neue"/>
                <a:cs typeface="Bebas Neue"/>
                <a:sym typeface="Bebas Neue"/>
              </a:defRPr>
            </a:lvl8pPr>
            <a:lvl9pPr indent="0" lvl="8" marL="0" marR="0" rtl="0" algn="r">
              <a:lnSpc>
                <a:spcPct val="90000"/>
              </a:lnSpc>
              <a:spcBef>
                <a:spcPts val="0"/>
              </a:spcBef>
              <a:spcAft>
                <a:spcPts val="0"/>
              </a:spcAft>
              <a:buSzPts val="1800"/>
              <a:buNone/>
              <a:defRPr sz="1800">
                <a:solidFill>
                  <a:schemeClr val="lt1"/>
                </a:solidFill>
                <a:latin typeface="Bebas Neue"/>
                <a:ea typeface="Bebas Neue"/>
                <a:cs typeface="Bebas Neue"/>
                <a:sym typeface="Bebas Neue"/>
              </a:defRPr>
            </a:lvl9pPr>
          </a:lstStyle>
          <a:p>
            <a:pPr indent="0" lvl="0" marL="0" rtl="0" algn="r">
              <a:spcBef>
                <a:spcPts val="0"/>
              </a:spcBef>
              <a:spcAft>
                <a:spcPts val="0"/>
              </a:spcAft>
              <a:buClr>
                <a:schemeClr val="lt1"/>
              </a:buClr>
              <a:buSzPts val="1800"/>
              <a:buFont typeface="Bebas Neue"/>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1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image" Target="../media/image1.png"/><Relationship Id="rId5"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9.png"/><Relationship Id="rId5"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 name="Shape 44"/>
        <p:cNvGrpSpPr/>
        <p:nvPr/>
      </p:nvGrpSpPr>
      <p:grpSpPr>
        <a:xfrm>
          <a:off x="0" y="0"/>
          <a:ext cx="0" cy="0"/>
          <a:chOff x="0" y="0"/>
          <a:chExt cx="0" cy="0"/>
        </a:xfrm>
      </p:grpSpPr>
      <p:sp>
        <p:nvSpPr>
          <p:cNvPr id="45" name="Google Shape;45;p11"/>
          <p:cNvSpPr txBox="1"/>
          <p:nvPr>
            <p:ph type="ctrTitle"/>
          </p:nvPr>
        </p:nvSpPr>
        <p:spPr>
          <a:xfrm>
            <a:off x="779100" y="1137350"/>
            <a:ext cx="4959600" cy="28689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5000"/>
              <a:t>System level simulation of Multi-robot soccer game</a:t>
            </a:r>
            <a:endParaRPr sz="5000"/>
          </a:p>
        </p:txBody>
      </p:sp>
      <p:pic>
        <p:nvPicPr>
          <p:cNvPr id="46" name="Google Shape;46;p11"/>
          <p:cNvPicPr preferRelativeResize="0"/>
          <p:nvPr/>
        </p:nvPicPr>
        <p:blipFill>
          <a:blip r:embed="rId3">
            <a:alphaModFix/>
          </a:blip>
          <a:stretch>
            <a:fillRect/>
          </a:stretch>
        </p:blipFill>
        <p:spPr>
          <a:xfrm>
            <a:off x="5611448" y="847620"/>
            <a:ext cx="3162577" cy="403431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E659"/>
            </a:gs>
            <a:gs pos="58000">
              <a:schemeClr val="accent4"/>
            </a:gs>
            <a:gs pos="100000">
              <a:schemeClr val="accent4"/>
            </a:gs>
          </a:gsLst>
          <a:path path="circle">
            <a:fillToRect l="100%" t="100%"/>
          </a:path>
          <a:tileRect b="-100%" r="-100%"/>
        </a:gradFill>
      </p:bgPr>
    </p:bg>
    <p:spTree>
      <p:nvGrpSpPr>
        <p:cNvPr id="131" name="Shape 131"/>
        <p:cNvGrpSpPr/>
        <p:nvPr/>
      </p:nvGrpSpPr>
      <p:grpSpPr>
        <a:xfrm>
          <a:off x="0" y="0"/>
          <a:ext cx="0" cy="0"/>
          <a:chOff x="0" y="0"/>
          <a:chExt cx="0" cy="0"/>
        </a:xfrm>
      </p:grpSpPr>
      <p:sp>
        <p:nvSpPr>
          <p:cNvPr id="132" name="Google Shape;132;p20"/>
          <p:cNvSpPr txBox="1"/>
          <p:nvPr>
            <p:ph type="title"/>
          </p:nvPr>
        </p:nvSpPr>
        <p:spPr>
          <a:xfrm>
            <a:off x="779100" y="669550"/>
            <a:ext cx="3457800" cy="886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State flow and logic</a:t>
            </a:r>
            <a:endParaRPr/>
          </a:p>
        </p:txBody>
      </p:sp>
      <p:pic>
        <p:nvPicPr>
          <p:cNvPr id="133" name="Google Shape;133;p20"/>
          <p:cNvPicPr preferRelativeResize="0"/>
          <p:nvPr/>
        </p:nvPicPr>
        <p:blipFill rotWithShape="1">
          <a:blip r:embed="rId3">
            <a:alphaModFix/>
          </a:blip>
          <a:srcRect b="19069" l="-6787" r="20758" t="4036"/>
          <a:stretch/>
        </p:blipFill>
        <p:spPr>
          <a:xfrm>
            <a:off x="6763200" y="2509675"/>
            <a:ext cx="2096025" cy="2503499"/>
          </a:xfrm>
          <a:prstGeom prst="rect">
            <a:avLst/>
          </a:prstGeom>
          <a:noFill/>
          <a:ln>
            <a:noFill/>
          </a:ln>
        </p:spPr>
      </p:pic>
      <p:sp>
        <p:nvSpPr>
          <p:cNvPr id="134" name="Google Shape;134;p20"/>
          <p:cNvSpPr txBox="1"/>
          <p:nvPr>
            <p:ph idx="1" type="body"/>
          </p:nvPr>
        </p:nvSpPr>
        <p:spPr>
          <a:xfrm>
            <a:off x="779100" y="1833475"/>
            <a:ext cx="3457800" cy="2337000"/>
          </a:xfrm>
          <a:prstGeom prst="rect">
            <a:avLst/>
          </a:prstGeom>
        </p:spPr>
        <p:txBody>
          <a:bodyPr anchorCtr="0" anchor="t" bIns="0" lIns="0" spcFirstLastPara="1" rIns="0" wrap="square" tIns="0">
            <a:noAutofit/>
          </a:bodyPr>
          <a:lstStyle/>
          <a:p>
            <a:pPr indent="-355600" lvl="0" marL="457200" rtl="0" algn="l">
              <a:spcBef>
                <a:spcPts val="0"/>
              </a:spcBef>
              <a:spcAft>
                <a:spcPts val="0"/>
              </a:spcAft>
              <a:buSzPts val="2000"/>
              <a:buChar char="▪"/>
            </a:pPr>
            <a:r>
              <a:rPr lang="en" sz="2000"/>
              <a:t>Go to ball </a:t>
            </a:r>
            <a:endParaRPr sz="2000"/>
          </a:p>
          <a:p>
            <a:pPr indent="-355600" lvl="0" marL="457200" rtl="0" algn="l">
              <a:spcBef>
                <a:spcPts val="0"/>
              </a:spcBef>
              <a:spcAft>
                <a:spcPts val="0"/>
              </a:spcAft>
              <a:buSzPts val="2000"/>
              <a:buChar char="▪"/>
            </a:pPr>
            <a:r>
              <a:rPr lang="en" sz="2000"/>
              <a:t>Take ball to goal </a:t>
            </a:r>
            <a:endParaRPr sz="2000"/>
          </a:p>
          <a:p>
            <a:pPr indent="-355600" lvl="0" marL="457200" rtl="0" algn="l">
              <a:spcBef>
                <a:spcPts val="0"/>
              </a:spcBef>
              <a:spcAft>
                <a:spcPts val="0"/>
              </a:spcAft>
              <a:buSzPts val="2000"/>
              <a:buChar char="▪"/>
            </a:pPr>
            <a:r>
              <a:rPr lang="en" sz="2000"/>
              <a:t>Kick ball</a:t>
            </a:r>
            <a:endParaRPr sz="2000"/>
          </a:p>
        </p:txBody>
      </p:sp>
      <p:sp>
        <p:nvSpPr>
          <p:cNvPr id="135" name="Google Shape;135;p20"/>
          <p:cNvSpPr txBox="1"/>
          <p:nvPr>
            <p:ph idx="12" type="sldNum"/>
          </p:nvPr>
        </p:nvSpPr>
        <p:spPr>
          <a:xfrm>
            <a:off x="8404375" y="4643093"/>
            <a:ext cx="548700" cy="3168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36" name="Google Shape;136;p20"/>
          <p:cNvPicPr preferRelativeResize="0"/>
          <p:nvPr/>
        </p:nvPicPr>
        <p:blipFill>
          <a:blip r:embed="rId4">
            <a:alphaModFix/>
          </a:blip>
          <a:stretch>
            <a:fillRect/>
          </a:stretch>
        </p:blipFill>
        <p:spPr>
          <a:xfrm>
            <a:off x="4236900" y="991475"/>
            <a:ext cx="3513150" cy="2881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idx="1" type="body"/>
          </p:nvPr>
        </p:nvSpPr>
        <p:spPr>
          <a:xfrm>
            <a:off x="779100" y="1290300"/>
            <a:ext cx="5187000" cy="3481800"/>
          </a:xfrm>
          <a:prstGeom prst="rect">
            <a:avLst/>
          </a:prstGeom>
        </p:spPr>
        <p:txBody>
          <a:bodyPr anchorCtr="0" anchor="t" bIns="0" lIns="0" spcFirstLastPara="1" rIns="0" wrap="square" tIns="0">
            <a:noAutofit/>
          </a:bodyPr>
          <a:lstStyle/>
          <a:p>
            <a:pPr indent="-355600" lvl="0" marL="457200" rtl="0" algn="l">
              <a:spcBef>
                <a:spcPts val="0"/>
              </a:spcBef>
              <a:spcAft>
                <a:spcPts val="0"/>
              </a:spcAft>
              <a:buSzPts val="2000"/>
              <a:buChar char="▪"/>
            </a:pPr>
            <a:r>
              <a:rPr lang="en"/>
              <a:t>Firstly, we will design the soccer field by giving the required dimensions. The required coordinates for the goal post were also given.</a:t>
            </a:r>
            <a:endParaRPr/>
          </a:p>
          <a:p>
            <a:pPr indent="-355600" lvl="0" marL="457200" rtl="0" algn="l">
              <a:spcBef>
                <a:spcPts val="0"/>
              </a:spcBef>
              <a:spcAft>
                <a:spcPts val="0"/>
              </a:spcAft>
              <a:buSzPts val="2000"/>
              <a:buChar char="▪"/>
            </a:pPr>
            <a:r>
              <a:rPr lang="en"/>
              <a:t>The initial positions of the players will be randomly generated. We will be giving the velocities for the players, the velocities with which they will be running in the field and also the angles in which the ball will change based on the role of player.</a:t>
            </a:r>
            <a:endParaRPr/>
          </a:p>
          <a:p>
            <a:pPr indent="0" lvl="0" marL="0" rtl="0" algn="l">
              <a:spcBef>
                <a:spcPts val="800"/>
              </a:spcBef>
              <a:spcAft>
                <a:spcPts val="800"/>
              </a:spcAft>
              <a:buNone/>
            </a:pPr>
            <a:r>
              <a:t/>
            </a:r>
            <a:endParaRPr/>
          </a:p>
        </p:txBody>
      </p:sp>
      <p:sp>
        <p:nvSpPr>
          <p:cNvPr id="142" name="Google Shape;142;p21"/>
          <p:cNvSpPr txBox="1"/>
          <p:nvPr>
            <p:ph type="title"/>
          </p:nvPr>
        </p:nvSpPr>
        <p:spPr>
          <a:xfrm>
            <a:off x="779100" y="759800"/>
            <a:ext cx="75933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Working process</a:t>
            </a:r>
            <a:endParaRPr/>
          </a:p>
        </p:txBody>
      </p:sp>
      <p:sp>
        <p:nvSpPr>
          <p:cNvPr id="143" name="Google Shape;143;p21"/>
          <p:cNvSpPr txBox="1"/>
          <p:nvPr>
            <p:ph idx="12" type="sldNum"/>
          </p:nvPr>
        </p:nvSpPr>
        <p:spPr>
          <a:xfrm>
            <a:off x="8404375" y="4643093"/>
            <a:ext cx="548700" cy="3168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44" name="Google Shape;144;p21"/>
          <p:cNvPicPr preferRelativeResize="0"/>
          <p:nvPr/>
        </p:nvPicPr>
        <p:blipFill>
          <a:blip r:embed="rId3">
            <a:alphaModFix/>
          </a:blip>
          <a:stretch>
            <a:fillRect/>
          </a:stretch>
        </p:blipFill>
        <p:spPr>
          <a:xfrm>
            <a:off x="5910177" y="1129286"/>
            <a:ext cx="2904825" cy="37054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2"/>
          <p:cNvSpPr txBox="1"/>
          <p:nvPr>
            <p:ph idx="1" type="body"/>
          </p:nvPr>
        </p:nvSpPr>
        <p:spPr>
          <a:xfrm>
            <a:off x="779100" y="1279225"/>
            <a:ext cx="5331000" cy="3492900"/>
          </a:xfrm>
          <a:prstGeom prst="rect">
            <a:avLst/>
          </a:prstGeom>
        </p:spPr>
        <p:txBody>
          <a:bodyPr anchorCtr="0" anchor="t" bIns="0" lIns="0" spcFirstLastPara="1" rIns="0" wrap="square" tIns="0">
            <a:noAutofit/>
          </a:bodyPr>
          <a:lstStyle/>
          <a:p>
            <a:pPr indent="-355600" lvl="0" marL="457200" rtl="0" algn="l">
              <a:spcBef>
                <a:spcPts val="0"/>
              </a:spcBef>
              <a:spcAft>
                <a:spcPts val="0"/>
              </a:spcAft>
              <a:buSzPts val="2000"/>
              <a:buChar char="▪"/>
            </a:pPr>
            <a:r>
              <a:rPr lang="en"/>
              <a:t>We will detect the ball whether it's in the hands of the players or on the free path.</a:t>
            </a:r>
            <a:endParaRPr/>
          </a:p>
          <a:p>
            <a:pPr indent="-355600" lvl="0" marL="457200" rtl="0" algn="l">
              <a:spcBef>
                <a:spcPts val="0"/>
              </a:spcBef>
              <a:spcAft>
                <a:spcPts val="0"/>
              </a:spcAft>
              <a:buSzPts val="2000"/>
              <a:buChar char="▪"/>
            </a:pPr>
            <a:r>
              <a:rPr lang="en"/>
              <a:t>The velocity of the ball is set and we will also give the damping quotient for the velocity of the ball.</a:t>
            </a:r>
            <a:endParaRPr/>
          </a:p>
          <a:p>
            <a:pPr indent="-355600" lvl="0" marL="457200" rtl="0" algn="l">
              <a:spcBef>
                <a:spcPts val="0"/>
              </a:spcBef>
              <a:spcAft>
                <a:spcPts val="0"/>
              </a:spcAft>
              <a:buSzPts val="2000"/>
              <a:buChar char="▪"/>
            </a:pPr>
            <a:r>
              <a:rPr lang="en"/>
              <a:t>The ball is released from the middle of the field, and both teams will fight to score the goals which will result in winning the team with more goals in a specific amount of time.</a:t>
            </a:r>
            <a:endParaRPr/>
          </a:p>
        </p:txBody>
      </p:sp>
      <p:sp>
        <p:nvSpPr>
          <p:cNvPr id="150" name="Google Shape;150;p22"/>
          <p:cNvSpPr txBox="1"/>
          <p:nvPr>
            <p:ph type="title"/>
          </p:nvPr>
        </p:nvSpPr>
        <p:spPr>
          <a:xfrm>
            <a:off x="779100" y="759800"/>
            <a:ext cx="75933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Working process</a:t>
            </a:r>
            <a:endParaRPr/>
          </a:p>
        </p:txBody>
      </p:sp>
      <p:sp>
        <p:nvSpPr>
          <p:cNvPr id="151" name="Google Shape;151;p22"/>
          <p:cNvSpPr txBox="1"/>
          <p:nvPr>
            <p:ph idx="12" type="sldNum"/>
          </p:nvPr>
        </p:nvSpPr>
        <p:spPr>
          <a:xfrm>
            <a:off x="8404375" y="4643093"/>
            <a:ext cx="548700" cy="3168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52" name="Google Shape;152;p22"/>
          <p:cNvPicPr preferRelativeResize="0"/>
          <p:nvPr/>
        </p:nvPicPr>
        <p:blipFill>
          <a:blip r:embed="rId3">
            <a:alphaModFix/>
          </a:blip>
          <a:stretch>
            <a:fillRect/>
          </a:stretch>
        </p:blipFill>
        <p:spPr>
          <a:xfrm>
            <a:off x="5910177" y="1129286"/>
            <a:ext cx="2904825" cy="37054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9F4D"/>
            </a:gs>
            <a:gs pos="58000">
              <a:schemeClr val="accent5"/>
            </a:gs>
            <a:gs pos="100000">
              <a:schemeClr val="accent5"/>
            </a:gs>
          </a:gsLst>
          <a:path path="circle">
            <a:fillToRect l="100%" t="100%"/>
          </a:path>
          <a:tileRect b="-100%" r="-100%"/>
        </a:gradFill>
      </p:bgPr>
    </p:bg>
    <p:spTree>
      <p:nvGrpSpPr>
        <p:cNvPr id="156" name="Shape 156"/>
        <p:cNvGrpSpPr/>
        <p:nvPr/>
      </p:nvGrpSpPr>
      <p:grpSpPr>
        <a:xfrm>
          <a:off x="0" y="0"/>
          <a:ext cx="0" cy="0"/>
          <a:chOff x="0" y="0"/>
          <a:chExt cx="0" cy="0"/>
        </a:xfrm>
      </p:grpSpPr>
      <p:sp>
        <p:nvSpPr>
          <p:cNvPr id="157" name="Google Shape;157;p23"/>
          <p:cNvSpPr txBox="1"/>
          <p:nvPr>
            <p:ph type="title"/>
          </p:nvPr>
        </p:nvSpPr>
        <p:spPr>
          <a:xfrm>
            <a:off x="779100" y="759800"/>
            <a:ext cx="74733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Results and conclusions</a:t>
            </a:r>
            <a:endParaRPr/>
          </a:p>
        </p:txBody>
      </p:sp>
      <p:sp>
        <p:nvSpPr>
          <p:cNvPr id="158" name="Google Shape;158;p23"/>
          <p:cNvSpPr txBox="1"/>
          <p:nvPr>
            <p:ph idx="12" type="sldNum"/>
          </p:nvPr>
        </p:nvSpPr>
        <p:spPr>
          <a:xfrm>
            <a:off x="8404375" y="4643093"/>
            <a:ext cx="548700" cy="3168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159" name="Google Shape;159;p23"/>
          <p:cNvGrpSpPr/>
          <p:nvPr/>
        </p:nvGrpSpPr>
        <p:grpSpPr>
          <a:xfrm>
            <a:off x="5864288" y="1238675"/>
            <a:ext cx="2840226" cy="3645025"/>
            <a:chOff x="5864288" y="1238675"/>
            <a:chExt cx="2840226" cy="3645025"/>
          </a:xfrm>
        </p:grpSpPr>
        <p:pic>
          <p:nvPicPr>
            <p:cNvPr id="160" name="Google Shape;160;p23"/>
            <p:cNvPicPr preferRelativeResize="0"/>
            <p:nvPr/>
          </p:nvPicPr>
          <p:blipFill>
            <a:blip r:embed="rId3">
              <a:alphaModFix/>
            </a:blip>
            <a:stretch>
              <a:fillRect/>
            </a:stretch>
          </p:blipFill>
          <p:spPr>
            <a:xfrm>
              <a:off x="5864288" y="1238675"/>
              <a:ext cx="2840226" cy="3645025"/>
            </a:xfrm>
            <a:prstGeom prst="rect">
              <a:avLst/>
            </a:prstGeom>
            <a:noFill/>
            <a:ln>
              <a:noFill/>
            </a:ln>
          </p:spPr>
        </p:pic>
        <p:pic>
          <p:nvPicPr>
            <p:cNvPr id="161" name="Google Shape;161;p23"/>
            <p:cNvPicPr preferRelativeResize="0"/>
            <p:nvPr/>
          </p:nvPicPr>
          <p:blipFill>
            <a:blip r:embed="rId4">
              <a:alphaModFix/>
            </a:blip>
            <a:stretch>
              <a:fillRect/>
            </a:stretch>
          </p:blipFill>
          <p:spPr>
            <a:xfrm>
              <a:off x="7087476" y="1833431"/>
              <a:ext cx="241950" cy="170793"/>
            </a:xfrm>
            <a:prstGeom prst="rect">
              <a:avLst/>
            </a:prstGeom>
            <a:noFill/>
            <a:ln>
              <a:noFill/>
            </a:ln>
          </p:spPr>
        </p:pic>
      </p:grpSp>
      <p:sp>
        <p:nvSpPr>
          <p:cNvPr id="162" name="Google Shape;162;p23"/>
          <p:cNvSpPr txBox="1"/>
          <p:nvPr/>
        </p:nvSpPr>
        <p:spPr>
          <a:xfrm>
            <a:off x="911200" y="1678300"/>
            <a:ext cx="373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IBM Plex Sans Condensed"/>
              <a:ea typeface="IBM Plex Sans Condensed"/>
              <a:cs typeface="IBM Plex Sans Condensed"/>
              <a:sym typeface="IBM Plex Sans Condensed"/>
            </a:endParaRPr>
          </a:p>
        </p:txBody>
      </p:sp>
      <p:sp>
        <p:nvSpPr>
          <p:cNvPr id="163" name="Google Shape;163;p23"/>
          <p:cNvSpPr txBox="1"/>
          <p:nvPr/>
        </p:nvSpPr>
        <p:spPr>
          <a:xfrm>
            <a:off x="779100" y="1412250"/>
            <a:ext cx="5175900" cy="2616600"/>
          </a:xfrm>
          <a:prstGeom prst="rect">
            <a:avLst/>
          </a:prstGeom>
          <a:noFill/>
          <a:ln>
            <a:noFill/>
          </a:ln>
        </p:spPr>
        <p:txBody>
          <a:bodyPr anchorCtr="0" anchor="t" bIns="91425" lIns="91425" spcFirstLastPara="1" rIns="91425" wrap="square" tIns="91425">
            <a:spAutoFit/>
          </a:bodyPr>
          <a:lstStyle/>
          <a:p>
            <a:pPr indent="-355600" lvl="0" marL="457200" rtl="0" algn="l">
              <a:lnSpc>
                <a:spcPct val="115000"/>
              </a:lnSpc>
              <a:spcBef>
                <a:spcPts val="0"/>
              </a:spcBef>
              <a:spcAft>
                <a:spcPts val="0"/>
              </a:spcAft>
              <a:buClr>
                <a:schemeClr val="dk1"/>
              </a:buClr>
              <a:buSzPts val="2000"/>
              <a:buFont typeface="IBM Plex Sans Condensed"/>
              <a:buChar char="▪"/>
            </a:pPr>
            <a:r>
              <a:rPr lang="en" sz="2000">
                <a:solidFill>
                  <a:schemeClr val="dk1"/>
                </a:solidFill>
                <a:latin typeface="IBM Plex Sans Condensed"/>
                <a:ea typeface="IBM Plex Sans Condensed"/>
                <a:cs typeface="IBM Plex Sans Condensed"/>
                <a:sym typeface="IBM Plex Sans Condensed"/>
              </a:rPr>
              <a:t>From the above-performed simulation, with the help of matlab and simulink we can get a simulation of  team winning the game by scoring more goals in the given time. </a:t>
            </a:r>
            <a:endParaRPr sz="2000">
              <a:solidFill>
                <a:schemeClr val="dk1"/>
              </a:solidFill>
              <a:latin typeface="IBM Plex Sans Condensed"/>
              <a:ea typeface="IBM Plex Sans Condensed"/>
              <a:cs typeface="IBM Plex Sans Condensed"/>
              <a:sym typeface="IBM Plex Sans Condensed"/>
            </a:endParaRPr>
          </a:p>
          <a:p>
            <a:pPr indent="-355600" lvl="0" marL="457200" rtl="0" algn="l">
              <a:lnSpc>
                <a:spcPct val="115000"/>
              </a:lnSpc>
              <a:spcBef>
                <a:spcPts val="0"/>
              </a:spcBef>
              <a:spcAft>
                <a:spcPts val="0"/>
              </a:spcAft>
              <a:buClr>
                <a:schemeClr val="dk1"/>
              </a:buClr>
              <a:buSzPts val="2000"/>
              <a:buFont typeface="IBM Plex Sans Condensed"/>
              <a:buChar char="▪"/>
            </a:pPr>
            <a:r>
              <a:rPr lang="en" sz="2000">
                <a:solidFill>
                  <a:schemeClr val="dk1"/>
                </a:solidFill>
                <a:latin typeface="IBM Plex Sans Condensed"/>
                <a:ea typeface="IBM Plex Sans Condensed"/>
                <a:cs typeface="IBM Plex Sans Condensed"/>
                <a:sym typeface="IBM Plex Sans Condensed"/>
              </a:rPr>
              <a:t>This simulation can be used to perform a real soccer game between the robots in the arena.</a:t>
            </a:r>
            <a:endParaRPr sz="2000">
              <a:solidFill>
                <a:schemeClr val="dk1"/>
              </a:solidFill>
              <a:latin typeface="IBM Plex Sans Condensed"/>
              <a:ea typeface="IBM Plex Sans Condensed"/>
              <a:cs typeface="IBM Plex Sans Condensed"/>
              <a:sym typeface="IBM Plex Sans Condense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4"/>
          <p:cNvSpPr txBox="1"/>
          <p:nvPr>
            <p:ph idx="4294967295" type="subTitle"/>
          </p:nvPr>
        </p:nvSpPr>
        <p:spPr>
          <a:xfrm>
            <a:off x="2304750" y="3671003"/>
            <a:ext cx="4534500" cy="1155600"/>
          </a:xfrm>
          <a:prstGeom prst="rect">
            <a:avLst/>
          </a:prstGeom>
        </p:spPr>
        <p:txBody>
          <a:bodyPr anchorCtr="0" anchor="t" bIns="0" lIns="0" spcFirstLastPara="1" rIns="0" wrap="square" tIns="0">
            <a:noAutofit/>
          </a:bodyPr>
          <a:lstStyle/>
          <a:p>
            <a:pPr indent="0" lvl="0" marL="0" rtl="0" algn="ctr">
              <a:lnSpc>
                <a:spcPct val="100000"/>
              </a:lnSpc>
              <a:spcBef>
                <a:spcPts val="0"/>
              </a:spcBef>
              <a:spcAft>
                <a:spcPts val="0"/>
              </a:spcAft>
              <a:buNone/>
            </a:pPr>
            <a:r>
              <a:rPr b="1" lang="en" sz="1800">
                <a:solidFill>
                  <a:schemeClr val="accent1"/>
                </a:solidFill>
              </a:rPr>
              <a:t>I am Sri Shakunthala yerneni</a:t>
            </a:r>
            <a:endParaRPr b="1" sz="1800">
              <a:solidFill>
                <a:schemeClr val="accent1"/>
              </a:solidFill>
            </a:endParaRPr>
          </a:p>
          <a:p>
            <a:pPr indent="0" lvl="0" marL="0" rtl="0" algn="ctr">
              <a:lnSpc>
                <a:spcPct val="100000"/>
              </a:lnSpc>
              <a:spcBef>
                <a:spcPts val="0"/>
              </a:spcBef>
              <a:spcAft>
                <a:spcPts val="0"/>
              </a:spcAft>
              <a:buClr>
                <a:schemeClr val="dk1"/>
              </a:buClr>
              <a:buSzPts val="1100"/>
              <a:buFont typeface="Arial"/>
              <a:buNone/>
            </a:pPr>
            <a:r>
              <a:rPr lang="en" sz="1800">
                <a:solidFill>
                  <a:schemeClr val="accent1"/>
                </a:solidFill>
              </a:rPr>
              <a:t>EE19B044</a:t>
            </a:r>
            <a:endParaRPr b="1" sz="1800">
              <a:solidFill>
                <a:schemeClr val="accent1"/>
              </a:solidFill>
            </a:endParaRPr>
          </a:p>
        </p:txBody>
      </p:sp>
      <p:sp>
        <p:nvSpPr>
          <p:cNvPr id="169" name="Google Shape;169;p24"/>
          <p:cNvSpPr txBox="1"/>
          <p:nvPr>
            <p:ph idx="12" type="sldNum"/>
          </p:nvPr>
        </p:nvSpPr>
        <p:spPr>
          <a:xfrm>
            <a:off x="8404375" y="4643093"/>
            <a:ext cx="548700" cy="3168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170" name="Google Shape;170;p24"/>
          <p:cNvGrpSpPr/>
          <p:nvPr/>
        </p:nvGrpSpPr>
        <p:grpSpPr>
          <a:xfrm>
            <a:off x="5503615" y="1652830"/>
            <a:ext cx="3588220" cy="3490443"/>
            <a:chOff x="5826900" y="1367600"/>
            <a:chExt cx="3881675" cy="3775901"/>
          </a:xfrm>
        </p:grpSpPr>
        <p:pic>
          <p:nvPicPr>
            <p:cNvPr id="171" name="Google Shape;171;p24"/>
            <p:cNvPicPr preferRelativeResize="0"/>
            <p:nvPr/>
          </p:nvPicPr>
          <p:blipFill rotWithShape="1">
            <a:blip r:embed="rId3">
              <a:alphaModFix/>
            </a:blip>
            <a:srcRect b="27714" l="0" r="0" t="0"/>
            <a:stretch/>
          </p:blipFill>
          <p:spPr>
            <a:xfrm>
              <a:off x="5826900" y="1367600"/>
              <a:ext cx="3881675" cy="3775901"/>
            </a:xfrm>
            <a:prstGeom prst="rect">
              <a:avLst/>
            </a:prstGeom>
            <a:noFill/>
            <a:ln>
              <a:noFill/>
            </a:ln>
          </p:spPr>
        </p:pic>
        <p:pic>
          <p:nvPicPr>
            <p:cNvPr id="172" name="Google Shape;172;p24"/>
            <p:cNvPicPr preferRelativeResize="0"/>
            <p:nvPr/>
          </p:nvPicPr>
          <p:blipFill>
            <a:blip r:embed="rId4">
              <a:alphaModFix/>
            </a:blip>
            <a:stretch>
              <a:fillRect/>
            </a:stretch>
          </p:blipFill>
          <p:spPr>
            <a:xfrm>
              <a:off x="7561147" y="2238285"/>
              <a:ext cx="349350" cy="239775"/>
            </a:xfrm>
            <a:prstGeom prst="rect">
              <a:avLst/>
            </a:prstGeom>
            <a:noFill/>
            <a:ln>
              <a:noFill/>
            </a:ln>
          </p:spPr>
        </p:pic>
      </p:grpSp>
      <p:sp>
        <p:nvSpPr>
          <p:cNvPr id="173" name="Google Shape;173;p24"/>
          <p:cNvSpPr txBox="1"/>
          <p:nvPr>
            <p:ph idx="4294967295" type="ctrTitle"/>
          </p:nvPr>
        </p:nvSpPr>
        <p:spPr>
          <a:xfrm>
            <a:off x="2304750" y="2498513"/>
            <a:ext cx="4534500" cy="12852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9600">
                <a:solidFill>
                  <a:schemeClr val="lt2"/>
                </a:solidFill>
              </a:rPr>
              <a:t>Thank you!</a:t>
            </a:r>
            <a:endParaRPr sz="9600">
              <a:solidFill>
                <a:schemeClr val="lt2"/>
              </a:solidFill>
            </a:endParaRPr>
          </a:p>
        </p:txBody>
      </p:sp>
      <p:pic>
        <p:nvPicPr>
          <p:cNvPr id="174" name="Google Shape;174;p24"/>
          <p:cNvPicPr preferRelativeResize="0"/>
          <p:nvPr/>
        </p:nvPicPr>
        <p:blipFill rotWithShape="1">
          <a:blip r:embed="rId5">
            <a:alphaModFix/>
          </a:blip>
          <a:srcRect b="19567" l="4970" r="0" t="6647"/>
          <a:stretch/>
        </p:blipFill>
        <p:spPr>
          <a:xfrm>
            <a:off x="3494050" y="404825"/>
            <a:ext cx="1900574" cy="2093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12"/>
          <p:cNvSpPr txBox="1"/>
          <p:nvPr>
            <p:ph type="title"/>
          </p:nvPr>
        </p:nvSpPr>
        <p:spPr>
          <a:xfrm>
            <a:off x="779100" y="759800"/>
            <a:ext cx="75933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introduction</a:t>
            </a:r>
            <a:endParaRPr/>
          </a:p>
        </p:txBody>
      </p:sp>
      <p:sp>
        <p:nvSpPr>
          <p:cNvPr id="52" name="Google Shape;52;p12"/>
          <p:cNvSpPr txBox="1"/>
          <p:nvPr>
            <p:ph idx="1" type="body"/>
          </p:nvPr>
        </p:nvSpPr>
        <p:spPr>
          <a:xfrm>
            <a:off x="779100" y="1277748"/>
            <a:ext cx="4975500" cy="3033900"/>
          </a:xfrm>
          <a:prstGeom prst="rect">
            <a:avLst/>
          </a:prstGeom>
        </p:spPr>
        <p:txBody>
          <a:bodyPr anchorCtr="0" anchor="t" bIns="0" lIns="0" spcFirstLastPara="1" rIns="0" wrap="square" tIns="0">
            <a:noAutofit/>
          </a:bodyPr>
          <a:lstStyle/>
          <a:p>
            <a:pPr indent="-381000" lvl="0" marL="457200" rtl="0" algn="l">
              <a:spcBef>
                <a:spcPts val="0"/>
              </a:spcBef>
              <a:spcAft>
                <a:spcPts val="0"/>
              </a:spcAft>
              <a:buSzPts val="2400"/>
              <a:buChar char="▪"/>
            </a:pPr>
            <a:r>
              <a:rPr lang="en"/>
              <a:t>We will simulate a simple multi-robot soccer game which is a simple soccer game played by robots.</a:t>
            </a:r>
            <a:endParaRPr/>
          </a:p>
          <a:p>
            <a:pPr indent="-381000" lvl="0" marL="457200" rtl="0" algn="l">
              <a:spcBef>
                <a:spcPts val="0"/>
              </a:spcBef>
              <a:spcAft>
                <a:spcPts val="0"/>
              </a:spcAft>
              <a:buSzPts val="2400"/>
              <a:buChar char="▪"/>
            </a:pPr>
            <a:r>
              <a:rPr lang="en"/>
              <a:t>Each team has three kinds of players namely goalkeeper, attacker and defender.</a:t>
            </a:r>
            <a:endParaRPr/>
          </a:p>
        </p:txBody>
      </p:sp>
      <p:sp>
        <p:nvSpPr>
          <p:cNvPr id="53" name="Google Shape;53;p12"/>
          <p:cNvSpPr txBox="1"/>
          <p:nvPr>
            <p:ph idx="12" type="sldNum"/>
          </p:nvPr>
        </p:nvSpPr>
        <p:spPr>
          <a:xfrm>
            <a:off x="8404375" y="4643093"/>
            <a:ext cx="548700" cy="3168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54" name="Google Shape;54;p12"/>
          <p:cNvGrpSpPr/>
          <p:nvPr/>
        </p:nvGrpSpPr>
        <p:grpSpPr>
          <a:xfrm>
            <a:off x="5864288" y="1238675"/>
            <a:ext cx="2840226" cy="3645025"/>
            <a:chOff x="5864288" y="1238675"/>
            <a:chExt cx="2840226" cy="3645025"/>
          </a:xfrm>
        </p:grpSpPr>
        <p:pic>
          <p:nvPicPr>
            <p:cNvPr id="55" name="Google Shape;55;p12"/>
            <p:cNvPicPr preferRelativeResize="0"/>
            <p:nvPr/>
          </p:nvPicPr>
          <p:blipFill>
            <a:blip r:embed="rId3">
              <a:alphaModFix/>
            </a:blip>
            <a:stretch>
              <a:fillRect/>
            </a:stretch>
          </p:blipFill>
          <p:spPr>
            <a:xfrm>
              <a:off x="5864288" y="1238675"/>
              <a:ext cx="2840226" cy="3645025"/>
            </a:xfrm>
            <a:prstGeom prst="rect">
              <a:avLst/>
            </a:prstGeom>
            <a:noFill/>
            <a:ln>
              <a:noFill/>
            </a:ln>
          </p:spPr>
        </p:pic>
        <p:pic>
          <p:nvPicPr>
            <p:cNvPr id="56" name="Google Shape;56;p12"/>
            <p:cNvPicPr preferRelativeResize="0"/>
            <p:nvPr/>
          </p:nvPicPr>
          <p:blipFill>
            <a:blip r:embed="rId4">
              <a:alphaModFix/>
            </a:blip>
            <a:stretch>
              <a:fillRect/>
            </a:stretch>
          </p:blipFill>
          <p:spPr>
            <a:xfrm>
              <a:off x="7087476" y="1833431"/>
              <a:ext cx="241950" cy="170793"/>
            </a:xfrm>
            <a:prstGeom prst="rect">
              <a:avLst/>
            </a:prstGeom>
            <a:noFill/>
            <a:ln>
              <a:noFill/>
            </a:ln>
          </p:spPr>
        </p:pic>
      </p:grpSp>
      <p:pic>
        <p:nvPicPr>
          <p:cNvPr id="57" name="Google Shape;57;p12"/>
          <p:cNvPicPr preferRelativeResize="0"/>
          <p:nvPr/>
        </p:nvPicPr>
        <p:blipFill>
          <a:blip r:embed="rId5">
            <a:alphaModFix/>
          </a:blip>
          <a:stretch>
            <a:fillRect/>
          </a:stretch>
        </p:blipFill>
        <p:spPr>
          <a:xfrm>
            <a:off x="5511450" y="526963"/>
            <a:ext cx="548700" cy="66015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pic>
        <p:nvPicPr>
          <p:cNvPr id="62" name="Google Shape;62;p13"/>
          <p:cNvPicPr preferRelativeResize="0"/>
          <p:nvPr/>
        </p:nvPicPr>
        <p:blipFill>
          <a:blip r:embed="rId3">
            <a:alphaModFix/>
          </a:blip>
          <a:stretch>
            <a:fillRect/>
          </a:stretch>
        </p:blipFill>
        <p:spPr>
          <a:xfrm>
            <a:off x="6755334" y="1156100"/>
            <a:ext cx="820766" cy="737100"/>
          </a:xfrm>
          <a:prstGeom prst="rect">
            <a:avLst/>
          </a:prstGeom>
          <a:noFill/>
          <a:ln>
            <a:noFill/>
          </a:ln>
        </p:spPr>
      </p:pic>
      <p:pic>
        <p:nvPicPr>
          <p:cNvPr id="63" name="Google Shape;63;p13"/>
          <p:cNvPicPr preferRelativeResize="0"/>
          <p:nvPr/>
        </p:nvPicPr>
        <p:blipFill>
          <a:blip r:embed="rId4">
            <a:alphaModFix/>
          </a:blip>
          <a:stretch>
            <a:fillRect/>
          </a:stretch>
        </p:blipFill>
        <p:spPr>
          <a:xfrm>
            <a:off x="5910177" y="1129286"/>
            <a:ext cx="2904825" cy="3705499"/>
          </a:xfrm>
          <a:prstGeom prst="rect">
            <a:avLst/>
          </a:prstGeom>
          <a:noFill/>
          <a:ln>
            <a:noFill/>
          </a:ln>
        </p:spPr>
      </p:pic>
      <p:sp>
        <p:nvSpPr>
          <p:cNvPr id="64" name="Google Shape;64;p13"/>
          <p:cNvSpPr txBox="1"/>
          <p:nvPr>
            <p:ph type="title"/>
          </p:nvPr>
        </p:nvSpPr>
        <p:spPr>
          <a:xfrm>
            <a:off x="779100" y="759800"/>
            <a:ext cx="75933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System model</a:t>
            </a:r>
            <a:endParaRPr/>
          </a:p>
        </p:txBody>
      </p:sp>
      <p:sp>
        <p:nvSpPr>
          <p:cNvPr id="65" name="Google Shape;65;p13"/>
          <p:cNvSpPr txBox="1"/>
          <p:nvPr>
            <p:ph idx="2" type="body"/>
          </p:nvPr>
        </p:nvSpPr>
        <p:spPr>
          <a:xfrm>
            <a:off x="855300" y="4058325"/>
            <a:ext cx="4899300" cy="737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sz="1000"/>
          </a:p>
        </p:txBody>
      </p:sp>
      <p:sp>
        <p:nvSpPr>
          <p:cNvPr id="66" name="Google Shape;66;p13"/>
          <p:cNvSpPr txBox="1"/>
          <p:nvPr>
            <p:ph idx="12" type="sldNum"/>
          </p:nvPr>
        </p:nvSpPr>
        <p:spPr>
          <a:xfrm>
            <a:off x="8404375" y="4643093"/>
            <a:ext cx="548700" cy="3168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67" name="Google Shape;67;p13"/>
          <p:cNvPicPr preferRelativeResize="0"/>
          <p:nvPr/>
        </p:nvPicPr>
        <p:blipFill>
          <a:blip r:embed="rId5">
            <a:alphaModFix/>
          </a:blip>
          <a:stretch>
            <a:fillRect/>
          </a:stretch>
        </p:blipFill>
        <p:spPr>
          <a:xfrm>
            <a:off x="401550" y="1788075"/>
            <a:ext cx="5353050" cy="1924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pic>
        <p:nvPicPr>
          <p:cNvPr id="72" name="Google Shape;72;p14"/>
          <p:cNvPicPr preferRelativeResize="0"/>
          <p:nvPr/>
        </p:nvPicPr>
        <p:blipFill>
          <a:blip r:embed="rId3">
            <a:alphaModFix/>
          </a:blip>
          <a:stretch>
            <a:fillRect/>
          </a:stretch>
        </p:blipFill>
        <p:spPr>
          <a:xfrm>
            <a:off x="6240997" y="347925"/>
            <a:ext cx="1496437" cy="1343865"/>
          </a:xfrm>
          <a:prstGeom prst="rect">
            <a:avLst/>
          </a:prstGeom>
          <a:noFill/>
          <a:ln>
            <a:noFill/>
          </a:ln>
        </p:spPr>
      </p:pic>
      <p:pic>
        <p:nvPicPr>
          <p:cNvPr id="73" name="Google Shape;73;p14"/>
          <p:cNvPicPr preferRelativeResize="0"/>
          <p:nvPr/>
        </p:nvPicPr>
        <p:blipFill>
          <a:blip r:embed="rId4">
            <a:alphaModFix/>
          </a:blip>
          <a:stretch>
            <a:fillRect/>
          </a:stretch>
        </p:blipFill>
        <p:spPr>
          <a:xfrm>
            <a:off x="6048300" y="1156818"/>
            <a:ext cx="2806925" cy="3745883"/>
          </a:xfrm>
          <a:prstGeom prst="rect">
            <a:avLst/>
          </a:prstGeom>
          <a:noFill/>
          <a:ln>
            <a:noFill/>
          </a:ln>
        </p:spPr>
      </p:pic>
      <p:sp>
        <p:nvSpPr>
          <p:cNvPr id="74" name="Google Shape;74;p14"/>
          <p:cNvSpPr txBox="1"/>
          <p:nvPr>
            <p:ph type="ctrTitle"/>
          </p:nvPr>
        </p:nvSpPr>
        <p:spPr>
          <a:xfrm>
            <a:off x="779100" y="173300"/>
            <a:ext cx="4960500" cy="17379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4500"/>
              <a:t>Soccer field</a:t>
            </a:r>
            <a:endParaRPr sz="4500"/>
          </a:p>
        </p:txBody>
      </p:sp>
      <p:sp>
        <p:nvSpPr>
          <p:cNvPr id="75" name="Google Shape;75;p14"/>
          <p:cNvSpPr txBox="1"/>
          <p:nvPr>
            <p:ph idx="1" type="subTitle"/>
          </p:nvPr>
        </p:nvSpPr>
        <p:spPr>
          <a:xfrm>
            <a:off x="779100" y="1955425"/>
            <a:ext cx="5269200" cy="2438700"/>
          </a:xfrm>
          <a:prstGeom prst="rect">
            <a:avLst/>
          </a:prstGeom>
        </p:spPr>
        <p:txBody>
          <a:bodyPr anchorCtr="0" anchor="t" bIns="0" lIns="0" spcFirstLastPara="1" rIns="0" wrap="square" tIns="0">
            <a:noAutofit/>
          </a:bodyPr>
          <a:lstStyle/>
          <a:p>
            <a:pPr indent="-355600" lvl="0" marL="457200" rtl="0" algn="l">
              <a:spcBef>
                <a:spcPts val="0"/>
              </a:spcBef>
              <a:spcAft>
                <a:spcPts val="0"/>
              </a:spcAft>
              <a:buSzPts val="2000"/>
              <a:buChar char="●"/>
            </a:pPr>
            <a:r>
              <a:rPr lang="en" sz="2000"/>
              <a:t>This is the arena in </a:t>
            </a:r>
            <a:r>
              <a:rPr lang="en" sz="2000"/>
              <a:t>which</a:t>
            </a:r>
            <a:r>
              <a:rPr lang="en" sz="2000"/>
              <a:t> the game takes place.</a:t>
            </a:r>
            <a:endParaRPr sz="2000"/>
          </a:p>
          <a:p>
            <a:pPr indent="-355600" lvl="0" marL="457200" rtl="0" algn="l">
              <a:spcBef>
                <a:spcPts val="0"/>
              </a:spcBef>
              <a:spcAft>
                <a:spcPts val="0"/>
              </a:spcAft>
              <a:buSzPts val="2000"/>
              <a:buChar char="●"/>
            </a:pPr>
            <a:r>
              <a:rPr lang="en" sz="2000"/>
              <a:t>This simulation represents the physical part which will be replaced in the real world.</a:t>
            </a:r>
            <a:endParaRPr sz="2000"/>
          </a:p>
        </p:txBody>
      </p:sp>
      <p:sp>
        <p:nvSpPr>
          <p:cNvPr id="76" name="Google Shape;76;p14"/>
          <p:cNvSpPr/>
          <p:nvPr/>
        </p:nvSpPr>
        <p:spPr>
          <a:xfrm>
            <a:off x="6815202" y="576011"/>
            <a:ext cx="251950" cy="700149"/>
          </a:xfrm>
          <a:prstGeom prst="rect">
            <a:avLst/>
          </a:prstGeom>
        </p:spPr>
        <p:txBody>
          <a:bodyPr>
            <a:prstTxWarp prst="textPlain"/>
          </a:bodyPr>
          <a:lstStyle/>
          <a:p>
            <a:pPr lvl="0" algn="ctr"/>
            <a:r>
              <a:rPr b="1" i="0">
                <a:ln>
                  <a:noFill/>
                </a:ln>
                <a:gradFill>
                  <a:gsLst>
                    <a:gs pos="0">
                      <a:srgbClr val="FF9F4D"/>
                    </a:gs>
                    <a:gs pos="58000">
                      <a:schemeClr val="accent5"/>
                    </a:gs>
                    <a:gs pos="100000">
                      <a:schemeClr val="accent5"/>
                    </a:gs>
                  </a:gsLst>
                  <a:path path="circle">
                    <a:fillToRect l="100%" t="100%"/>
                  </a:path>
                  <a:tileRect b="-100%" r="-100%"/>
                </a:gradFill>
                <a:latin typeface="Bebas Neue"/>
              </a:rPr>
              <a:t>1</a:t>
            </a:r>
          </a:p>
        </p:txBody>
      </p:sp>
      <p:sp>
        <p:nvSpPr>
          <p:cNvPr id="77" name="Google Shape;77;p14"/>
          <p:cNvSpPr txBox="1"/>
          <p:nvPr/>
        </p:nvSpPr>
        <p:spPr>
          <a:xfrm>
            <a:off x="-1560775" y="2365575"/>
            <a:ext cx="638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IBM Plex Sans Condensed"/>
              <a:ea typeface="IBM Plex Sans Condensed"/>
              <a:cs typeface="IBM Plex Sans Condensed"/>
              <a:sym typeface="IBM Plex Sans Condense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2"/>
            </a:gs>
            <a:gs pos="58000">
              <a:schemeClr val="dk2"/>
            </a:gs>
            <a:gs pos="100000">
              <a:schemeClr val="dk2"/>
            </a:gs>
          </a:gsLst>
          <a:path path="circle">
            <a:fillToRect l="100%" t="100%"/>
          </a:path>
          <a:tileRect b="-100%" r="-100%"/>
        </a:gradFill>
      </p:bgPr>
    </p:bg>
    <p:spTree>
      <p:nvGrpSpPr>
        <p:cNvPr id="81" name="Shape 81"/>
        <p:cNvGrpSpPr/>
        <p:nvPr/>
      </p:nvGrpSpPr>
      <p:grpSpPr>
        <a:xfrm>
          <a:off x="0" y="0"/>
          <a:ext cx="0" cy="0"/>
          <a:chOff x="0" y="0"/>
          <a:chExt cx="0" cy="0"/>
        </a:xfrm>
      </p:grpSpPr>
      <p:sp>
        <p:nvSpPr>
          <p:cNvPr id="82" name="Google Shape;82;p15"/>
          <p:cNvSpPr txBox="1"/>
          <p:nvPr>
            <p:ph type="ctrTitle"/>
          </p:nvPr>
        </p:nvSpPr>
        <p:spPr>
          <a:xfrm>
            <a:off x="779100" y="910723"/>
            <a:ext cx="4960500" cy="11061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4500"/>
              <a:t>Individual robot behaviour</a:t>
            </a:r>
            <a:endParaRPr sz="4500"/>
          </a:p>
        </p:txBody>
      </p:sp>
      <p:sp>
        <p:nvSpPr>
          <p:cNvPr id="83" name="Google Shape;83;p15"/>
          <p:cNvSpPr txBox="1"/>
          <p:nvPr>
            <p:ph idx="1" type="subTitle"/>
          </p:nvPr>
        </p:nvSpPr>
        <p:spPr>
          <a:xfrm>
            <a:off x="779100" y="2199325"/>
            <a:ext cx="5187000" cy="2405400"/>
          </a:xfrm>
          <a:prstGeom prst="rect">
            <a:avLst/>
          </a:prstGeom>
        </p:spPr>
        <p:txBody>
          <a:bodyPr anchorCtr="0" anchor="t" bIns="0" lIns="0" spcFirstLastPara="1" rIns="0" wrap="square" tIns="0">
            <a:noAutofit/>
          </a:bodyPr>
          <a:lstStyle/>
          <a:p>
            <a:pPr indent="-355600" lvl="0" marL="457200" rtl="0" algn="l">
              <a:spcBef>
                <a:spcPts val="0"/>
              </a:spcBef>
              <a:spcAft>
                <a:spcPts val="0"/>
              </a:spcAft>
              <a:buSzPts val="2000"/>
              <a:buChar char="●"/>
            </a:pPr>
            <a:r>
              <a:rPr lang="en" sz="2000"/>
              <a:t>Each individual robot receives the information from sensors and the behaviour information depending on </a:t>
            </a:r>
            <a:r>
              <a:rPr lang="en" sz="2000"/>
              <a:t>their</a:t>
            </a:r>
            <a:r>
              <a:rPr lang="en" sz="2000"/>
              <a:t> roles in the game.</a:t>
            </a:r>
            <a:endParaRPr sz="2000"/>
          </a:p>
          <a:p>
            <a:pPr indent="-355600" lvl="0" marL="457200" rtl="0" algn="l">
              <a:spcBef>
                <a:spcPts val="0"/>
              </a:spcBef>
              <a:spcAft>
                <a:spcPts val="0"/>
              </a:spcAft>
              <a:buSzPts val="2000"/>
              <a:buChar char="●"/>
            </a:pPr>
            <a:r>
              <a:rPr lang="en" sz="2000"/>
              <a:t>The same logic is represented for all the robots.</a:t>
            </a:r>
            <a:endParaRPr sz="2000"/>
          </a:p>
          <a:p>
            <a:pPr indent="0" lvl="0" marL="0" rtl="0" algn="l">
              <a:spcBef>
                <a:spcPts val="800"/>
              </a:spcBef>
              <a:spcAft>
                <a:spcPts val="800"/>
              </a:spcAft>
              <a:buNone/>
            </a:pPr>
            <a:r>
              <a:t/>
            </a:r>
            <a:endParaRPr sz="2000"/>
          </a:p>
        </p:txBody>
      </p:sp>
      <p:pic>
        <p:nvPicPr>
          <p:cNvPr id="84" name="Google Shape;84;p15"/>
          <p:cNvPicPr preferRelativeResize="0"/>
          <p:nvPr/>
        </p:nvPicPr>
        <p:blipFill>
          <a:blip r:embed="rId3">
            <a:alphaModFix/>
          </a:blip>
          <a:stretch>
            <a:fillRect/>
          </a:stretch>
        </p:blipFill>
        <p:spPr>
          <a:xfrm>
            <a:off x="6240997" y="347925"/>
            <a:ext cx="1496437" cy="1343865"/>
          </a:xfrm>
          <a:prstGeom prst="rect">
            <a:avLst/>
          </a:prstGeom>
          <a:noFill/>
          <a:ln>
            <a:noFill/>
          </a:ln>
        </p:spPr>
      </p:pic>
      <p:pic>
        <p:nvPicPr>
          <p:cNvPr id="85" name="Google Shape;85;p15"/>
          <p:cNvPicPr preferRelativeResize="0"/>
          <p:nvPr/>
        </p:nvPicPr>
        <p:blipFill>
          <a:blip r:embed="rId4">
            <a:alphaModFix/>
          </a:blip>
          <a:stretch>
            <a:fillRect/>
          </a:stretch>
        </p:blipFill>
        <p:spPr>
          <a:xfrm>
            <a:off x="6048300" y="1156818"/>
            <a:ext cx="2806925" cy="3745883"/>
          </a:xfrm>
          <a:prstGeom prst="rect">
            <a:avLst/>
          </a:prstGeom>
          <a:noFill/>
          <a:ln>
            <a:noFill/>
          </a:ln>
        </p:spPr>
      </p:pic>
      <p:sp>
        <p:nvSpPr>
          <p:cNvPr id="86" name="Google Shape;86;p15"/>
          <p:cNvSpPr/>
          <p:nvPr/>
        </p:nvSpPr>
        <p:spPr>
          <a:xfrm>
            <a:off x="6785658" y="576011"/>
            <a:ext cx="349144" cy="709585"/>
          </a:xfrm>
          <a:prstGeom prst="rect">
            <a:avLst/>
          </a:prstGeom>
        </p:spPr>
        <p:txBody>
          <a:bodyPr>
            <a:prstTxWarp prst="textPlain"/>
          </a:bodyPr>
          <a:lstStyle/>
          <a:p>
            <a:pPr lvl="0" algn="ctr"/>
            <a:r>
              <a:rPr b="1" i="0">
                <a:ln>
                  <a:noFill/>
                </a:ln>
                <a:gradFill>
                  <a:gsLst>
                    <a:gs pos="0">
                      <a:srgbClr val="FF9F4D"/>
                    </a:gs>
                    <a:gs pos="58000">
                      <a:schemeClr val="accent5"/>
                    </a:gs>
                    <a:gs pos="100000">
                      <a:schemeClr val="accent5"/>
                    </a:gs>
                  </a:gsLst>
                  <a:path path="circle">
                    <a:fillToRect l="100%" t="100%"/>
                  </a:path>
                  <a:tileRect b="-100%" r="-100%"/>
                </a:gradFill>
                <a:latin typeface="Bebas Neue"/>
              </a:rPr>
              <a:t>2</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type="title"/>
          </p:nvPr>
        </p:nvSpPr>
        <p:spPr>
          <a:xfrm>
            <a:off x="779100" y="759800"/>
            <a:ext cx="4155900" cy="1295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4500"/>
              <a:t>Centralized behaviour </a:t>
            </a:r>
            <a:endParaRPr sz="4500"/>
          </a:p>
        </p:txBody>
      </p:sp>
      <p:sp>
        <p:nvSpPr>
          <p:cNvPr id="92" name="Google Shape;92;p16"/>
          <p:cNvSpPr txBox="1"/>
          <p:nvPr>
            <p:ph idx="12" type="sldNum"/>
          </p:nvPr>
        </p:nvSpPr>
        <p:spPr>
          <a:xfrm>
            <a:off x="8404375" y="4643093"/>
            <a:ext cx="548700" cy="3168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93" name="Google Shape;93;p16"/>
          <p:cNvPicPr preferRelativeResize="0"/>
          <p:nvPr/>
        </p:nvPicPr>
        <p:blipFill>
          <a:blip r:embed="rId3">
            <a:alphaModFix/>
          </a:blip>
          <a:stretch>
            <a:fillRect/>
          </a:stretch>
        </p:blipFill>
        <p:spPr>
          <a:xfrm>
            <a:off x="6240997" y="347925"/>
            <a:ext cx="1496437" cy="1343865"/>
          </a:xfrm>
          <a:prstGeom prst="rect">
            <a:avLst/>
          </a:prstGeom>
          <a:noFill/>
          <a:ln>
            <a:noFill/>
          </a:ln>
        </p:spPr>
      </p:pic>
      <p:pic>
        <p:nvPicPr>
          <p:cNvPr id="94" name="Google Shape;94;p16"/>
          <p:cNvPicPr preferRelativeResize="0"/>
          <p:nvPr/>
        </p:nvPicPr>
        <p:blipFill>
          <a:blip r:embed="rId4">
            <a:alphaModFix/>
          </a:blip>
          <a:stretch>
            <a:fillRect/>
          </a:stretch>
        </p:blipFill>
        <p:spPr>
          <a:xfrm>
            <a:off x="6048300" y="1156818"/>
            <a:ext cx="2806925" cy="3745883"/>
          </a:xfrm>
          <a:prstGeom prst="rect">
            <a:avLst/>
          </a:prstGeom>
          <a:noFill/>
          <a:ln>
            <a:noFill/>
          </a:ln>
        </p:spPr>
      </p:pic>
      <p:sp>
        <p:nvSpPr>
          <p:cNvPr id="95" name="Google Shape;95;p16"/>
          <p:cNvSpPr/>
          <p:nvPr/>
        </p:nvSpPr>
        <p:spPr>
          <a:xfrm>
            <a:off x="6785658" y="576011"/>
            <a:ext cx="349144" cy="719021"/>
          </a:xfrm>
          <a:prstGeom prst="rect">
            <a:avLst/>
          </a:prstGeom>
        </p:spPr>
        <p:txBody>
          <a:bodyPr>
            <a:prstTxWarp prst="textPlain"/>
          </a:bodyPr>
          <a:lstStyle/>
          <a:p>
            <a:pPr lvl="0" algn="ctr"/>
            <a:r>
              <a:rPr b="1" i="0">
                <a:ln>
                  <a:noFill/>
                </a:ln>
                <a:gradFill>
                  <a:gsLst>
                    <a:gs pos="0">
                      <a:srgbClr val="FF9F4D"/>
                    </a:gs>
                    <a:gs pos="58000">
                      <a:schemeClr val="accent5"/>
                    </a:gs>
                    <a:gs pos="100000">
                      <a:schemeClr val="accent5"/>
                    </a:gs>
                  </a:gsLst>
                  <a:path path="circle">
                    <a:fillToRect l="100%" t="100%"/>
                  </a:path>
                  <a:tileRect b="-100%" r="-100%"/>
                </a:gradFill>
                <a:latin typeface="Bebas Neue"/>
              </a:rPr>
              <a:t>3</a:t>
            </a:r>
          </a:p>
        </p:txBody>
      </p:sp>
      <p:sp>
        <p:nvSpPr>
          <p:cNvPr id="96" name="Google Shape;96;p16"/>
          <p:cNvSpPr txBox="1"/>
          <p:nvPr/>
        </p:nvSpPr>
        <p:spPr>
          <a:xfrm>
            <a:off x="779100" y="2132775"/>
            <a:ext cx="5552700" cy="2616600"/>
          </a:xfrm>
          <a:prstGeom prst="rect">
            <a:avLst/>
          </a:prstGeom>
          <a:noFill/>
          <a:ln>
            <a:noFill/>
          </a:ln>
        </p:spPr>
        <p:txBody>
          <a:bodyPr anchorCtr="0" anchor="t" bIns="91425" lIns="91425" spcFirstLastPara="1" rIns="91425" wrap="square" tIns="91425">
            <a:spAutoFit/>
          </a:bodyPr>
          <a:lstStyle/>
          <a:p>
            <a:pPr indent="-355600" lvl="0" marL="457200" rtl="0" algn="l">
              <a:lnSpc>
                <a:spcPct val="115000"/>
              </a:lnSpc>
              <a:spcBef>
                <a:spcPts val="0"/>
              </a:spcBef>
              <a:spcAft>
                <a:spcPts val="0"/>
              </a:spcAft>
              <a:buClr>
                <a:schemeClr val="dk1"/>
              </a:buClr>
              <a:buSzPts val="2000"/>
              <a:buFont typeface="IBM Plex Sans Condensed"/>
              <a:buChar char="●"/>
            </a:pPr>
            <a:r>
              <a:rPr lang="en" sz="2000">
                <a:solidFill>
                  <a:schemeClr val="dk1"/>
                </a:solidFill>
                <a:latin typeface="IBM Plex Sans Condensed"/>
                <a:ea typeface="IBM Plex Sans Condensed"/>
                <a:cs typeface="IBM Plex Sans Condensed"/>
                <a:sym typeface="IBM Plex Sans Condensed"/>
              </a:rPr>
              <a:t>A controller PC is connected from </a:t>
            </a:r>
            <a:r>
              <a:rPr lang="en" sz="2000">
                <a:solidFill>
                  <a:schemeClr val="dk1"/>
                </a:solidFill>
                <a:latin typeface="IBM Plex Sans Condensed"/>
                <a:ea typeface="IBM Plex Sans Condensed"/>
                <a:cs typeface="IBM Plex Sans Condensed"/>
                <a:sym typeface="IBM Plex Sans Condensed"/>
              </a:rPr>
              <a:t>which</a:t>
            </a:r>
            <a:r>
              <a:rPr lang="en" sz="2000">
                <a:solidFill>
                  <a:schemeClr val="dk1"/>
                </a:solidFill>
                <a:latin typeface="IBM Plex Sans Condensed"/>
                <a:ea typeface="IBM Plex Sans Condensed"/>
                <a:cs typeface="IBM Plex Sans Condensed"/>
                <a:sym typeface="IBM Plex Sans Condensed"/>
              </a:rPr>
              <a:t> all the information is sent to the </a:t>
            </a:r>
            <a:r>
              <a:rPr lang="en" sz="2000">
                <a:solidFill>
                  <a:schemeClr val="dk1"/>
                </a:solidFill>
                <a:latin typeface="IBM Plex Sans Condensed"/>
                <a:ea typeface="IBM Plex Sans Condensed"/>
                <a:cs typeface="IBM Plex Sans Condensed"/>
                <a:sym typeface="IBM Plex Sans Condensed"/>
              </a:rPr>
              <a:t>robots</a:t>
            </a:r>
            <a:r>
              <a:rPr lang="en" sz="2000">
                <a:solidFill>
                  <a:schemeClr val="dk1"/>
                </a:solidFill>
                <a:latin typeface="IBM Plex Sans Condensed"/>
                <a:ea typeface="IBM Plex Sans Condensed"/>
                <a:cs typeface="IBM Plex Sans Condensed"/>
                <a:sym typeface="IBM Plex Sans Condensed"/>
              </a:rPr>
              <a:t>.</a:t>
            </a:r>
            <a:endParaRPr sz="2000">
              <a:solidFill>
                <a:schemeClr val="dk1"/>
              </a:solidFill>
              <a:latin typeface="IBM Plex Sans Condensed"/>
              <a:ea typeface="IBM Plex Sans Condensed"/>
              <a:cs typeface="IBM Plex Sans Condensed"/>
              <a:sym typeface="IBM Plex Sans Condensed"/>
            </a:endParaRPr>
          </a:p>
          <a:p>
            <a:pPr indent="-355600" lvl="0" marL="457200" rtl="0" algn="l">
              <a:lnSpc>
                <a:spcPct val="115000"/>
              </a:lnSpc>
              <a:spcBef>
                <a:spcPts val="0"/>
              </a:spcBef>
              <a:spcAft>
                <a:spcPts val="0"/>
              </a:spcAft>
              <a:buClr>
                <a:schemeClr val="dk1"/>
              </a:buClr>
              <a:buSzPts val="2000"/>
              <a:buFont typeface="IBM Plex Sans Condensed"/>
              <a:buChar char="●"/>
            </a:pPr>
            <a:r>
              <a:rPr lang="en" sz="2000">
                <a:solidFill>
                  <a:schemeClr val="dk1"/>
                </a:solidFill>
                <a:latin typeface="IBM Plex Sans Condensed"/>
                <a:ea typeface="IBM Plex Sans Condensed"/>
                <a:cs typeface="IBM Plex Sans Condensed"/>
                <a:sym typeface="IBM Plex Sans Condensed"/>
              </a:rPr>
              <a:t>It acts as the communication tool with the robots.</a:t>
            </a:r>
            <a:endParaRPr sz="2000">
              <a:solidFill>
                <a:schemeClr val="dk1"/>
              </a:solidFill>
              <a:latin typeface="IBM Plex Sans Condensed"/>
              <a:ea typeface="IBM Plex Sans Condensed"/>
              <a:cs typeface="IBM Plex Sans Condensed"/>
              <a:sym typeface="IBM Plex Sans Condensed"/>
            </a:endParaRPr>
          </a:p>
          <a:p>
            <a:pPr indent="-355600" lvl="0" marL="457200" rtl="0" algn="l">
              <a:lnSpc>
                <a:spcPct val="115000"/>
              </a:lnSpc>
              <a:spcBef>
                <a:spcPts val="0"/>
              </a:spcBef>
              <a:spcAft>
                <a:spcPts val="0"/>
              </a:spcAft>
              <a:buClr>
                <a:schemeClr val="dk1"/>
              </a:buClr>
              <a:buSzPts val="2000"/>
              <a:buFont typeface="IBM Plex Sans Condensed"/>
              <a:buChar char="●"/>
            </a:pPr>
            <a:r>
              <a:rPr lang="en" sz="2000">
                <a:solidFill>
                  <a:schemeClr val="dk1"/>
                </a:solidFill>
                <a:latin typeface="IBM Plex Sans Condensed"/>
                <a:ea typeface="IBM Plex Sans Condensed"/>
                <a:cs typeface="IBM Plex Sans Condensed"/>
                <a:sym typeface="IBM Plex Sans Condensed"/>
              </a:rPr>
              <a:t>It is the controller PC which measures the locations of the robots, ball and sets the state of the game.</a:t>
            </a:r>
            <a:endParaRPr sz="2000">
              <a:solidFill>
                <a:schemeClr val="dk1"/>
              </a:solidFill>
              <a:latin typeface="IBM Plex Sans Condensed"/>
              <a:ea typeface="IBM Plex Sans Condensed"/>
              <a:cs typeface="IBM Plex Sans Condensed"/>
              <a:sym typeface="IBM Plex Sans Condense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7"/>
          <p:cNvSpPr txBox="1"/>
          <p:nvPr>
            <p:ph idx="1" type="body"/>
          </p:nvPr>
        </p:nvSpPr>
        <p:spPr>
          <a:xfrm>
            <a:off x="1286575" y="1250325"/>
            <a:ext cx="4844700" cy="2658600"/>
          </a:xfrm>
          <a:prstGeom prst="rect">
            <a:avLst/>
          </a:prstGeom>
        </p:spPr>
        <p:txBody>
          <a:bodyPr anchorCtr="0" anchor="t" bIns="0" lIns="0" spcFirstLastPara="1" rIns="0" wrap="square" tIns="0">
            <a:noAutofit/>
          </a:bodyPr>
          <a:lstStyle/>
          <a:p>
            <a:pPr indent="0" lvl="0" marL="0" rtl="0" algn="l">
              <a:spcBef>
                <a:spcPts val="0"/>
              </a:spcBef>
              <a:spcAft>
                <a:spcPts val="800"/>
              </a:spcAft>
              <a:buNone/>
            </a:pPr>
            <a:r>
              <a:t/>
            </a:r>
            <a:endParaRPr/>
          </a:p>
        </p:txBody>
      </p:sp>
      <p:sp>
        <p:nvSpPr>
          <p:cNvPr id="102" name="Google Shape;102;p17"/>
          <p:cNvSpPr txBox="1"/>
          <p:nvPr>
            <p:ph idx="12" type="sldNum"/>
          </p:nvPr>
        </p:nvSpPr>
        <p:spPr>
          <a:xfrm>
            <a:off x="8404375" y="4643093"/>
            <a:ext cx="548700" cy="3168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03" name="Google Shape;103;p17"/>
          <p:cNvPicPr preferRelativeResize="0"/>
          <p:nvPr/>
        </p:nvPicPr>
        <p:blipFill rotWithShape="1">
          <a:blip r:embed="rId3">
            <a:alphaModFix/>
          </a:blip>
          <a:srcRect b="32619" l="0" r="20898" t="0"/>
          <a:stretch/>
        </p:blipFill>
        <p:spPr>
          <a:xfrm>
            <a:off x="5826900" y="1367600"/>
            <a:ext cx="3317100" cy="3775900"/>
          </a:xfrm>
          <a:prstGeom prst="rect">
            <a:avLst/>
          </a:prstGeom>
          <a:noFill/>
          <a:ln>
            <a:noFill/>
          </a:ln>
        </p:spPr>
      </p:pic>
      <p:pic>
        <p:nvPicPr>
          <p:cNvPr id="104" name="Google Shape;104;p17"/>
          <p:cNvPicPr preferRelativeResize="0"/>
          <p:nvPr/>
        </p:nvPicPr>
        <p:blipFill>
          <a:blip r:embed="rId4">
            <a:alphaModFix/>
          </a:blip>
          <a:stretch>
            <a:fillRect/>
          </a:stretch>
        </p:blipFill>
        <p:spPr>
          <a:xfrm>
            <a:off x="889025" y="1031313"/>
            <a:ext cx="5908375" cy="3249025"/>
          </a:xfrm>
          <a:prstGeom prst="rect">
            <a:avLst/>
          </a:prstGeom>
          <a:noFill/>
          <a:ln>
            <a:noFill/>
          </a:ln>
        </p:spPr>
      </p:pic>
      <p:sp>
        <p:nvSpPr>
          <p:cNvPr id="105" name="Google Shape;105;p17"/>
          <p:cNvSpPr txBox="1"/>
          <p:nvPr/>
        </p:nvSpPr>
        <p:spPr>
          <a:xfrm>
            <a:off x="686975" y="117975"/>
            <a:ext cx="3704400" cy="8082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 sz="4500">
                <a:solidFill>
                  <a:schemeClr val="lt1"/>
                </a:solidFill>
                <a:latin typeface="Bebas Neue"/>
                <a:ea typeface="Bebas Neue"/>
                <a:cs typeface="Bebas Neue"/>
                <a:sym typeface="Bebas Neue"/>
              </a:rPr>
              <a:t>Simulink model</a:t>
            </a:r>
            <a:r>
              <a:rPr lang="en" sz="4500">
                <a:solidFill>
                  <a:schemeClr val="lt1"/>
                </a:solidFill>
                <a:latin typeface="Bebas Neue"/>
                <a:ea typeface="Bebas Neue"/>
                <a:cs typeface="Bebas Neue"/>
                <a:sym typeface="Bebas Neue"/>
              </a:rPr>
              <a:t> </a:t>
            </a:r>
            <a:endParaRPr sz="4500">
              <a:solidFill>
                <a:schemeClr val="lt1"/>
              </a:solidFill>
              <a:latin typeface="Bebas Neue"/>
              <a:ea typeface="Bebas Neue"/>
              <a:cs typeface="Bebas Neue"/>
              <a:sym typeface="Bebas Neu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8"/>
          <p:cNvSpPr/>
          <p:nvPr/>
        </p:nvSpPr>
        <p:spPr>
          <a:xfrm rot="2926240">
            <a:off x="5901539" y="2039291"/>
            <a:ext cx="197436" cy="188518"/>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8"/>
          <p:cNvSpPr txBox="1"/>
          <p:nvPr>
            <p:ph idx="4294967295" type="ctrTitle"/>
          </p:nvPr>
        </p:nvSpPr>
        <p:spPr>
          <a:xfrm>
            <a:off x="855300" y="370250"/>
            <a:ext cx="5609700" cy="742800"/>
          </a:xfrm>
          <a:prstGeom prst="rect">
            <a:avLst/>
          </a:prstGeom>
        </p:spPr>
        <p:txBody>
          <a:bodyPr anchorCtr="0" anchor="b" bIns="0" lIns="0" spcFirstLastPara="1" rIns="0" wrap="square" tIns="0">
            <a:noAutofit/>
          </a:bodyPr>
          <a:lstStyle/>
          <a:p>
            <a:pPr indent="0" lvl="0" marL="0" rtl="0" algn="l">
              <a:lnSpc>
                <a:spcPct val="80000"/>
              </a:lnSpc>
              <a:spcBef>
                <a:spcPts val="0"/>
              </a:spcBef>
              <a:spcAft>
                <a:spcPts val="0"/>
              </a:spcAft>
              <a:buNone/>
            </a:pPr>
            <a:r>
              <a:rPr lang="en" sz="4000"/>
              <a:t>C</a:t>
            </a:r>
            <a:r>
              <a:rPr lang="en" sz="4000"/>
              <a:t>oncept: hybrid dynamic system</a:t>
            </a:r>
            <a:endParaRPr sz="4000"/>
          </a:p>
        </p:txBody>
      </p:sp>
      <p:sp>
        <p:nvSpPr>
          <p:cNvPr id="112" name="Google Shape;112;p18"/>
          <p:cNvSpPr txBox="1"/>
          <p:nvPr>
            <p:ph idx="4294967295" type="subTitle"/>
          </p:nvPr>
        </p:nvSpPr>
        <p:spPr>
          <a:xfrm>
            <a:off x="855300" y="1412250"/>
            <a:ext cx="4922400" cy="2688600"/>
          </a:xfrm>
          <a:prstGeom prst="rect">
            <a:avLst/>
          </a:prstGeom>
        </p:spPr>
        <p:txBody>
          <a:bodyPr anchorCtr="0" anchor="t" bIns="0" lIns="0" spcFirstLastPara="1" rIns="0" wrap="square" tIns="0">
            <a:noAutofit/>
          </a:bodyPr>
          <a:lstStyle/>
          <a:p>
            <a:pPr indent="-355600" lvl="0" marL="457200" rtl="0" algn="l">
              <a:spcBef>
                <a:spcPts val="0"/>
              </a:spcBef>
              <a:spcAft>
                <a:spcPts val="0"/>
              </a:spcAft>
              <a:buClr>
                <a:schemeClr val="accent1"/>
              </a:buClr>
              <a:buSzPts val="2000"/>
              <a:buChar char="▪"/>
            </a:pPr>
            <a:r>
              <a:rPr lang="en" sz="2000">
                <a:solidFill>
                  <a:schemeClr val="accent1"/>
                </a:solidFill>
              </a:rPr>
              <a:t>State flow is used in designing the hybrid dynamic system, which means one can switch from a dynamic system of equations to something purely algebraic.</a:t>
            </a:r>
            <a:endParaRPr sz="2000">
              <a:solidFill>
                <a:schemeClr val="accent1"/>
              </a:solidFill>
            </a:endParaRPr>
          </a:p>
          <a:p>
            <a:pPr indent="-355600" lvl="0" marL="457200" rtl="0" algn="l">
              <a:spcBef>
                <a:spcPts val="0"/>
              </a:spcBef>
              <a:spcAft>
                <a:spcPts val="0"/>
              </a:spcAft>
              <a:buClr>
                <a:schemeClr val="accent1"/>
              </a:buClr>
              <a:buSzPts val="2000"/>
              <a:buChar char="▪"/>
            </a:pPr>
            <a:r>
              <a:rPr lang="en" sz="2000">
                <a:solidFill>
                  <a:schemeClr val="accent1"/>
                </a:solidFill>
              </a:rPr>
              <a:t>Here, the Position of the ball is attached to the position of the robot holding it, so no dynamics is primarily involved for the ball.</a:t>
            </a:r>
            <a:endParaRPr sz="2000">
              <a:solidFill>
                <a:schemeClr val="accent1"/>
              </a:solidFill>
            </a:endParaRPr>
          </a:p>
        </p:txBody>
      </p:sp>
      <p:grpSp>
        <p:nvGrpSpPr>
          <p:cNvPr id="113" name="Google Shape;113;p18"/>
          <p:cNvGrpSpPr/>
          <p:nvPr/>
        </p:nvGrpSpPr>
        <p:grpSpPr>
          <a:xfrm>
            <a:off x="5864296" y="1233444"/>
            <a:ext cx="2714848" cy="3653541"/>
            <a:chOff x="5503615" y="983605"/>
            <a:chExt cx="3588221" cy="4828894"/>
          </a:xfrm>
        </p:grpSpPr>
        <p:pic>
          <p:nvPicPr>
            <p:cNvPr id="114" name="Google Shape;114;p18"/>
            <p:cNvPicPr preferRelativeResize="0"/>
            <p:nvPr/>
          </p:nvPicPr>
          <p:blipFill>
            <a:blip r:embed="rId3">
              <a:alphaModFix/>
            </a:blip>
            <a:stretch>
              <a:fillRect/>
            </a:stretch>
          </p:blipFill>
          <p:spPr>
            <a:xfrm>
              <a:off x="5503615" y="983605"/>
              <a:ext cx="3588221" cy="4828894"/>
            </a:xfrm>
            <a:prstGeom prst="rect">
              <a:avLst/>
            </a:prstGeom>
            <a:noFill/>
            <a:ln>
              <a:noFill/>
            </a:ln>
          </p:spPr>
        </p:pic>
        <p:pic>
          <p:nvPicPr>
            <p:cNvPr id="115" name="Google Shape;115;p18"/>
            <p:cNvPicPr preferRelativeResize="0"/>
            <p:nvPr/>
          </p:nvPicPr>
          <p:blipFill>
            <a:blip r:embed="rId4">
              <a:alphaModFix/>
            </a:blip>
            <a:stretch>
              <a:fillRect/>
            </a:stretch>
          </p:blipFill>
          <p:spPr>
            <a:xfrm>
              <a:off x="7109435" y="1724361"/>
              <a:ext cx="322950" cy="316620"/>
            </a:xfrm>
            <a:prstGeom prst="rect">
              <a:avLst/>
            </a:prstGeom>
            <a:noFill/>
            <a:ln>
              <a:noFill/>
            </a:ln>
          </p:spPr>
        </p:pic>
      </p:grpSp>
      <p:sp>
        <p:nvSpPr>
          <p:cNvPr id="116" name="Google Shape;116;p18"/>
          <p:cNvSpPr txBox="1"/>
          <p:nvPr>
            <p:ph idx="12" type="sldNum"/>
          </p:nvPr>
        </p:nvSpPr>
        <p:spPr>
          <a:xfrm>
            <a:off x="8404375" y="4643093"/>
            <a:ext cx="548700" cy="3168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p:nvPr/>
        </p:nvSpPr>
        <p:spPr>
          <a:xfrm rot="2926240">
            <a:off x="5901539" y="2039291"/>
            <a:ext cx="197436" cy="188518"/>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9"/>
          <p:cNvSpPr txBox="1"/>
          <p:nvPr>
            <p:ph idx="4294967295" type="ctrTitle"/>
          </p:nvPr>
        </p:nvSpPr>
        <p:spPr>
          <a:xfrm>
            <a:off x="855300" y="370250"/>
            <a:ext cx="5609700" cy="742800"/>
          </a:xfrm>
          <a:prstGeom prst="rect">
            <a:avLst/>
          </a:prstGeom>
        </p:spPr>
        <p:txBody>
          <a:bodyPr anchorCtr="0" anchor="b" bIns="0" lIns="0" spcFirstLastPara="1" rIns="0" wrap="square" tIns="0">
            <a:noAutofit/>
          </a:bodyPr>
          <a:lstStyle/>
          <a:p>
            <a:pPr indent="0" lvl="0" marL="0" rtl="0" algn="l">
              <a:lnSpc>
                <a:spcPct val="80000"/>
              </a:lnSpc>
              <a:spcBef>
                <a:spcPts val="0"/>
              </a:spcBef>
              <a:spcAft>
                <a:spcPts val="0"/>
              </a:spcAft>
              <a:buNone/>
            </a:pPr>
            <a:r>
              <a:rPr lang="en" sz="4000"/>
              <a:t>Concept: hybrid dynamic system</a:t>
            </a:r>
            <a:endParaRPr sz="4000"/>
          </a:p>
        </p:txBody>
      </p:sp>
      <p:sp>
        <p:nvSpPr>
          <p:cNvPr id="123" name="Google Shape;123;p19"/>
          <p:cNvSpPr txBox="1"/>
          <p:nvPr>
            <p:ph idx="4294967295" type="subTitle"/>
          </p:nvPr>
        </p:nvSpPr>
        <p:spPr>
          <a:xfrm>
            <a:off x="855300" y="1412250"/>
            <a:ext cx="4922400" cy="2688600"/>
          </a:xfrm>
          <a:prstGeom prst="rect">
            <a:avLst/>
          </a:prstGeom>
        </p:spPr>
        <p:txBody>
          <a:bodyPr anchorCtr="0" anchor="t" bIns="0" lIns="0" spcFirstLastPara="1" rIns="0" wrap="square" tIns="0">
            <a:noAutofit/>
          </a:bodyPr>
          <a:lstStyle/>
          <a:p>
            <a:pPr indent="-355600" lvl="0" marL="457200" rtl="0" algn="l">
              <a:spcBef>
                <a:spcPts val="0"/>
              </a:spcBef>
              <a:spcAft>
                <a:spcPts val="0"/>
              </a:spcAft>
              <a:buClr>
                <a:schemeClr val="accent1"/>
              </a:buClr>
              <a:buSzPts val="2000"/>
              <a:buChar char="▪"/>
            </a:pPr>
            <a:r>
              <a:rPr lang="en" sz="2000">
                <a:solidFill>
                  <a:schemeClr val="accent1"/>
                </a:solidFill>
              </a:rPr>
              <a:t>When no player is holding the ball it is known as the free state or the Simulink state becomes a dynamic system. It will be first-order damped system in velocity because the velocity changes when the ball is moving in the free state as there is a damping quotient in the velocity.</a:t>
            </a:r>
            <a:endParaRPr sz="2000">
              <a:solidFill>
                <a:schemeClr val="accent1"/>
              </a:solidFill>
            </a:endParaRPr>
          </a:p>
        </p:txBody>
      </p:sp>
      <p:grpSp>
        <p:nvGrpSpPr>
          <p:cNvPr id="124" name="Google Shape;124;p19"/>
          <p:cNvGrpSpPr/>
          <p:nvPr/>
        </p:nvGrpSpPr>
        <p:grpSpPr>
          <a:xfrm>
            <a:off x="5864296" y="1233444"/>
            <a:ext cx="2714848" cy="3653541"/>
            <a:chOff x="5503615" y="983605"/>
            <a:chExt cx="3588221" cy="4828894"/>
          </a:xfrm>
        </p:grpSpPr>
        <p:pic>
          <p:nvPicPr>
            <p:cNvPr id="125" name="Google Shape;125;p19"/>
            <p:cNvPicPr preferRelativeResize="0"/>
            <p:nvPr/>
          </p:nvPicPr>
          <p:blipFill>
            <a:blip r:embed="rId3">
              <a:alphaModFix/>
            </a:blip>
            <a:stretch>
              <a:fillRect/>
            </a:stretch>
          </p:blipFill>
          <p:spPr>
            <a:xfrm>
              <a:off x="5503615" y="983605"/>
              <a:ext cx="3588221" cy="4828894"/>
            </a:xfrm>
            <a:prstGeom prst="rect">
              <a:avLst/>
            </a:prstGeom>
            <a:noFill/>
            <a:ln>
              <a:noFill/>
            </a:ln>
          </p:spPr>
        </p:pic>
        <p:pic>
          <p:nvPicPr>
            <p:cNvPr id="126" name="Google Shape;126;p19"/>
            <p:cNvPicPr preferRelativeResize="0"/>
            <p:nvPr/>
          </p:nvPicPr>
          <p:blipFill>
            <a:blip r:embed="rId4">
              <a:alphaModFix/>
            </a:blip>
            <a:stretch>
              <a:fillRect/>
            </a:stretch>
          </p:blipFill>
          <p:spPr>
            <a:xfrm>
              <a:off x="7109435" y="1724361"/>
              <a:ext cx="322950" cy="316620"/>
            </a:xfrm>
            <a:prstGeom prst="rect">
              <a:avLst/>
            </a:prstGeom>
            <a:noFill/>
            <a:ln>
              <a:noFill/>
            </a:ln>
          </p:spPr>
        </p:pic>
      </p:grpSp>
      <p:sp>
        <p:nvSpPr>
          <p:cNvPr id="127" name="Google Shape;127;p19"/>
          <p:cNvSpPr txBox="1"/>
          <p:nvPr>
            <p:ph idx="12" type="sldNum"/>
          </p:nvPr>
        </p:nvSpPr>
        <p:spPr>
          <a:xfrm>
            <a:off x="8404375" y="4643093"/>
            <a:ext cx="548700" cy="3168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lavius template">
  <a:themeElements>
    <a:clrScheme name="Custom 347">
      <a:dk1>
        <a:srgbClr val="1E263A"/>
      </a:dk1>
      <a:lt1>
        <a:srgbClr val="FFFFFF"/>
      </a:lt1>
      <a:dk2>
        <a:srgbClr val="989CA7"/>
      </a:dk2>
      <a:lt2>
        <a:srgbClr val="EAEEF0"/>
      </a:lt2>
      <a:accent1>
        <a:srgbClr val="6DB9E4"/>
      </a:accent1>
      <a:accent2>
        <a:srgbClr val="9ECE46"/>
      </a:accent2>
      <a:accent3>
        <a:srgbClr val="ECCB49"/>
      </a:accent3>
      <a:accent4>
        <a:srgbClr val="F5A73B"/>
      </a:accent4>
      <a:accent5>
        <a:srgbClr val="F36846"/>
      </a:accent5>
      <a:accent6>
        <a:srgbClr val="DD73C3"/>
      </a:accent6>
      <a:hlink>
        <a:srgbClr val="293D6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