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0" r:id="rId6"/>
    <p:sldId id="267" r:id="rId7"/>
    <p:sldId id="268" r:id="rId8"/>
    <p:sldId id="269" r:id="rId9"/>
    <p:sldId id="259" r:id="rId10"/>
    <p:sldId id="258" r:id="rId11"/>
    <p:sldId id="261" r:id="rId12"/>
    <p:sldId id="262" r:id="rId13"/>
    <p:sldId id="263" r:id="rId14"/>
    <p:sldId id="265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ranjan2054/basic-php-training/blob/master/installation%20for%20linux.pdf" TargetMode="External"/><Relationship Id="rId2" Type="http://schemas.openxmlformats.org/officeDocument/2006/relationships/hyperlink" Target="https://github.com/Niranjan2054/basic-php-training/blob/master/installation%20for%20windows.pdf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anjan2054/basic-php-training/blob/master/basic-php-training-syallabus.pdf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anjan2054/basic-php-training/blob/master/Link%20for%20php.pdf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3" y="453643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Basic php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6" y="1928657"/>
            <a:ext cx="10993546" cy="468233"/>
          </a:xfrm>
        </p:spPr>
        <p:txBody>
          <a:bodyPr>
            <a:noAutofit/>
          </a:bodyPr>
          <a:lstStyle/>
          <a:p>
            <a:r>
              <a:rPr lang="en-US" sz="1800" dirty="0"/>
              <a:t>Niranjan Bekoju (KCE074BCT025)</a:t>
            </a:r>
          </a:p>
          <a:p>
            <a:r>
              <a:rPr lang="en-US" sz="1800" dirty="0"/>
              <a:t>Department of Computer Engineering</a:t>
            </a:r>
          </a:p>
          <a:p>
            <a:r>
              <a:rPr lang="en-US" sz="1800" dirty="0"/>
              <a:t>Khwopa College of Engineering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40EA-75D6-43F5-B885-67E73D80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39866-01A8-421E-8A67-31EB3DF056EC}"/>
              </a:ext>
            </a:extLst>
          </p:cNvPr>
          <p:cNvSpPr txBox="1"/>
          <p:nvPr/>
        </p:nvSpPr>
        <p:spPr>
          <a:xfrm>
            <a:off x="571500" y="2479431"/>
            <a:ext cx="11034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HTML, CSS, JavaScript, PHP code</a:t>
            </a:r>
          </a:p>
          <a:p>
            <a:endParaRPr lang="en-US" dirty="0"/>
          </a:p>
          <a:p>
            <a:r>
              <a:rPr lang="en-US" dirty="0"/>
              <a:t>Code is executed in server and result is returned to then browser as plain HTML</a:t>
            </a:r>
          </a:p>
          <a:p>
            <a:endParaRPr lang="en-US" dirty="0"/>
          </a:p>
          <a:p>
            <a:r>
              <a:rPr lang="en-US" dirty="0"/>
              <a:t>Extension .php</a:t>
            </a:r>
          </a:p>
        </p:txBody>
      </p:sp>
    </p:spTree>
    <p:extLst>
      <p:ext uri="{BB962C8B-B14F-4D97-AF65-F5344CB8AC3E}">
        <p14:creationId xmlns:p14="http://schemas.microsoft.com/office/powerpoint/2010/main" val="7367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40EA-75D6-43F5-B885-67E73D80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39866-01A8-421E-8A67-31EB3DF056EC}"/>
              </a:ext>
            </a:extLst>
          </p:cNvPr>
          <p:cNvSpPr txBox="1"/>
          <p:nvPr/>
        </p:nvSpPr>
        <p:spPr>
          <a:xfrm>
            <a:off x="571500" y="2479431"/>
            <a:ext cx="110343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Dynamic Page content</a:t>
            </a:r>
          </a:p>
          <a:p>
            <a:endParaRPr lang="en-US" dirty="0"/>
          </a:p>
          <a:p>
            <a:r>
              <a:rPr lang="en-US" dirty="0"/>
              <a:t>Collect data</a:t>
            </a:r>
          </a:p>
          <a:p>
            <a:endParaRPr lang="en-US" dirty="0"/>
          </a:p>
          <a:p>
            <a:r>
              <a:rPr lang="en-US" dirty="0"/>
              <a:t>Send and receive cookies to user’s computer</a:t>
            </a:r>
          </a:p>
          <a:p>
            <a:endParaRPr lang="en-US" dirty="0"/>
          </a:p>
          <a:p>
            <a:r>
              <a:rPr lang="en-US" dirty="0"/>
              <a:t>CRUD operation in database using PDO</a:t>
            </a:r>
          </a:p>
          <a:p>
            <a:endParaRPr lang="en-US" dirty="0"/>
          </a:p>
          <a:p>
            <a:r>
              <a:rPr lang="en-US" dirty="0"/>
              <a:t>Control user-access</a:t>
            </a:r>
          </a:p>
          <a:p>
            <a:endParaRPr lang="en-US" dirty="0"/>
          </a:p>
          <a:p>
            <a:r>
              <a:rPr lang="en-US" dirty="0"/>
              <a:t>Encrypt data</a:t>
            </a:r>
          </a:p>
        </p:txBody>
      </p:sp>
    </p:spTree>
    <p:extLst>
      <p:ext uri="{BB962C8B-B14F-4D97-AF65-F5344CB8AC3E}">
        <p14:creationId xmlns:p14="http://schemas.microsoft.com/office/powerpoint/2010/main" val="248756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40EA-75D6-43F5-B885-67E73D80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PHP?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39866-01A8-421E-8A67-31EB3DF056EC}"/>
              </a:ext>
            </a:extLst>
          </p:cNvPr>
          <p:cNvSpPr txBox="1"/>
          <p:nvPr/>
        </p:nvSpPr>
        <p:spPr>
          <a:xfrm>
            <a:off x="571500" y="2479431"/>
            <a:ext cx="11034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independent (Windows, Linux, Unix, Mac,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Compatible with almost all servers today</a:t>
            </a:r>
          </a:p>
          <a:p>
            <a:endParaRPr lang="en-US" dirty="0"/>
          </a:p>
          <a:p>
            <a:r>
              <a:rPr lang="en-US" dirty="0"/>
              <a:t>Supports wide range of database</a:t>
            </a:r>
          </a:p>
          <a:p>
            <a:endParaRPr lang="en-US" dirty="0"/>
          </a:p>
          <a:p>
            <a:r>
              <a:rPr lang="en-US" dirty="0"/>
              <a:t>Free</a:t>
            </a:r>
          </a:p>
          <a:p>
            <a:endParaRPr lang="en-US" dirty="0"/>
          </a:p>
          <a:p>
            <a:r>
              <a:rPr lang="en-US" dirty="0"/>
              <a:t>Easy to learn and runs efficiently on the server side</a:t>
            </a:r>
          </a:p>
        </p:txBody>
      </p:sp>
    </p:spTree>
    <p:extLst>
      <p:ext uri="{BB962C8B-B14F-4D97-AF65-F5344CB8AC3E}">
        <p14:creationId xmlns:p14="http://schemas.microsoft.com/office/powerpoint/2010/main" val="120590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8FD9-F5C9-4DF6-894A-68805301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02" y="3015658"/>
            <a:ext cx="11029616" cy="988332"/>
          </a:xfrm>
        </p:spPr>
        <p:txBody>
          <a:bodyPr/>
          <a:lstStyle/>
          <a:p>
            <a:pPr algn="ctr"/>
            <a:r>
              <a:rPr lang="en-US" dirty="0"/>
              <a:t>Let’s Start Doing PHP</a:t>
            </a:r>
          </a:p>
        </p:txBody>
      </p:sp>
    </p:spTree>
    <p:extLst>
      <p:ext uri="{BB962C8B-B14F-4D97-AF65-F5344CB8AC3E}">
        <p14:creationId xmlns:p14="http://schemas.microsoft.com/office/powerpoint/2010/main" val="8237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B12B-0171-465D-84FA-BA53EF1E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6874F-CF05-420D-A4FE-A9C86EA2FB08}"/>
              </a:ext>
            </a:extLst>
          </p:cNvPr>
          <p:cNvSpPr txBox="1"/>
          <p:nvPr/>
        </p:nvSpPr>
        <p:spPr>
          <a:xfrm>
            <a:off x="703385" y="2277208"/>
            <a:ext cx="10796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XAMPP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Sublime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Emmet in sublime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Link</a:t>
            </a:r>
            <a:r>
              <a:rPr lang="en-US" dirty="0"/>
              <a:t> for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Link</a:t>
            </a:r>
            <a:r>
              <a:rPr lang="en-US" dirty="0"/>
              <a:t> for Linux</a:t>
            </a:r>
          </a:p>
        </p:txBody>
      </p:sp>
    </p:spTree>
    <p:extLst>
      <p:ext uri="{BB962C8B-B14F-4D97-AF65-F5344CB8AC3E}">
        <p14:creationId xmlns:p14="http://schemas.microsoft.com/office/powerpoint/2010/main" val="343612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B12B-0171-465D-84FA-BA53EF1E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6874F-CF05-420D-A4FE-A9C86EA2FB08}"/>
              </a:ext>
            </a:extLst>
          </p:cNvPr>
          <p:cNvSpPr txBox="1"/>
          <p:nvPr/>
        </p:nvSpPr>
        <p:spPr>
          <a:xfrm>
            <a:off x="703385" y="2277208"/>
            <a:ext cx="107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– Advance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B12B-0171-465D-84FA-BA53EF1E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6874F-CF05-420D-A4FE-A9C86EA2FB08}"/>
              </a:ext>
            </a:extLst>
          </p:cNvPr>
          <p:cNvSpPr txBox="1"/>
          <p:nvPr/>
        </p:nvSpPr>
        <p:spPr>
          <a:xfrm>
            <a:off x="703385" y="2277208"/>
            <a:ext cx="107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 will be provided through git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Attendance is required</a:t>
            </a:r>
          </a:p>
        </p:txBody>
      </p:sp>
    </p:spTree>
    <p:extLst>
      <p:ext uri="{BB962C8B-B14F-4D97-AF65-F5344CB8AC3E}">
        <p14:creationId xmlns:p14="http://schemas.microsoft.com/office/powerpoint/2010/main" val="287938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B12B-0171-465D-84FA-BA53EF1E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for php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6874F-CF05-420D-A4FE-A9C86EA2FB08}"/>
              </a:ext>
            </a:extLst>
          </p:cNvPr>
          <p:cNvSpPr txBox="1"/>
          <p:nvPr/>
        </p:nvSpPr>
        <p:spPr>
          <a:xfrm>
            <a:off x="703385" y="2277208"/>
            <a:ext cx="10796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list of link is provided in this </a:t>
            </a:r>
            <a:r>
              <a:rPr lang="en-US" dirty="0">
                <a:hlinkClick r:id="rId2"/>
              </a:rPr>
              <a:t>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Php.net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W3schools.com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Tutoriialspoint.com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Javatpoint.com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Guru99.com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Codeacademy.com</a:t>
            </a:r>
          </a:p>
        </p:txBody>
      </p:sp>
    </p:spTree>
    <p:extLst>
      <p:ext uri="{BB962C8B-B14F-4D97-AF65-F5344CB8AC3E}">
        <p14:creationId xmlns:p14="http://schemas.microsoft.com/office/powerpoint/2010/main" val="395265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9875-C04E-41CC-BBBC-5B237903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6843C-A197-4131-B089-2E93857722DD}"/>
              </a:ext>
            </a:extLst>
          </p:cNvPr>
          <p:cNvSpPr txBox="1"/>
          <p:nvPr/>
        </p:nvSpPr>
        <p:spPr>
          <a:xfrm>
            <a:off x="720969" y="2461846"/>
            <a:ext cx="10541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 is a server scripting language, and a powerful tool for making dynamic and interactive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 is a widely-used, free, and efficient alternative to competitors such as Microsoft's ASP.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 7 is the latest stable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PHP: hypertext Preprocessor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used open source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Executed on server (server are Linux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free to download and use.</a:t>
            </a:r>
          </a:p>
        </p:txBody>
      </p:sp>
    </p:spTree>
    <p:extLst>
      <p:ext uri="{BB962C8B-B14F-4D97-AF65-F5344CB8AC3E}">
        <p14:creationId xmlns:p14="http://schemas.microsoft.com/office/powerpoint/2010/main" val="44362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F8A0E-B1CB-499E-AC8A-FDAE595C60A6}"/>
              </a:ext>
            </a:extLst>
          </p:cNvPr>
          <p:cNvSpPr txBox="1"/>
          <p:nvPr/>
        </p:nvSpPr>
        <p:spPr>
          <a:xfrm>
            <a:off x="1406769" y="2523392"/>
            <a:ext cx="891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Installation and Environment Setup</a:t>
            </a:r>
          </a:p>
          <a:p>
            <a:pPr marL="342900" indent="-342900">
              <a:buAutoNum type="arabicPeriod"/>
            </a:pPr>
            <a:r>
              <a:rPr lang="en-US" dirty="0"/>
              <a:t>Basic PHP</a:t>
            </a:r>
          </a:p>
          <a:p>
            <a:pPr marL="342900" indent="-342900">
              <a:buAutoNum type="arabicPeriod"/>
            </a:pPr>
            <a:r>
              <a:rPr lang="en-US" dirty="0"/>
              <a:t>OOP</a:t>
            </a:r>
          </a:p>
          <a:p>
            <a:pPr marL="342900" indent="-342900">
              <a:buAutoNum type="arabicPeriod"/>
            </a:pPr>
            <a:r>
              <a:rPr lang="en-US" dirty="0"/>
              <a:t>PDO (PHP Data Object)</a:t>
            </a:r>
          </a:p>
          <a:p>
            <a:pPr marL="342900" indent="-342900">
              <a:buAutoNum type="arabicPeriod"/>
            </a:pPr>
            <a:r>
              <a:rPr lang="en-US" dirty="0"/>
              <a:t>git</a:t>
            </a:r>
          </a:p>
          <a:p>
            <a:pPr marL="342900" indent="-342900">
              <a:buAutoNum type="arabicPeriod"/>
            </a:pPr>
            <a:r>
              <a:rPr lang="en-US" dirty="0"/>
              <a:t>Content Management System(CMS)</a:t>
            </a:r>
          </a:p>
          <a:p>
            <a:pPr marL="342900" indent="-342900">
              <a:buAutoNum type="arabicPeriod"/>
            </a:pPr>
            <a:r>
              <a:rPr lang="en-US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ACE3-BB40-4E58-A523-5ED4A9F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already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7EC24-DC54-4266-84F1-8AF44F45B5FB}"/>
              </a:ext>
            </a:extLst>
          </p:cNvPr>
          <p:cNvSpPr txBox="1"/>
          <p:nvPr/>
        </p:nvSpPr>
        <p:spPr>
          <a:xfrm>
            <a:off x="703385" y="2453054"/>
            <a:ext cx="988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3 or Bootstrap 4</a:t>
            </a:r>
          </a:p>
        </p:txBody>
      </p:sp>
    </p:spTree>
    <p:extLst>
      <p:ext uri="{BB962C8B-B14F-4D97-AF65-F5344CB8AC3E}">
        <p14:creationId xmlns:p14="http://schemas.microsoft.com/office/powerpoint/2010/main" val="253064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FA8-2929-4EC9-A720-ECDFDCD7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is amazing and popular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21518-891B-4A52-8334-8FC78EE50322}"/>
              </a:ext>
            </a:extLst>
          </p:cNvPr>
          <p:cNvSpPr txBox="1"/>
          <p:nvPr/>
        </p:nvSpPr>
        <p:spPr>
          <a:xfrm>
            <a:off x="808892" y="2479431"/>
            <a:ext cx="1011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powerful enough that it is used at the core of the biggest blogging system on web(WordPress)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deep enough to run the largest social network Facebook.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also easy enough to be a beginner's first server side language.</a:t>
            </a:r>
          </a:p>
        </p:txBody>
      </p:sp>
    </p:spTree>
    <p:extLst>
      <p:ext uri="{BB962C8B-B14F-4D97-AF65-F5344CB8AC3E}">
        <p14:creationId xmlns:p14="http://schemas.microsoft.com/office/powerpoint/2010/main" val="20883799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{99A4CD1F-2C1F-4EB7-A2C0-130B80AD1418}tf33552983</Template>
  <TotalTime>0</TotalTime>
  <Words>338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Franklin Gothic Demi</vt:lpstr>
      <vt:lpstr>Wingdings 2</vt:lpstr>
      <vt:lpstr>DividendVTI</vt:lpstr>
      <vt:lpstr>Basic php training</vt:lpstr>
      <vt:lpstr>Installation Step</vt:lpstr>
      <vt:lpstr>Syllabus Overview</vt:lpstr>
      <vt:lpstr>Assignment</vt:lpstr>
      <vt:lpstr>Link for php</vt:lpstr>
      <vt:lpstr>Introduction</vt:lpstr>
      <vt:lpstr>Course Content</vt:lpstr>
      <vt:lpstr>What you should know already</vt:lpstr>
      <vt:lpstr>PHP is amazing and popular</vt:lpstr>
      <vt:lpstr>PHP FIle</vt:lpstr>
      <vt:lpstr>PHP Function</vt:lpstr>
      <vt:lpstr>Why PHP?</vt:lpstr>
      <vt:lpstr>Let’s Start Doing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2020-05-14T07:01:24Z</dcterms:created>
  <dcterms:modified xsi:type="dcterms:W3CDTF">2020-05-15T10:01:12Z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