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207C-2C7C-4507-83C8-AE15EA686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67D08-774D-4181-BCD0-56FBB51EB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Niranjan Bekoju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sz="2400" dirty="0"/>
              <a:t>Khwopa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77692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Staging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project folder, </a:t>
            </a:r>
          </a:p>
          <a:p>
            <a:r>
              <a:rPr lang="en-US" dirty="0"/>
              <a:t>	git add command is used to add our files to the staging area.</a:t>
            </a:r>
          </a:p>
          <a:p>
            <a:endParaRPr lang="en-US" dirty="0"/>
          </a:p>
          <a:p>
            <a:r>
              <a:rPr lang="en-US" dirty="0"/>
              <a:t>For single file</a:t>
            </a:r>
          </a:p>
          <a:p>
            <a:r>
              <a:rPr lang="en-US" dirty="0"/>
              <a:t>	Git add </a:t>
            </a:r>
            <a:r>
              <a:rPr lang="en-US" dirty="0" err="1"/>
              <a:t>file.php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Multiple files, </a:t>
            </a:r>
          </a:p>
          <a:p>
            <a:r>
              <a:rPr lang="en-US" dirty="0"/>
              <a:t>	git add </a:t>
            </a:r>
            <a:r>
              <a:rPr lang="en-US" dirty="0" err="1"/>
              <a:t>file.php</a:t>
            </a:r>
            <a:r>
              <a:rPr lang="en-US" dirty="0"/>
              <a:t> file2.php file3.php</a:t>
            </a:r>
          </a:p>
          <a:p>
            <a:endParaRPr lang="en-US" dirty="0"/>
          </a:p>
          <a:p>
            <a:r>
              <a:rPr lang="en-US" dirty="0"/>
              <a:t>For all files</a:t>
            </a:r>
          </a:p>
          <a:p>
            <a:endParaRPr lang="en-US" dirty="0"/>
          </a:p>
          <a:p>
            <a:r>
              <a:rPr lang="en-US" dirty="0"/>
              <a:t>	git add .</a:t>
            </a:r>
          </a:p>
        </p:txBody>
      </p:sp>
    </p:spTree>
    <p:extLst>
      <p:ext uri="{BB962C8B-B14F-4D97-AF65-F5344CB8AC3E}">
        <p14:creationId xmlns:p14="http://schemas.microsoft.com/office/powerpoint/2010/main" val="243708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Making Commits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is a checkpoints, snapshot of our code at a particular time.</a:t>
            </a:r>
          </a:p>
          <a:p>
            <a:endParaRPr lang="en-US" dirty="0"/>
          </a:p>
          <a:p>
            <a:r>
              <a:rPr lang="en-US" dirty="0"/>
              <a:t>Git commit –m “Commit Message”</a:t>
            </a:r>
          </a:p>
          <a:p>
            <a:endParaRPr lang="en-US" dirty="0"/>
          </a:p>
          <a:p>
            <a:r>
              <a:rPr lang="en-US" dirty="0"/>
              <a:t>“Commit message” must be a descriptive summary of the changes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create new commit </a:t>
            </a:r>
          </a:p>
          <a:p>
            <a:r>
              <a:rPr lang="en-US" dirty="0"/>
              <a:t>	repeat from checking status</a:t>
            </a:r>
          </a:p>
          <a:p>
            <a:r>
              <a:rPr lang="en-US" dirty="0"/>
              <a:t>			     Staging files</a:t>
            </a:r>
          </a:p>
          <a:p>
            <a:r>
              <a:rPr lang="en-US" dirty="0"/>
              <a:t>			     then, make commits		</a:t>
            </a:r>
          </a:p>
        </p:txBody>
      </p:sp>
    </p:spTree>
    <p:extLst>
      <p:ext uri="{BB962C8B-B14F-4D97-AF65-F5344CB8AC3E}">
        <p14:creationId xmlns:p14="http://schemas.microsoft.com/office/powerpoint/2010/main" val="60978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Commit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617785"/>
            <a:ext cx="97858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see all the commits that were made</a:t>
            </a:r>
          </a:p>
          <a:p>
            <a:endParaRPr lang="en-US" dirty="0"/>
          </a:p>
          <a:p>
            <a:r>
              <a:rPr lang="en-US" dirty="0"/>
              <a:t>	git log</a:t>
            </a:r>
          </a:p>
          <a:p>
            <a:endParaRPr lang="en-US" dirty="0"/>
          </a:p>
          <a:p>
            <a:r>
              <a:rPr lang="en-US" dirty="0"/>
              <a:t>It will show</a:t>
            </a:r>
          </a:p>
          <a:p>
            <a:r>
              <a:rPr lang="en-US" dirty="0"/>
              <a:t>	generated hash code</a:t>
            </a:r>
          </a:p>
          <a:p>
            <a:r>
              <a:rPr lang="en-US" dirty="0"/>
              <a:t>	Author name</a:t>
            </a:r>
          </a:p>
          <a:p>
            <a:r>
              <a:rPr lang="en-US" dirty="0"/>
              <a:t>	Date</a:t>
            </a:r>
          </a:p>
          <a:p>
            <a:r>
              <a:rPr lang="en-US" dirty="0"/>
              <a:t>	Commit message</a:t>
            </a:r>
          </a:p>
          <a:p>
            <a:endParaRPr lang="en-US" dirty="0"/>
          </a:p>
          <a:p>
            <a:r>
              <a:rPr lang="en-US" dirty="0"/>
              <a:t>To go back to previous state of project that you committed,</a:t>
            </a:r>
          </a:p>
          <a:p>
            <a:endParaRPr lang="en-US" dirty="0"/>
          </a:p>
          <a:p>
            <a:r>
              <a:rPr lang="en-US" dirty="0"/>
              <a:t>	git checkout &lt;commit-has&gt;</a:t>
            </a:r>
          </a:p>
          <a:p>
            <a:endParaRPr lang="en-US" dirty="0"/>
          </a:p>
          <a:p>
            <a:r>
              <a:rPr lang="en-US" dirty="0"/>
              <a:t>To go back to the latest commit</a:t>
            </a:r>
          </a:p>
          <a:p>
            <a:endParaRPr lang="en-US" dirty="0"/>
          </a:p>
          <a:p>
            <a:r>
              <a:rPr lang="en-US" dirty="0"/>
              <a:t>	git checkout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Ignoring </a:t>
            </a:r>
            <a:r>
              <a:rPr lang="en-US" dirty="0" err="1"/>
              <a:t>FIles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617785"/>
            <a:ext cx="978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ignore files that you don't want to be tracked or added to the staging area, you can create a file called .</a:t>
            </a:r>
            <a:r>
              <a:rPr lang="en-US" dirty="0" err="1"/>
              <a:t>gitignore</a:t>
            </a:r>
            <a:r>
              <a:rPr lang="en-US" dirty="0"/>
              <a:t> in your main project folder.</a:t>
            </a:r>
          </a:p>
          <a:p>
            <a:endParaRPr lang="en-US" dirty="0"/>
          </a:p>
          <a:p>
            <a:r>
              <a:rPr lang="en-US" dirty="0"/>
              <a:t>	touch .</a:t>
            </a:r>
            <a:r>
              <a:rPr lang="en-US" dirty="0" err="1"/>
              <a:t>gitignore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Inside .</a:t>
            </a:r>
            <a:r>
              <a:rPr lang="en-US" dirty="0" err="1"/>
              <a:t>gitignore</a:t>
            </a:r>
            <a:r>
              <a:rPr lang="en-US" dirty="0"/>
              <a:t>,</a:t>
            </a:r>
          </a:p>
          <a:p>
            <a:r>
              <a:rPr lang="en-US" dirty="0"/>
              <a:t>	list all the file and folder names that you do not want to track</a:t>
            </a:r>
          </a:p>
        </p:txBody>
      </p:sp>
    </p:spTree>
    <p:extLst>
      <p:ext uri="{BB962C8B-B14F-4D97-AF65-F5344CB8AC3E}">
        <p14:creationId xmlns:p14="http://schemas.microsoft.com/office/powerpoint/2010/main" val="164530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617785"/>
            <a:ext cx="9785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Upto</a:t>
            </a:r>
            <a:r>
              <a:rPr lang="en-US" dirty="0"/>
              <a:t> now, the changes are made in our local repository.</a:t>
            </a:r>
          </a:p>
          <a:p>
            <a:endParaRPr lang="en-US" dirty="0"/>
          </a:p>
          <a:p>
            <a:r>
              <a:rPr lang="en-US" dirty="0"/>
              <a:t>To push the changes made in the local repository to the Remote repository </a:t>
            </a:r>
          </a:p>
          <a:p>
            <a:endParaRPr lang="en-US" dirty="0"/>
          </a:p>
          <a:p>
            <a:r>
              <a:rPr lang="en-US" dirty="0"/>
              <a:t>We need to run following code:</a:t>
            </a:r>
          </a:p>
          <a:p>
            <a:r>
              <a:rPr lang="en-US" dirty="0"/>
              <a:t>	git push origin master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0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617785"/>
            <a:ext cx="9785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Remote repository is in higher version than our local repository.</a:t>
            </a:r>
          </a:p>
          <a:p>
            <a:endParaRPr lang="en-US" dirty="0"/>
          </a:p>
          <a:p>
            <a:r>
              <a:rPr lang="en-US" dirty="0"/>
              <a:t>We need to pull the code from Remote git server to our local repository</a:t>
            </a:r>
          </a:p>
          <a:p>
            <a:endParaRPr lang="en-US" dirty="0"/>
          </a:p>
          <a:p>
            <a:r>
              <a:rPr lang="en-US" dirty="0"/>
              <a:t>We need to run following code:</a:t>
            </a:r>
          </a:p>
          <a:p>
            <a:r>
              <a:rPr lang="en-US" dirty="0"/>
              <a:t>	git pull origin master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61C4A-4D4E-45B8-9BE2-59050B2DE744}"/>
              </a:ext>
            </a:extLst>
          </p:cNvPr>
          <p:cNvSpPr txBox="1"/>
          <p:nvPr/>
        </p:nvSpPr>
        <p:spPr>
          <a:xfrm>
            <a:off x="4101612" y="3013502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657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70438" y="1732085"/>
            <a:ext cx="978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Configuring your name and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Initializing a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Staging and committing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Checking the status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Staging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Making Commits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Commit history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Ignoring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497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Git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70438" y="1732085"/>
            <a:ext cx="978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is officially defined as a Distributed Version Control System</a:t>
            </a:r>
          </a:p>
          <a:p>
            <a:endParaRPr lang="en-US" dirty="0"/>
          </a:p>
          <a:p>
            <a:r>
              <a:rPr lang="en-US" dirty="0"/>
              <a:t>It is a system that track changes to our project files over time. </a:t>
            </a:r>
          </a:p>
          <a:p>
            <a:endParaRPr lang="en-US" dirty="0"/>
          </a:p>
          <a:p>
            <a:r>
              <a:rPr lang="en-US" dirty="0"/>
              <a:t>It enables us to changes and go back to a specific version of the tracked files, at any given point in time.</a:t>
            </a:r>
          </a:p>
          <a:p>
            <a:endParaRPr lang="en-US" dirty="0"/>
          </a:p>
          <a:p>
            <a:r>
              <a:rPr lang="en-US" dirty="0"/>
              <a:t>Used for collaborate on team projects.</a:t>
            </a:r>
          </a:p>
          <a:p>
            <a:endParaRPr lang="en-US" dirty="0"/>
          </a:p>
          <a:p>
            <a:r>
              <a:rPr lang="en-US" dirty="0"/>
              <a:t>Popular tool for coordinating parallel work and managing projects among individuals and team.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official homepage: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9482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Setup Instruction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line interface, i.e. git bash or system terminal </a:t>
            </a:r>
          </a:p>
          <a:p>
            <a:endParaRPr lang="en-US" dirty="0"/>
          </a:p>
          <a:p>
            <a:r>
              <a:rPr lang="en-US" dirty="0"/>
              <a:t>Download git from :https://git-scm.com/downloads</a:t>
            </a:r>
          </a:p>
          <a:p>
            <a:endParaRPr lang="en-US" dirty="0"/>
          </a:p>
          <a:p>
            <a:r>
              <a:rPr lang="en-US" dirty="0"/>
              <a:t>To verify git is ready: run git –version</a:t>
            </a:r>
          </a:p>
          <a:p>
            <a:endParaRPr lang="en-US" dirty="0"/>
          </a:p>
          <a:p>
            <a:r>
              <a:rPr lang="en-US" dirty="0"/>
              <a:t>If everything is well, it return git version</a:t>
            </a:r>
          </a:p>
        </p:txBody>
      </p:sp>
    </p:spTree>
    <p:extLst>
      <p:ext uri="{BB962C8B-B14F-4D97-AF65-F5344CB8AC3E}">
        <p14:creationId xmlns:p14="http://schemas.microsoft.com/office/powerpoint/2010/main" val="29313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Configuring your name and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config --global user.name “Your name”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 email”</a:t>
            </a:r>
          </a:p>
          <a:p>
            <a:endParaRPr lang="en-US" dirty="0"/>
          </a:p>
          <a:p>
            <a:r>
              <a:rPr lang="en-US" dirty="0"/>
              <a:t>Replace the values inside the quotes with your name and email address</a:t>
            </a:r>
          </a:p>
        </p:txBody>
      </p:sp>
    </p:spTree>
    <p:extLst>
      <p:ext uri="{BB962C8B-B14F-4D97-AF65-F5344CB8AC3E}">
        <p14:creationId xmlns:p14="http://schemas.microsoft.com/office/powerpoint/2010/main" val="176345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git repository is a container for a project that is tracked by git.</a:t>
            </a:r>
          </a:p>
          <a:p>
            <a:endParaRPr lang="en-US" dirty="0"/>
          </a:p>
          <a:p>
            <a:r>
              <a:rPr lang="en-US" dirty="0"/>
              <a:t>Local Repository: isolate repository stored in users computer, where you can work on local version.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Remote Repository: stored in remote server, more useful when working with team, share your project code, see other’s people code and integrate it in your local version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2602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Initializing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new repository and start tracking your project with git</a:t>
            </a:r>
          </a:p>
          <a:p>
            <a:endParaRPr lang="en-US" dirty="0"/>
          </a:p>
          <a:p>
            <a:r>
              <a:rPr lang="en-US" dirty="0"/>
              <a:t>Navigate to your folder and open git bash </a:t>
            </a:r>
          </a:p>
          <a:p>
            <a:r>
              <a:rPr lang="en-US" dirty="0"/>
              <a:t>Then run,</a:t>
            </a:r>
          </a:p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Generate hidden .git directory for your project </a:t>
            </a:r>
          </a:p>
          <a:p>
            <a:endParaRPr lang="en-US" dirty="0"/>
          </a:p>
          <a:p>
            <a:r>
              <a:rPr lang="en-US" dirty="0"/>
              <a:t>This file stores all internal tracking data for the current repository.</a:t>
            </a:r>
          </a:p>
        </p:txBody>
      </p:sp>
    </p:spTree>
    <p:extLst>
      <p:ext uri="{BB962C8B-B14F-4D97-AF65-F5344CB8AC3E}">
        <p14:creationId xmlns:p14="http://schemas.microsoft.com/office/powerpoint/2010/main" val="2859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Staging and committing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Committing is the process in which the changes are ‘officially’ added to the git repository.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Before we commit our code, we need to place it inside the staging area.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Commits can be considered as checkpoints.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current version of our code in a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2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F9E8-80EB-4C35-826E-03E91614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22485"/>
          </a:xfrm>
        </p:spPr>
        <p:txBody>
          <a:bodyPr/>
          <a:lstStyle/>
          <a:p>
            <a:r>
              <a:rPr lang="en-US" dirty="0"/>
              <a:t>Checking the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F9901-2259-498C-85F7-2F7FC52B2460}"/>
              </a:ext>
            </a:extLst>
          </p:cNvPr>
          <p:cNvSpPr txBox="1"/>
          <p:nvPr/>
        </p:nvSpPr>
        <p:spPr>
          <a:xfrm>
            <a:off x="858593" y="1899139"/>
            <a:ext cx="978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located inside the project folder in our terminal,</a:t>
            </a:r>
          </a:p>
          <a:p>
            <a:endParaRPr lang="en-US" dirty="0"/>
          </a:p>
          <a:p>
            <a:r>
              <a:rPr lang="en-US" dirty="0"/>
              <a:t>Check the status of our repository by using command.</a:t>
            </a:r>
          </a:p>
          <a:p>
            <a:endParaRPr lang="en-US" dirty="0"/>
          </a:p>
          <a:p>
            <a:r>
              <a:rPr lang="en-US" dirty="0"/>
              <a:t>Git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shows:</a:t>
            </a:r>
          </a:p>
          <a:p>
            <a:r>
              <a:rPr lang="en-US" dirty="0"/>
              <a:t>	which file have been changed</a:t>
            </a:r>
          </a:p>
          <a:p>
            <a:r>
              <a:rPr lang="en-US" dirty="0"/>
              <a:t>	which files have been tracked.</a:t>
            </a:r>
          </a:p>
          <a:p>
            <a:endParaRPr lang="en-US" dirty="0"/>
          </a:p>
          <a:p>
            <a:r>
              <a:rPr lang="en-US" dirty="0"/>
              <a:t>Based on git status, untracked project files are added to staging area</a:t>
            </a:r>
          </a:p>
        </p:txBody>
      </p:sp>
    </p:spTree>
    <p:extLst>
      <p:ext uri="{BB962C8B-B14F-4D97-AF65-F5344CB8AC3E}">
        <p14:creationId xmlns:p14="http://schemas.microsoft.com/office/powerpoint/2010/main" val="340834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{E58A096D-84A7-43F6-AA87-6599D6C3B282}tf03457452</Template>
  <TotalTime>198</TotalTime>
  <Words>740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Git</vt:lpstr>
      <vt:lpstr>Content</vt:lpstr>
      <vt:lpstr>Git introduction</vt:lpstr>
      <vt:lpstr>Setup Instruction</vt:lpstr>
      <vt:lpstr>Configuring your name and email</vt:lpstr>
      <vt:lpstr>Repositories</vt:lpstr>
      <vt:lpstr>Initializing a Repository</vt:lpstr>
      <vt:lpstr>Staging and committing Code</vt:lpstr>
      <vt:lpstr>Checking the status</vt:lpstr>
      <vt:lpstr>Staging Files</vt:lpstr>
      <vt:lpstr>Making Commits</vt:lpstr>
      <vt:lpstr>Commit history</vt:lpstr>
      <vt:lpstr>Ignoring FIles</vt:lpstr>
      <vt:lpstr>Push</vt:lpstr>
      <vt:lpstr>Pull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Niranjan Bekoju</dc:creator>
  <cp:lastModifiedBy>Niranjan Bekoju</cp:lastModifiedBy>
  <cp:revision>7</cp:revision>
  <dcterms:created xsi:type="dcterms:W3CDTF">2020-05-17T01:27:42Z</dcterms:created>
  <dcterms:modified xsi:type="dcterms:W3CDTF">2020-05-19T07:56:04Z</dcterms:modified>
</cp:coreProperties>
</file>