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8" r:id="rId5"/>
    <p:sldId id="26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7" d="100"/>
          <a:sy n="87" d="100"/>
        </p:scale>
        <p:origin x="528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5/18/2020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5/18/2020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49" y="2173288"/>
            <a:ext cx="5464419" cy="2090808"/>
          </a:xfrm>
        </p:spPr>
        <p:txBody>
          <a:bodyPr/>
          <a:lstStyle/>
          <a:p>
            <a:r>
              <a:rPr lang="en-US" sz="4800" dirty="0"/>
              <a:t>Object Oriented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Niranjan Bekoju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1143000" y="1037492"/>
            <a:ext cx="4873473" cy="4695093"/>
          </a:xfr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Simple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Multilevel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Multiple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Hierarchical Inheritance</a:t>
            </a:r>
          </a:p>
        </p:txBody>
      </p:sp>
    </p:spTree>
    <p:extLst>
      <p:ext uri="{BB962C8B-B14F-4D97-AF65-F5344CB8AC3E}">
        <p14:creationId xmlns:p14="http://schemas.microsoft.com/office/powerpoint/2010/main" val="19069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php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4F6D6-4B56-43FA-999A-83794C84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9" y="1519133"/>
            <a:ext cx="9293468" cy="41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8A938-5CA0-4D24-9927-565FC40D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6B2F5-D61B-4849-A85D-099B2A481448}"/>
              </a:ext>
            </a:extLst>
          </p:cNvPr>
          <p:cNvSpPr txBox="1"/>
          <p:nvPr/>
        </p:nvSpPr>
        <p:spPr>
          <a:xfrm>
            <a:off x="1591408" y="2242038"/>
            <a:ext cx="8027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is the class which cannot be instantiated. </a:t>
            </a:r>
          </a:p>
          <a:p>
            <a:endParaRPr lang="en-US" dirty="0"/>
          </a:p>
          <a:p>
            <a:r>
              <a:rPr lang="en-US" dirty="0"/>
              <a:t>It is used for the parent class. 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/>
              <a:t>abstract class Parent{</a:t>
            </a:r>
          </a:p>
          <a:p>
            <a:r>
              <a:rPr lang="en-US" dirty="0"/>
              <a:t>	//your code goes here…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71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9C0-2AF0-40F9-AE9B-6470F9C0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968832"/>
            <a:ext cx="11150600" cy="920336"/>
          </a:xfrm>
        </p:spPr>
        <p:txBody>
          <a:bodyPr/>
          <a:lstStyle/>
          <a:p>
            <a:pPr algn="ctr"/>
            <a:r>
              <a:rPr lang="en-US" dirty="0"/>
              <a:t>#Demonstration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D7DF2-B83E-40E6-9E8B-FD4CAD97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8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9C0-2AF0-40F9-AE9B-6470F9C0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968832"/>
            <a:ext cx="11150600" cy="920336"/>
          </a:xfrm>
        </p:spPr>
        <p:txBody>
          <a:bodyPr/>
          <a:lstStyle/>
          <a:p>
            <a:pPr algn="ctr"/>
            <a:r>
              <a:rPr lang="en-US" dirty="0"/>
              <a:t>OOP Part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D7DF2-B83E-40E6-9E8B-FD4CAD97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50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PHP Version 5, we can also write php code in object oriented style.</a:t>
            </a:r>
          </a:p>
          <a:p>
            <a:endParaRPr lang="en-US" dirty="0"/>
          </a:p>
          <a:p>
            <a:r>
              <a:rPr lang="en-US" dirty="0"/>
              <a:t>It is faster and easier to execute.</a:t>
            </a:r>
          </a:p>
          <a:p>
            <a:endParaRPr lang="en-US" dirty="0"/>
          </a:p>
          <a:p>
            <a:r>
              <a:rPr lang="en-US" dirty="0"/>
              <a:t>OOP : Object Oriented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3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and Easier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structure for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php code DRY i.e. “Don’t Repeat itself”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maintain, modify and debug.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Shorter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65970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is a template for objects </a:t>
            </a:r>
          </a:p>
          <a:p>
            <a:r>
              <a:rPr lang="en-US" dirty="0"/>
              <a:t>Or, </a:t>
            </a:r>
          </a:p>
          <a:p>
            <a:r>
              <a:rPr lang="en-US" dirty="0"/>
              <a:t>Class is a blueprint of an object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28DFB9-F528-47C5-AABA-A63755A183A7}"/>
              </a:ext>
            </a:extLst>
          </p:cNvPr>
          <p:cNvSpPr txBox="1">
            <a:spLocks/>
          </p:cNvSpPr>
          <p:nvPr/>
        </p:nvSpPr>
        <p:spPr>
          <a:xfrm>
            <a:off x="527665" y="2667437"/>
            <a:ext cx="11150600" cy="92033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CDFAA-A457-4D0E-B7BD-FD80DAF843CB}"/>
              </a:ext>
            </a:extLst>
          </p:cNvPr>
          <p:cNvSpPr txBox="1"/>
          <p:nvPr/>
        </p:nvSpPr>
        <p:spPr>
          <a:xfrm>
            <a:off x="527665" y="4038601"/>
            <a:ext cx="108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is an instance of Class.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2C928-3A2F-4B29-9585-CE1EDDFED7C1}"/>
              </a:ext>
            </a:extLst>
          </p:cNvPr>
          <p:cNvSpPr txBox="1"/>
          <p:nvPr/>
        </p:nvSpPr>
        <p:spPr>
          <a:xfrm>
            <a:off x="685800" y="5143500"/>
            <a:ext cx="948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: Real Estate Buildings</a:t>
            </a:r>
          </a:p>
        </p:txBody>
      </p:sp>
    </p:spTree>
    <p:extLst>
      <p:ext uri="{BB962C8B-B14F-4D97-AF65-F5344CB8AC3E}">
        <p14:creationId xmlns:p14="http://schemas.microsoft.com/office/powerpoint/2010/main" val="102016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 __construct()</a:t>
            </a:r>
          </a:p>
          <a:p>
            <a:endParaRPr lang="en-US" dirty="0"/>
          </a:p>
          <a:p>
            <a:r>
              <a:rPr lang="en-US" dirty="0"/>
              <a:t>It is the first method/function that runs during the creation of the object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28DFB9-F528-47C5-AABA-A63755A183A7}"/>
              </a:ext>
            </a:extLst>
          </p:cNvPr>
          <p:cNvSpPr txBox="1">
            <a:spLocks/>
          </p:cNvSpPr>
          <p:nvPr/>
        </p:nvSpPr>
        <p:spPr>
          <a:xfrm>
            <a:off x="527665" y="2667437"/>
            <a:ext cx="11150600" cy="92033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CDFAA-A457-4D0E-B7BD-FD80DAF843CB}"/>
              </a:ext>
            </a:extLst>
          </p:cNvPr>
          <p:cNvSpPr txBox="1"/>
          <p:nvPr/>
        </p:nvSpPr>
        <p:spPr>
          <a:xfrm>
            <a:off x="527665" y="4038601"/>
            <a:ext cx="1084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 __destruct()</a:t>
            </a:r>
          </a:p>
          <a:p>
            <a:endParaRPr lang="en-US" dirty="0"/>
          </a:p>
          <a:p>
            <a:r>
              <a:rPr lang="en-US" dirty="0"/>
              <a:t>It is an function called when object is destructed or the script is exited.</a:t>
            </a:r>
          </a:p>
        </p:txBody>
      </p:sp>
    </p:spTree>
    <p:extLst>
      <p:ext uri="{BB962C8B-B14F-4D97-AF65-F5344CB8AC3E}">
        <p14:creationId xmlns:p14="http://schemas.microsoft.com/office/powerpoint/2010/main" val="405526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or attribute and Method or function can have access modifier: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modifier: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24F60-A3E1-4585-A2E8-FDA1A6D2BBBF}"/>
              </a:ext>
            </a:extLst>
          </p:cNvPr>
          <p:cNvSpPr txBox="1"/>
          <p:nvPr/>
        </p:nvSpPr>
        <p:spPr>
          <a:xfrm>
            <a:off x="817685" y="3974123"/>
            <a:ext cx="787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: Dustbin location</a:t>
            </a:r>
          </a:p>
        </p:txBody>
      </p:sp>
    </p:spTree>
    <p:extLst>
      <p:ext uri="{BB962C8B-B14F-4D97-AF65-F5344CB8AC3E}">
        <p14:creationId xmlns:p14="http://schemas.microsoft.com/office/powerpoint/2010/main" val="160913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9C0-2AF0-40F9-AE9B-6470F9C0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968832"/>
            <a:ext cx="11150600" cy="920336"/>
          </a:xfrm>
        </p:spPr>
        <p:txBody>
          <a:bodyPr/>
          <a:lstStyle/>
          <a:p>
            <a:pPr algn="ctr"/>
            <a:r>
              <a:rPr lang="en-US" dirty="0"/>
              <a:t>OOP Part 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D7DF2-B83E-40E6-9E8B-FD4CAD97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401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derives from another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class will inherit all the public and protected property and method from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also create own 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Extends keyword is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Child </a:t>
            </a:r>
            <a:r>
              <a:rPr lang="en-US" dirty="0" err="1"/>
              <a:t>exteds</a:t>
            </a:r>
            <a:r>
              <a:rPr lang="en-US" dirty="0"/>
              <a:t> Parent{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88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{A362421E-026A-4D67-B58B-46A19B29FD29}tf34076243</Template>
  <TotalTime>0</TotalTime>
  <Words>284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Office Theme</vt:lpstr>
      <vt:lpstr>Object Oriented Programing</vt:lpstr>
      <vt:lpstr>OOP Part I</vt:lpstr>
      <vt:lpstr>Introduction</vt:lpstr>
      <vt:lpstr>Advantages</vt:lpstr>
      <vt:lpstr>Class</vt:lpstr>
      <vt:lpstr>Constructor</vt:lpstr>
      <vt:lpstr>Visibility Model</vt:lpstr>
      <vt:lpstr>OOP Part II</vt:lpstr>
      <vt:lpstr>Inheritance</vt:lpstr>
      <vt:lpstr>Types of Inheritance</vt:lpstr>
      <vt:lpstr>Inheritance in php</vt:lpstr>
      <vt:lpstr>Abstract Keyword</vt:lpstr>
      <vt:lpstr>#Demonstration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2020-05-16T02:30:20Z</dcterms:created>
  <dcterms:modified xsi:type="dcterms:W3CDTF">2020-05-18T06:47:14Z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