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2"/>
  </p:notesMasterIdLst>
  <p:handoutMasterIdLst>
    <p:handoutMasterId r:id="rId23"/>
  </p:handoutMasterIdLst>
  <p:sldIdLst>
    <p:sldId id="496" r:id="rId5"/>
    <p:sldId id="497" r:id="rId6"/>
    <p:sldId id="498" r:id="rId7"/>
    <p:sldId id="507" r:id="rId8"/>
    <p:sldId id="499" r:id="rId9"/>
    <p:sldId id="508" r:id="rId10"/>
    <p:sldId id="509" r:id="rId11"/>
    <p:sldId id="510" r:id="rId12"/>
    <p:sldId id="511" r:id="rId13"/>
    <p:sldId id="512" r:id="rId14"/>
    <p:sldId id="430" r:id="rId15"/>
    <p:sldId id="500" r:id="rId16"/>
    <p:sldId id="513" r:id="rId17"/>
    <p:sldId id="502" r:id="rId18"/>
    <p:sldId id="514" r:id="rId19"/>
    <p:sldId id="505" r:id="rId20"/>
    <p:sldId id="5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82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87588-A834-44A8-959B-9BA0700042C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03F589-C29D-4982-9C71-1877E8A5B377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2B7EC494-347B-4D7C-A817-0FBE938974B9}" type="parTrans" cxnId="{A68A9530-E373-411C-BACB-A3635C904F79}">
      <dgm:prSet/>
      <dgm:spPr/>
      <dgm:t>
        <a:bodyPr/>
        <a:lstStyle/>
        <a:p>
          <a:endParaRPr lang="en-US"/>
        </a:p>
      </dgm:t>
    </dgm:pt>
    <dgm:pt modelId="{3D46EBC6-D3C2-47DA-9D4C-51E71A9336AB}" type="sibTrans" cxnId="{A68A9530-E373-411C-BACB-A3635C904F79}">
      <dgm:prSet/>
      <dgm:spPr/>
      <dgm:t>
        <a:bodyPr/>
        <a:lstStyle/>
        <a:p>
          <a:endParaRPr lang="en-US"/>
        </a:p>
      </dgm:t>
    </dgm:pt>
    <dgm:pt modelId="{1C605D8B-CDEA-4420-8391-F17BB6231091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05F21ADB-AB1B-4C9D-A67B-FED0AE31CBA3}" type="parTrans" cxnId="{DCEFEB1B-98FB-45BF-8794-0480AF1DF2DF}">
      <dgm:prSet/>
      <dgm:spPr/>
      <dgm:t>
        <a:bodyPr/>
        <a:lstStyle/>
        <a:p>
          <a:endParaRPr lang="en-US"/>
        </a:p>
      </dgm:t>
    </dgm:pt>
    <dgm:pt modelId="{25524E28-D88B-475A-984D-9835C290DCB5}" type="sibTrans" cxnId="{DCEFEB1B-98FB-45BF-8794-0480AF1DF2DF}">
      <dgm:prSet/>
      <dgm:spPr/>
      <dgm:t>
        <a:bodyPr/>
        <a:lstStyle/>
        <a:p>
          <a:endParaRPr lang="en-US"/>
        </a:p>
      </dgm:t>
    </dgm:pt>
    <dgm:pt modelId="{5187134F-F466-46AF-8C09-1EE5BF596073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5F0CB025-340B-49C7-A91D-450D3FEBEE7C}" type="parTrans" cxnId="{69E6AE37-E194-4D9B-8AD5-8C0299D9DF70}">
      <dgm:prSet/>
      <dgm:spPr/>
      <dgm:t>
        <a:bodyPr/>
        <a:lstStyle/>
        <a:p>
          <a:endParaRPr lang="en-US"/>
        </a:p>
      </dgm:t>
    </dgm:pt>
    <dgm:pt modelId="{3ED93A24-5B41-4939-881C-0F150A47D411}" type="sibTrans" cxnId="{69E6AE37-E194-4D9B-8AD5-8C0299D9DF70}">
      <dgm:prSet/>
      <dgm:spPr/>
      <dgm:t>
        <a:bodyPr/>
        <a:lstStyle/>
        <a:p>
          <a:endParaRPr lang="en-US"/>
        </a:p>
      </dgm:t>
    </dgm:pt>
    <dgm:pt modelId="{B3624CCB-B004-4FDC-80C6-55A9AA497139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135D6BA8-C734-45FB-A7A4-B10DEC9AA496}" type="parTrans" cxnId="{F7151296-E0B1-4A57-82F0-6E0F47D31DB7}">
      <dgm:prSet/>
      <dgm:spPr/>
      <dgm:t>
        <a:bodyPr/>
        <a:lstStyle/>
        <a:p>
          <a:endParaRPr lang="en-US"/>
        </a:p>
      </dgm:t>
    </dgm:pt>
    <dgm:pt modelId="{7E75A120-1FB8-4BE8-AA1C-AA7752538811}" type="sibTrans" cxnId="{F7151296-E0B1-4A57-82F0-6E0F47D31DB7}">
      <dgm:prSet/>
      <dgm:spPr/>
      <dgm:t>
        <a:bodyPr/>
        <a:lstStyle/>
        <a:p>
          <a:endParaRPr lang="en-US"/>
        </a:p>
      </dgm:t>
    </dgm:pt>
    <dgm:pt modelId="{B677E289-DC56-4915-A4A4-84B379704A3C}">
      <dgm:prSet phldrT="[Text]"/>
      <dgm:spPr/>
      <dgm:t>
        <a:bodyPr/>
        <a:lstStyle/>
        <a:p>
          <a:r>
            <a:rPr lang="en-US" dirty="0"/>
            <a:t>Integration &amp; Testing</a:t>
          </a:r>
        </a:p>
      </dgm:t>
    </dgm:pt>
    <dgm:pt modelId="{97597A0B-A7F3-448F-BF24-A9FF6F6CA87D}" type="parTrans" cxnId="{25DFC563-9A9E-4BDB-B309-D3D1ABD6B035}">
      <dgm:prSet/>
      <dgm:spPr/>
      <dgm:t>
        <a:bodyPr/>
        <a:lstStyle/>
        <a:p>
          <a:endParaRPr lang="en-US"/>
        </a:p>
      </dgm:t>
    </dgm:pt>
    <dgm:pt modelId="{044EAAD2-4540-4495-8389-4F74BC174F43}" type="sibTrans" cxnId="{25DFC563-9A9E-4BDB-B309-D3D1ABD6B035}">
      <dgm:prSet/>
      <dgm:spPr/>
      <dgm:t>
        <a:bodyPr/>
        <a:lstStyle/>
        <a:p>
          <a:endParaRPr lang="en-US"/>
        </a:p>
      </dgm:t>
    </dgm:pt>
    <dgm:pt modelId="{614F697C-9D30-47EE-B719-A746432B0847}" type="pres">
      <dgm:prSet presAssocID="{36587588-A834-44A8-959B-9BA0700042C2}" presName="cycle" presStyleCnt="0">
        <dgm:presLayoutVars>
          <dgm:dir/>
          <dgm:resizeHandles val="exact"/>
        </dgm:presLayoutVars>
      </dgm:prSet>
      <dgm:spPr/>
    </dgm:pt>
    <dgm:pt modelId="{1BB19981-772D-4D95-9A67-079D71B4D195}" type="pres">
      <dgm:prSet presAssocID="{AE03F589-C29D-4982-9C71-1877E8A5B377}" presName="node" presStyleLbl="node1" presStyleIdx="0" presStyleCnt="5">
        <dgm:presLayoutVars>
          <dgm:bulletEnabled val="1"/>
        </dgm:presLayoutVars>
      </dgm:prSet>
      <dgm:spPr/>
    </dgm:pt>
    <dgm:pt modelId="{0451E65F-788F-4122-9D32-9286D6791C37}" type="pres">
      <dgm:prSet presAssocID="{AE03F589-C29D-4982-9C71-1877E8A5B377}" presName="spNode" presStyleCnt="0"/>
      <dgm:spPr/>
    </dgm:pt>
    <dgm:pt modelId="{028BAEDE-42D5-474B-B1A0-3581E75F4301}" type="pres">
      <dgm:prSet presAssocID="{3D46EBC6-D3C2-47DA-9D4C-51E71A9336AB}" presName="sibTrans" presStyleLbl="sibTrans1D1" presStyleIdx="0" presStyleCnt="5"/>
      <dgm:spPr/>
    </dgm:pt>
    <dgm:pt modelId="{E97D3323-196E-4320-9F67-E6DBF967395D}" type="pres">
      <dgm:prSet presAssocID="{1C605D8B-CDEA-4420-8391-F17BB6231091}" presName="node" presStyleLbl="node1" presStyleIdx="1" presStyleCnt="5">
        <dgm:presLayoutVars>
          <dgm:bulletEnabled val="1"/>
        </dgm:presLayoutVars>
      </dgm:prSet>
      <dgm:spPr/>
    </dgm:pt>
    <dgm:pt modelId="{C147FB22-3D7F-4BF6-B845-276BC42FD295}" type="pres">
      <dgm:prSet presAssocID="{1C605D8B-CDEA-4420-8391-F17BB6231091}" presName="spNode" presStyleCnt="0"/>
      <dgm:spPr/>
    </dgm:pt>
    <dgm:pt modelId="{CFDAB1BA-A74B-4383-991E-CBAD5CE8AF4E}" type="pres">
      <dgm:prSet presAssocID="{25524E28-D88B-475A-984D-9835C290DCB5}" presName="sibTrans" presStyleLbl="sibTrans1D1" presStyleIdx="1" presStyleCnt="5"/>
      <dgm:spPr/>
    </dgm:pt>
    <dgm:pt modelId="{BBE118BC-6A5F-4E07-BFD3-3B234EE90E9A}" type="pres">
      <dgm:prSet presAssocID="{5187134F-F466-46AF-8C09-1EE5BF596073}" presName="node" presStyleLbl="node1" presStyleIdx="2" presStyleCnt="5">
        <dgm:presLayoutVars>
          <dgm:bulletEnabled val="1"/>
        </dgm:presLayoutVars>
      </dgm:prSet>
      <dgm:spPr/>
    </dgm:pt>
    <dgm:pt modelId="{A66BF9DB-A018-48DA-91A5-001FF0F3A178}" type="pres">
      <dgm:prSet presAssocID="{5187134F-F466-46AF-8C09-1EE5BF596073}" presName="spNode" presStyleCnt="0"/>
      <dgm:spPr/>
    </dgm:pt>
    <dgm:pt modelId="{A5870804-350B-4321-A81C-0948542CF86B}" type="pres">
      <dgm:prSet presAssocID="{3ED93A24-5B41-4939-881C-0F150A47D411}" presName="sibTrans" presStyleLbl="sibTrans1D1" presStyleIdx="2" presStyleCnt="5"/>
      <dgm:spPr/>
    </dgm:pt>
    <dgm:pt modelId="{CA5D80C6-F638-4BCF-9BE0-BC2D4A89B0D0}" type="pres">
      <dgm:prSet presAssocID="{B3624CCB-B004-4FDC-80C6-55A9AA497139}" presName="node" presStyleLbl="node1" presStyleIdx="3" presStyleCnt="5">
        <dgm:presLayoutVars>
          <dgm:bulletEnabled val="1"/>
        </dgm:presLayoutVars>
      </dgm:prSet>
      <dgm:spPr/>
    </dgm:pt>
    <dgm:pt modelId="{44CC5E94-0486-4933-AD60-330A6D96CC2A}" type="pres">
      <dgm:prSet presAssocID="{B3624CCB-B004-4FDC-80C6-55A9AA497139}" presName="spNode" presStyleCnt="0"/>
      <dgm:spPr/>
    </dgm:pt>
    <dgm:pt modelId="{15532837-8E65-4AC3-98E6-9628C7640AB1}" type="pres">
      <dgm:prSet presAssocID="{7E75A120-1FB8-4BE8-AA1C-AA7752538811}" presName="sibTrans" presStyleLbl="sibTrans1D1" presStyleIdx="3" presStyleCnt="5"/>
      <dgm:spPr/>
    </dgm:pt>
    <dgm:pt modelId="{89458E17-9C4E-4579-8C98-A21C83882EE5}" type="pres">
      <dgm:prSet presAssocID="{B677E289-DC56-4915-A4A4-84B379704A3C}" presName="node" presStyleLbl="node1" presStyleIdx="4" presStyleCnt="5">
        <dgm:presLayoutVars>
          <dgm:bulletEnabled val="1"/>
        </dgm:presLayoutVars>
      </dgm:prSet>
      <dgm:spPr/>
    </dgm:pt>
    <dgm:pt modelId="{3E7C6597-763E-4117-96FF-E875CF2F3565}" type="pres">
      <dgm:prSet presAssocID="{B677E289-DC56-4915-A4A4-84B379704A3C}" presName="spNode" presStyleCnt="0"/>
      <dgm:spPr/>
    </dgm:pt>
    <dgm:pt modelId="{D97F2A47-68A3-4B69-9552-99A81F4D61B4}" type="pres">
      <dgm:prSet presAssocID="{044EAAD2-4540-4495-8389-4F74BC174F43}" presName="sibTrans" presStyleLbl="sibTrans1D1" presStyleIdx="4" presStyleCnt="5"/>
      <dgm:spPr/>
    </dgm:pt>
  </dgm:ptLst>
  <dgm:cxnLst>
    <dgm:cxn modelId="{DCEFEB1B-98FB-45BF-8794-0480AF1DF2DF}" srcId="{36587588-A834-44A8-959B-9BA0700042C2}" destId="{1C605D8B-CDEA-4420-8391-F17BB6231091}" srcOrd="1" destOrd="0" parTransId="{05F21ADB-AB1B-4C9D-A67B-FED0AE31CBA3}" sibTransId="{25524E28-D88B-475A-984D-9835C290DCB5}"/>
    <dgm:cxn modelId="{A68A9530-E373-411C-BACB-A3635C904F79}" srcId="{36587588-A834-44A8-959B-9BA0700042C2}" destId="{AE03F589-C29D-4982-9C71-1877E8A5B377}" srcOrd="0" destOrd="0" parTransId="{2B7EC494-347B-4D7C-A817-0FBE938974B9}" sibTransId="{3D46EBC6-D3C2-47DA-9D4C-51E71A9336AB}"/>
    <dgm:cxn modelId="{1739CC36-B4FE-4BB6-A38C-8AED60264640}" type="presOf" srcId="{AE03F589-C29D-4982-9C71-1877E8A5B377}" destId="{1BB19981-772D-4D95-9A67-079D71B4D195}" srcOrd="0" destOrd="0" presId="urn:microsoft.com/office/officeart/2005/8/layout/cycle5"/>
    <dgm:cxn modelId="{69E6AE37-E194-4D9B-8AD5-8C0299D9DF70}" srcId="{36587588-A834-44A8-959B-9BA0700042C2}" destId="{5187134F-F466-46AF-8C09-1EE5BF596073}" srcOrd="2" destOrd="0" parTransId="{5F0CB025-340B-49C7-A91D-450D3FEBEE7C}" sibTransId="{3ED93A24-5B41-4939-881C-0F150A47D411}"/>
    <dgm:cxn modelId="{25DFC563-9A9E-4BDB-B309-D3D1ABD6B035}" srcId="{36587588-A834-44A8-959B-9BA0700042C2}" destId="{B677E289-DC56-4915-A4A4-84B379704A3C}" srcOrd="4" destOrd="0" parTransId="{97597A0B-A7F3-448F-BF24-A9FF6F6CA87D}" sibTransId="{044EAAD2-4540-4495-8389-4F74BC174F43}"/>
    <dgm:cxn modelId="{21E3A17D-AC18-4409-892D-CCB9DF18F021}" type="presOf" srcId="{5187134F-F466-46AF-8C09-1EE5BF596073}" destId="{BBE118BC-6A5F-4E07-BFD3-3B234EE90E9A}" srcOrd="0" destOrd="0" presId="urn:microsoft.com/office/officeart/2005/8/layout/cycle5"/>
    <dgm:cxn modelId="{CCDF9885-C171-47E3-BC8D-12141F15D58E}" type="presOf" srcId="{1C605D8B-CDEA-4420-8391-F17BB6231091}" destId="{E97D3323-196E-4320-9F67-E6DBF967395D}" srcOrd="0" destOrd="0" presId="urn:microsoft.com/office/officeart/2005/8/layout/cycle5"/>
    <dgm:cxn modelId="{543F6593-233A-4BD3-86E5-DB9B08661861}" type="presOf" srcId="{044EAAD2-4540-4495-8389-4F74BC174F43}" destId="{D97F2A47-68A3-4B69-9552-99A81F4D61B4}" srcOrd="0" destOrd="0" presId="urn:microsoft.com/office/officeart/2005/8/layout/cycle5"/>
    <dgm:cxn modelId="{F7151296-E0B1-4A57-82F0-6E0F47D31DB7}" srcId="{36587588-A834-44A8-959B-9BA0700042C2}" destId="{B3624CCB-B004-4FDC-80C6-55A9AA497139}" srcOrd="3" destOrd="0" parTransId="{135D6BA8-C734-45FB-A7A4-B10DEC9AA496}" sibTransId="{7E75A120-1FB8-4BE8-AA1C-AA7752538811}"/>
    <dgm:cxn modelId="{02183AB0-14D9-4AE0-8148-B4D0AB77E214}" type="presOf" srcId="{7E75A120-1FB8-4BE8-AA1C-AA7752538811}" destId="{15532837-8E65-4AC3-98E6-9628C7640AB1}" srcOrd="0" destOrd="0" presId="urn:microsoft.com/office/officeart/2005/8/layout/cycle5"/>
    <dgm:cxn modelId="{2B21B6B4-A04D-4BB3-ABEE-99C98406AEA5}" type="presOf" srcId="{36587588-A834-44A8-959B-9BA0700042C2}" destId="{614F697C-9D30-47EE-B719-A746432B0847}" srcOrd="0" destOrd="0" presId="urn:microsoft.com/office/officeart/2005/8/layout/cycle5"/>
    <dgm:cxn modelId="{B280B2BF-9FEB-4654-A8C0-2619D6578734}" type="presOf" srcId="{B3624CCB-B004-4FDC-80C6-55A9AA497139}" destId="{CA5D80C6-F638-4BCF-9BE0-BC2D4A89B0D0}" srcOrd="0" destOrd="0" presId="urn:microsoft.com/office/officeart/2005/8/layout/cycle5"/>
    <dgm:cxn modelId="{89EBCDCA-6BFA-466B-B0E7-D980680FE4E6}" type="presOf" srcId="{3ED93A24-5B41-4939-881C-0F150A47D411}" destId="{A5870804-350B-4321-A81C-0948542CF86B}" srcOrd="0" destOrd="0" presId="urn:microsoft.com/office/officeart/2005/8/layout/cycle5"/>
    <dgm:cxn modelId="{2D706CCB-DE52-40A2-959A-FC2C4CF65021}" type="presOf" srcId="{25524E28-D88B-475A-984D-9835C290DCB5}" destId="{CFDAB1BA-A74B-4383-991E-CBAD5CE8AF4E}" srcOrd="0" destOrd="0" presId="urn:microsoft.com/office/officeart/2005/8/layout/cycle5"/>
    <dgm:cxn modelId="{FBB29BE1-5203-4B6E-8BDD-CA2FF7351BF4}" type="presOf" srcId="{3D46EBC6-D3C2-47DA-9D4C-51E71A9336AB}" destId="{028BAEDE-42D5-474B-B1A0-3581E75F4301}" srcOrd="0" destOrd="0" presId="urn:microsoft.com/office/officeart/2005/8/layout/cycle5"/>
    <dgm:cxn modelId="{71AD81FB-04C3-4BDA-8597-EE4B0308CB01}" type="presOf" srcId="{B677E289-DC56-4915-A4A4-84B379704A3C}" destId="{89458E17-9C4E-4579-8C98-A21C83882EE5}" srcOrd="0" destOrd="0" presId="urn:microsoft.com/office/officeart/2005/8/layout/cycle5"/>
    <dgm:cxn modelId="{7616ABFC-C8AF-411C-88DD-A66FD9294065}" type="presParOf" srcId="{614F697C-9D30-47EE-B719-A746432B0847}" destId="{1BB19981-772D-4D95-9A67-079D71B4D195}" srcOrd="0" destOrd="0" presId="urn:microsoft.com/office/officeart/2005/8/layout/cycle5"/>
    <dgm:cxn modelId="{552240B3-C577-40F0-84F4-26EA3F3A7EC6}" type="presParOf" srcId="{614F697C-9D30-47EE-B719-A746432B0847}" destId="{0451E65F-788F-4122-9D32-9286D6791C37}" srcOrd="1" destOrd="0" presId="urn:microsoft.com/office/officeart/2005/8/layout/cycle5"/>
    <dgm:cxn modelId="{262E7F53-0FEB-4C8B-B9D9-0E01D19484CB}" type="presParOf" srcId="{614F697C-9D30-47EE-B719-A746432B0847}" destId="{028BAEDE-42D5-474B-B1A0-3581E75F4301}" srcOrd="2" destOrd="0" presId="urn:microsoft.com/office/officeart/2005/8/layout/cycle5"/>
    <dgm:cxn modelId="{1B6FC3AB-2E21-4FE9-8A47-EAA4C61B23B7}" type="presParOf" srcId="{614F697C-9D30-47EE-B719-A746432B0847}" destId="{E97D3323-196E-4320-9F67-E6DBF967395D}" srcOrd="3" destOrd="0" presId="urn:microsoft.com/office/officeart/2005/8/layout/cycle5"/>
    <dgm:cxn modelId="{6EA6C949-36C3-4A46-8260-2F0C3FBC715D}" type="presParOf" srcId="{614F697C-9D30-47EE-B719-A746432B0847}" destId="{C147FB22-3D7F-4BF6-B845-276BC42FD295}" srcOrd="4" destOrd="0" presId="urn:microsoft.com/office/officeart/2005/8/layout/cycle5"/>
    <dgm:cxn modelId="{90B1F9F6-8505-45F9-BD02-592E03D20A17}" type="presParOf" srcId="{614F697C-9D30-47EE-B719-A746432B0847}" destId="{CFDAB1BA-A74B-4383-991E-CBAD5CE8AF4E}" srcOrd="5" destOrd="0" presId="urn:microsoft.com/office/officeart/2005/8/layout/cycle5"/>
    <dgm:cxn modelId="{9FE8554C-2FF0-4EF6-8C3F-BBA39D2893BD}" type="presParOf" srcId="{614F697C-9D30-47EE-B719-A746432B0847}" destId="{BBE118BC-6A5F-4E07-BFD3-3B234EE90E9A}" srcOrd="6" destOrd="0" presId="urn:microsoft.com/office/officeart/2005/8/layout/cycle5"/>
    <dgm:cxn modelId="{56268130-EC5B-42DC-9CBD-6AEF6F928CBB}" type="presParOf" srcId="{614F697C-9D30-47EE-B719-A746432B0847}" destId="{A66BF9DB-A018-48DA-91A5-001FF0F3A178}" srcOrd="7" destOrd="0" presId="urn:microsoft.com/office/officeart/2005/8/layout/cycle5"/>
    <dgm:cxn modelId="{119ABF0E-EAF3-4F8F-BCE4-BE3C467D7F65}" type="presParOf" srcId="{614F697C-9D30-47EE-B719-A746432B0847}" destId="{A5870804-350B-4321-A81C-0948542CF86B}" srcOrd="8" destOrd="0" presId="urn:microsoft.com/office/officeart/2005/8/layout/cycle5"/>
    <dgm:cxn modelId="{BEDD2CDF-A76C-4210-B468-81B6DD0362E5}" type="presParOf" srcId="{614F697C-9D30-47EE-B719-A746432B0847}" destId="{CA5D80C6-F638-4BCF-9BE0-BC2D4A89B0D0}" srcOrd="9" destOrd="0" presId="urn:microsoft.com/office/officeart/2005/8/layout/cycle5"/>
    <dgm:cxn modelId="{2C8A1036-BB22-4994-B4CE-A943EDDAC1ED}" type="presParOf" srcId="{614F697C-9D30-47EE-B719-A746432B0847}" destId="{44CC5E94-0486-4933-AD60-330A6D96CC2A}" srcOrd="10" destOrd="0" presId="urn:microsoft.com/office/officeart/2005/8/layout/cycle5"/>
    <dgm:cxn modelId="{D16A3EF9-D6E3-4219-9A3D-85F37B2B8F01}" type="presParOf" srcId="{614F697C-9D30-47EE-B719-A746432B0847}" destId="{15532837-8E65-4AC3-98E6-9628C7640AB1}" srcOrd="11" destOrd="0" presId="urn:microsoft.com/office/officeart/2005/8/layout/cycle5"/>
    <dgm:cxn modelId="{D8079395-D5E6-4A66-A501-9CB7564D328D}" type="presParOf" srcId="{614F697C-9D30-47EE-B719-A746432B0847}" destId="{89458E17-9C4E-4579-8C98-A21C83882EE5}" srcOrd="12" destOrd="0" presId="urn:microsoft.com/office/officeart/2005/8/layout/cycle5"/>
    <dgm:cxn modelId="{011AF89E-CD37-4A85-87FD-BB8CFCBC88F0}" type="presParOf" srcId="{614F697C-9D30-47EE-B719-A746432B0847}" destId="{3E7C6597-763E-4117-96FF-E875CF2F3565}" srcOrd="13" destOrd="0" presId="urn:microsoft.com/office/officeart/2005/8/layout/cycle5"/>
    <dgm:cxn modelId="{1406F877-8AE2-4A81-A862-6273B7512907}" type="presParOf" srcId="{614F697C-9D30-47EE-B719-A746432B0847}" destId="{D97F2A47-68A3-4B69-9552-99A81F4D61B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16/7/layout/LinearArrowProcessNumbered#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1507B-447A-43E4-A67A-78917CB1FB25}">
      <dgm:prSet custT="1"/>
      <dgm:spPr/>
      <dgm:t>
        <a:bodyPr/>
        <a:lstStyle/>
        <a:p>
          <a:r>
            <a:rPr lang="en-US" sz="5400" b="0" i="0" u="none" dirty="0"/>
            <a:t>Research</a:t>
          </a:r>
          <a:endParaRPr lang="en-US" sz="1400" dirty="0"/>
        </a:p>
      </dgm:t>
    </dgm:pt>
    <dgm:pt modelId="{09ECAFD9-77B4-411E-A0C6-BD2718D2ED19}" type="parTrans" cxnId="{89F99CCE-DD31-45EB-8368-0C474560C17C}">
      <dgm:prSet/>
      <dgm:spPr/>
      <dgm:t>
        <a:bodyPr/>
        <a:lstStyle/>
        <a:p>
          <a:endParaRPr lang="en-US"/>
        </a:p>
      </dgm:t>
    </dgm:pt>
    <dgm:pt modelId="{8A56963F-9458-4CF1-BA11-F6B59F6693C3}" type="sibTrans" cxnId="{89F99CCE-DD31-45EB-8368-0C474560C17C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AA8D6E5D-2291-4551-826E-2E8CD77EBBCD}">
      <dgm:prSet custT="1"/>
      <dgm:spPr/>
      <dgm:t>
        <a:bodyPr/>
        <a:lstStyle/>
        <a:p>
          <a:r>
            <a:rPr lang="en-US" sz="5400" b="0" i="0" u="none" dirty="0"/>
            <a:t>Analysis</a:t>
          </a:r>
          <a:endParaRPr lang="en-US" sz="5400" dirty="0"/>
        </a:p>
      </dgm:t>
    </dgm:pt>
    <dgm:pt modelId="{8108D565-E010-4B90-8EC9-E6472FDB3D6F}" type="parTrans" cxnId="{55EAF420-E592-4A82-A62F-9D8CCEB249F3}">
      <dgm:prSet/>
      <dgm:spPr/>
      <dgm:t>
        <a:bodyPr/>
        <a:lstStyle/>
        <a:p>
          <a:endParaRPr lang="en-US"/>
        </a:p>
      </dgm:t>
    </dgm:pt>
    <dgm:pt modelId="{6D5F5307-B9A3-4224-A52C-70B5D7E58E7C}" type="sibTrans" cxnId="{55EAF420-E592-4A82-A62F-9D8CCEB249F3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BA0D1191-41B5-4E4E-98CA-BB121638FA27}">
      <dgm:prSet custT="1"/>
      <dgm:spPr/>
      <dgm:t>
        <a:bodyPr/>
        <a:lstStyle/>
        <a:p>
          <a:r>
            <a:rPr lang="en-US" sz="5400" b="0" i="0" u="none" dirty="0"/>
            <a:t>Design</a:t>
          </a:r>
          <a:endParaRPr lang="en-US" sz="1400" dirty="0"/>
        </a:p>
      </dgm:t>
    </dgm:pt>
    <dgm:pt modelId="{BF60A160-E127-4E75-A05F-AE196FFF76E3}" type="parTrans" cxnId="{11BC0A66-4F6B-4022-AC12-122A0951BEB5}">
      <dgm:prSet/>
      <dgm:spPr/>
      <dgm:t>
        <a:bodyPr/>
        <a:lstStyle/>
        <a:p>
          <a:endParaRPr lang="en-US"/>
        </a:p>
      </dgm:t>
    </dgm:pt>
    <dgm:pt modelId="{43A04663-B22C-4CA5-9BCF-3B42D70D691D}" type="sibTrans" cxnId="{11BC0A66-4F6B-4022-AC12-122A0951BEB5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55AD6682-19A1-4F15-920E-E13D92EB312E}">
      <dgm:prSet custT="1"/>
      <dgm:spPr/>
      <dgm:t>
        <a:bodyPr/>
        <a:lstStyle/>
        <a:p>
          <a:r>
            <a:rPr lang="en-US" sz="4800" b="0" i="0" u="none" dirty="0"/>
            <a:t>Development</a:t>
          </a:r>
          <a:endParaRPr lang="en-US" sz="4400" dirty="0"/>
        </a:p>
      </dgm:t>
    </dgm:pt>
    <dgm:pt modelId="{0A1EE536-D200-411C-8FD0-7F23E7109629}" type="parTrans" cxnId="{522DD16F-B30D-40BA-AA70-7667AAFFD0AE}">
      <dgm:prSet/>
      <dgm:spPr/>
      <dgm:t>
        <a:bodyPr/>
        <a:lstStyle/>
        <a:p>
          <a:endParaRPr lang="en-US"/>
        </a:p>
      </dgm:t>
    </dgm:pt>
    <dgm:pt modelId="{6DA0DC7B-EEAC-48D5-8C2F-256705FA5618}" type="sibTrans" cxnId="{522DD16F-B30D-40BA-AA70-7667AAFFD0AE}">
      <dgm:prSet phldrT="4" phldr="0"/>
      <dgm:spPr/>
      <dgm:t>
        <a:bodyPr/>
        <a:lstStyle/>
        <a:p>
          <a:r>
            <a:rPr lang="en-US"/>
            <a:t>4</a:t>
          </a:r>
          <a:endParaRPr lang="en-US" dirty="0"/>
        </a:p>
      </dgm:t>
    </dgm:pt>
    <dgm:pt modelId="{1F20ABF3-642B-4EA2-9497-67153B1D953A}">
      <dgm:prSet custT="1"/>
      <dgm:spPr/>
      <dgm:t>
        <a:bodyPr/>
        <a:lstStyle/>
        <a:p>
          <a:r>
            <a:rPr lang="en-US" sz="4800" b="0" i="0" u="none" dirty="0"/>
            <a:t>Integration &amp; Testing</a:t>
          </a:r>
          <a:endParaRPr lang="en-US" sz="4800" dirty="0"/>
        </a:p>
      </dgm:t>
    </dgm:pt>
    <dgm:pt modelId="{FE5BB2D4-8C6C-4733-A4F4-BB908B5819C2}" type="parTrans" cxnId="{EF2C8C7A-25B0-4A45-86CA-AD1B06A26E26}">
      <dgm:prSet/>
      <dgm:spPr/>
      <dgm:t>
        <a:bodyPr/>
        <a:lstStyle/>
        <a:p>
          <a:endParaRPr lang="en-US"/>
        </a:p>
      </dgm:t>
    </dgm:pt>
    <dgm:pt modelId="{AC6DD392-D3D9-41A4-B130-4C271E107B19}" type="sibTrans" cxnId="{EF2C8C7A-25B0-4A45-86CA-AD1B06A26E26}">
      <dgm:prSet phldrT="5" phldr="0"/>
      <dgm:spPr/>
      <dgm:t>
        <a:bodyPr/>
        <a:lstStyle/>
        <a:p>
          <a:r>
            <a:rPr lang="en-US"/>
            <a:t>5</a:t>
          </a:r>
          <a:endParaRPr lang="en-US" dirty="0"/>
        </a:p>
      </dgm:t>
    </dgm:pt>
    <dgm:pt modelId="{D9938462-A694-4D2B-BC8A-98DD7FFDFAAA}" type="pres">
      <dgm:prSet presAssocID="{98A846BE-51A9-4BA7-9258-ECFAE05E7F40}" presName="linearFlow" presStyleCnt="0">
        <dgm:presLayoutVars>
          <dgm:dir/>
          <dgm:animLvl val="lvl"/>
          <dgm:resizeHandles val="exact"/>
        </dgm:presLayoutVars>
      </dgm:prSet>
      <dgm:spPr/>
    </dgm:pt>
    <dgm:pt modelId="{94FFE4A3-717E-4FA2-B81F-868DE997CB51}" type="pres">
      <dgm:prSet presAssocID="{D841507B-447A-43E4-A67A-78917CB1FB25}" presName="compositeNode" presStyleCnt="0"/>
      <dgm:spPr/>
    </dgm:pt>
    <dgm:pt modelId="{2FD2706E-63BB-4C73-BE4B-EA498188D5A7}" type="pres">
      <dgm:prSet presAssocID="{D841507B-447A-43E4-A67A-78917CB1FB2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04F5057-2705-42CE-BB13-967212824C65}" type="pres">
      <dgm:prSet presAssocID="{D841507B-447A-43E4-A67A-78917CB1FB25}" presName="parSh" presStyleCnt="0"/>
      <dgm:spPr/>
    </dgm:pt>
    <dgm:pt modelId="{F5142449-10A1-4278-B96C-C4ABAB189E46}" type="pres">
      <dgm:prSet presAssocID="{D841507B-447A-43E4-A67A-78917CB1FB25}" presName="lineNode" presStyleLbl="alignAccFollowNode1" presStyleIdx="0" presStyleCnt="15"/>
      <dgm:spPr/>
    </dgm:pt>
    <dgm:pt modelId="{CB784251-3D1A-453A-AC20-F2E87A36EEF3}" type="pres">
      <dgm:prSet presAssocID="{D841507B-447A-43E4-A67A-78917CB1FB25}" presName="lineArrowNode" presStyleLbl="alignAccFollowNode1" presStyleIdx="1" presStyleCnt="15"/>
      <dgm:spPr/>
    </dgm:pt>
    <dgm:pt modelId="{7D680E2B-37E7-47C5-9407-98DE51395E71}" type="pres">
      <dgm:prSet presAssocID="{8A56963F-9458-4CF1-BA11-F6B59F6693C3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6F5A849-A405-4ECF-B3E1-1F0C28282973}" type="pres">
      <dgm:prSet presAssocID="{8A56963F-9458-4CF1-BA11-F6B59F6693C3}" presName="spacerBetweenCircleAndCallout" presStyleCnt="0">
        <dgm:presLayoutVars/>
      </dgm:prSet>
      <dgm:spPr/>
    </dgm:pt>
    <dgm:pt modelId="{2D736B05-B42D-46EA-852B-C2BFDDD5591E}" type="pres">
      <dgm:prSet presAssocID="{D841507B-447A-43E4-A67A-78917CB1FB25}" presName="nodeText" presStyleLbl="alignAccFollowNode1" presStyleIdx="2" presStyleCnt="15">
        <dgm:presLayoutVars>
          <dgm:bulletEnabled val="1"/>
        </dgm:presLayoutVars>
      </dgm:prSet>
      <dgm:spPr/>
    </dgm:pt>
    <dgm:pt modelId="{EC099AD6-5E45-4621-B76A-90EC2958EE47}" type="pres">
      <dgm:prSet presAssocID="{8A56963F-9458-4CF1-BA11-F6B59F6693C3}" presName="sibTransComposite" presStyleCnt="0"/>
      <dgm:spPr/>
    </dgm:pt>
    <dgm:pt modelId="{96C906A6-4FF4-454D-9D77-308711C77F14}" type="pres">
      <dgm:prSet presAssocID="{AA8D6E5D-2291-4551-826E-2E8CD77EBBCD}" presName="compositeNode" presStyleCnt="0"/>
      <dgm:spPr/>
    </dgm:pt>
    <dgm:pt modelId="{B9B0B242-87C5-42E1-A677-9D146A6D3C47}" type="pres">
      <dgm:prSet presAssocID="{AA8D6E5D-2291-4551-826E-2E8CD77EBBC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543640C-A0F3-4583-A402-6BC392A285F8}" type="pres">
      <dgm:prSet presAssocID="{AA8D6E5D-2291-4551-826E-2E8CD77EBBCD}" presName="parSh" presStyleCnt="0"/>
      <dgm:spPr/>
    </dgm:pt>
    <dgm:pt modelId="{69403660-B91F-4F31-9188-E4F56CDF83C4}" type="pres">
      <dgm:prSet presAssocID="{AA8D6E5D-2291-4551-826E-2E8CD77EBBCD}" presName="lineNode" presStyleLbl="alignAccFollowNode1" presStyleIdx="3" presStyleCnt="15"/>
      <dgm:spPr/>
    </dgm:pt>
    <dgm:pt modelId="{443C13A9-1FDD-4FC4-A337-CF907FF0D233}" type="pres">
      <dgm:prSet presAssocID="{AA8D6E5D-2291-4551-826E-2E8CD77EBBCD}" presName="lineArrowNode" presStyleLbl="alignAccFollowNode1" presStyleIdx="4" presStyleCnt="15"/>
      <dgm:spPr/>
    </dgm:pt>
    <dgm:pt modelId="{2E0F8023-7BBB-4718-BC8F-AC65EE454DC6}" type="pres">
      <dgm:prSet presAssocID="{6D5F5307-B9A3-4224-A52C-70B5D7E58E7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704A3ED-FA26-4408-8C85-B51BD14774E8}" type="pres">
      <dgm:prSet presAssocID="{6D5F5307-B9A3-4224-A52C-70B5D7E58E7C}" presName="spacerBetweenCircleAndCallout" presStyleCnt="0">
        <dgm:presLayoutVars/>
      </dgm:prSet>
      <dgm:spPr/>
    </dgm:pt>
    <dgm:pt modelId="{C988C04E-40E3-4D68-BF18-66EFFEEF4EB2}" type="pres">
      <dgm:prSet presAssocID="{AA8D6E5D-2291-4551-826E-2E8CD77EBBCD}" presName="nodeText" presStyleLbl="alignAccFollowNode1" presStyleIdx="5" presStyleCnt="15">
        <dgm:presLayoutVars>
          <dgm:bulletEnabled val="1"/>
        </dgm:presLayoutVars>
      </dgm:prSet>
      <dgm:spPr/>
    </dgm:pt>
    <dgm:pt modelId="{B6BBB860-34CE-4234-8D3B-BDBD461D22B0}" type="pres">
      <dgm:prSet presAssocID="{6D5F5307-B9A3-4224-A52C-70B5D7E58E7C}" presName="sibTransComposite" presStyleCnt="0"/>
      <dgm:spPr/>
    </dgm:pt>
    <dgm:pt modelId="{95226D6D-DC9D-43A5-AC93-827EFF228E2A}" type="pres">
      <dgm:prSet presAssocID="{BA0D1191-41B5-4E4E-98CA-BB121638FA27}" presName="compositeNode" presStyleCnt="0"/>
      <dgm:spPr/>
    </dgm:pt>
    <dgm:pt modelId="{E45CD75C-64D3-49E1-90AB-5C892F1B60BB}" type="pres">
      <dgm:prSet presAssocID="{BA0D1191-41B5-4E4E-98CA-BB121638FA2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A17D8B-7307-4AC1-BA3A-35C631CF2D8B}" type="pres">
      <dgm:prSet presAssocID="{BA0D1191-41B5-4E4E-98CA-BB121638FA27}" presName="parSh" presStyleCnt="0"/>
      <dgm:spPr/>
    </dgm:pt>
    <dgm:pt modelId="{E6547311-AF0E-4FCF-BDD0-47989B866E24}" type="pres">
      <dgm:prSet presAssocID="{BA0D1191-41B5-4E4E-98CA-BB121638FA27}" presName="lineNode" presStyleLbl="alignAccFollowNode1" presStyleIdx="6" presStyleCnt="15"/>
      <dgm:spPr/>
    </dgm:pt>
    <dgm:pt modelId="{AE6DFE2B-B7F2-4F30-B659-B552E321FADD}" type="pres">
      <dgm:prSet presAssocID="{BA0D1191-41B5-4E4E-98CA-BB121638FA27}" presName="lineArrowNode" presStyleLbl="alignAccFollowNode1" presStyleIdx="7" presStyleCnt="15"/>
      <dgm:spPr/>
    </dgm:pt>
    <dgm:pt modelId="{5245C8DA-1E76-407A-B430-701BCCF29F00}" type="pres">
      <dgm:prSet presAssocID="{43A04663-B22C-4CA5-9BCF-3B42D70D691D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8D76F590-811B-447B-8CED-7534489F45EC}" type="pres">
      <dgm:prSet presAssocID="{43A04663-B22C-4CA5-9BCF-3B42D70D691D}" presName="spacerBetweenCircleAndCallout" presStyleCnt="0">
        <dgm:presLayoutVars/>
      </dgm:prSet>
      <dgm:spPr/>
    </dgm:pt>
    <dgm:pt modelId="{D997FB1E-CF8D-4F5C-9E93-059F85035C01}" type="pres">
      <dgm:prSet presAssocID="{BA0D1191-41B5-4E4E-98CA-BB121638FA27}" presName="nodeText" presStyleLbl="alignAccFollowNode1" presStyleIdx="8" presStyleCnt="15">
        <dgm:presLayoutVars>
          <dgm:bulletEnabled val="1"/>
        </dgm:presLayoutVars>
      </dgm:prSet>
      <dgm:spPr/>
    </dgm:pt>
    <dgm:pt modelId="{5BD921B9-FF63-486B-BBF5-5535F2AA32B5}" type="pres">
      <dgm:prSet presAssocID="{43A04663-B22C-4CA5-9BCF-3B42D70D691D}" presName="sibTransComposite" presStyleCnt="0"/>
      <dgm:spPr/>
    </dgm:pt>
    <dgm:pt modelId="{F093D1EA-1E4B-4611-A553-45F589D6189E}" type="pres">
      <dgm:prSet presAssocID="{55AD6682-19A1-4F15-920E-E13D92EB312E}" presName="compositeNode" presStyleCnt="0"/>
      <dgm:spPr/>
    </dgm:pt>
    <dgm:pt modelId="{200EAA04-D9FF-4E34-8629-9FF0013CAD96}" type="pres">
      <dgm:prSet presAssocID="{55AD6682-19A1-4F15-920E-E13D92EB312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11144D1-3BA2-4573-AB3C-C1D2F0AEE5A2}" type="pres">
      <dgm:prSet presAssocID="{55AD6682-19A1-4F15-920E-E13D92EB312E}" presName="parSh" presStyleCnt="0"/>
      <dgm:spPr/>
    </dgm:pt>
    <dgm:pt modelId="{B301E9C0-66A8-4889-AB14-A827A90B7730}" type="pres">
      <dgm:prSet presAssocID="{55AD6682-19A1-4F15-920E-E13D92EB312E}" presName="lineNode" presStyleLbl="alignAccFollowNode1" presStyleIdx="9" presStyleCnt="15"/>
      <dgm:spPr/>
    </dgm:pt>
    <dgm:pt modelId="{C520B667-F0A6-4456-B459-83C4807E6047}" type="pres">
      <dgm:prSet presAssocID="{55AD6682-19A1-4F15-920E-E13D92EB312E}" presName="lineArrowNode" presStyleLbl="alignAccFollowNode1" presStyleIdx="10" presStyleCnt="15"/>
      <dgm:spPr/>
    </dgm:pt>
    <dgm:pt modelId="{ADD1CCE4-82A5-468F-8BC5-15D0185DBB4E}" type="pres">
      <dgm:prSet presAssocID="{6DA0DC7B-EEAC-48D5-8C2F-256705FA5618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C251040B-EE34-45B4-9F5D-BC733169E090}" type="pres">
      <dgm:prSet presAssocID="{6DA0DC7B-EEAC-48D5-8C2F-256705FA5618}" presName="spacerBetweenCircleAndCallout" presStyleCnt="0">
        <dgm:presLayoutVars/>
      </dgm:prSet>
      <dgm:spPr/>
    </dgm:pt>
    <dgm:pt modelId="{12E9BEA5-B7F5-4B40-9B17-6A733AF73901}" type="pres">
      <dgm:prSet presAssocID="{55AD6682-19A1-4F15-920E-E13D92EB312E}" presName="nodeText" presStyleLbl="alignAccFollowNode1" presStyleIdx="11" presStyleCnt="15" custScaleX="118568">
        <dgm:presLayoutVars>
          <dgm:bulletEnabled val="1"/>
        </dgm:presLayoutVars>
      </dgm:prSet>
      <dgm:spPr/>
    </dgm:pt>
    <dgm:pt modelId="{35E6EF17-E484-4B06-BD04-1114BDD6AE49}" type="pres">
      <dgm:prSet presAssocID="{6DA0DC7B-EEAC-48D5-8C2F-256705FA5618}" presName="sibTransComposite" presStyleCnt="0"/>
      <dgm:spPr/>
    </dgm:pt>
    <dgm:pt modelId="{F191E6AC-D335-43FD-9BCC-B6410C726B8A}" type="pres">
      <dgm:prSet presAssocID="{1F20ABF3-642B-4EA2-9497-67153B1D953A}" presName="compositeNode" presStyleCnt="0"/>
      <dgm:spPr/>
    </dgm:pt>
    <dgm:pt modelId="{691B272D-AEC8-430E-936D-2AB0A64D72AE}" type="pres">
      <dgm:prSet presAssocID="{1F20ABF3-642B-4EA2-9497-67153B1D953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0E7883D-13E0-419A-8CB6-169DF9386E10}" type="pres">
      <dgm:prSet presAssocID="{1F20ABF3-642B-4EA2-9497-67153B1D953A}" presName="parSh" presStyleCnt="0"/>
      <dgm:spPr/>
    </dgm:pt>
    <dgm:pt modelId="{98FC13F5-E633-4E1D-AC5F-6F956633F8CC}" type="pres">
      <dgm:prSet presAssocID="{1F20ABF3-642B-4EA2-9497-67153B1D953A}" presName="lineNode" presStyleLbl="alignAccFollowNode1" presStyleIdx="12" presStyleCnt="15"/>
      <dgm:spPr/>
    </dgm:pt>
    <dgm:pt modelId="{852C83FD-BB6A-41CB-BDAC-26661C8025B8}" type="pres">
      <dgm:prSet presAssocID="{1F20ABF3-642B-4EA2-9497-67153B1D953A}" presName="lineArrowNode" presStyleLbl="alignAccFollowNode1" presStyleIdx="13" presStyleCnt="15"/>
      <dgm:spPr/>
    </dgm:pt>
    <dgm:pt modelId="{A40815D7-3BD6-44D4-A32A-A6FD819154DF}" type="pres">
      <dgm:prSet presAssocID="{AC6DD392-D3D9-41A4-B130-4C271E107B19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13747DFA-6414-464B-A499-B8238DDAD9A2}" type="pres">
      <dgm:prSet presAssocID="{AC6DD392-D3D9-41A4-B130-4C271E107B19}" presName="spacerBetweenCircleAndCallout" presStyleCnt="0">
        <dgm:presLayoutVars/>
      </dgm:prSet>
      <dgm:spPr/>
    </dgm:pt>
    <dgm:pt modelId="{B116FA97-1FAE-40A9-8C85-DB8F4C91EF7C}" type="pres">
      <dgm:prSet presAssocID="{1F20ABF3-642B-4EA2-9497-67153B1D953A}" presName="nodeText" presStyleLbl="alignAccFollowNode1" presStyleIdx="14" presStyleCnt="15" custScaleX="116189">
        <dgm:presLayoutVars>
          <dgm:bulletEnabled val="1"/>
        </dgm:presLayoutVars>
      </dgm:prSet>
      <dgm:spPr/>
    </dgm:pt>
  </dgm:ptLst>
  <dgm:cxnLst>
    <dgm:cxn modelId="{453ABD19-ABD6-4290-AB1B-484D843A7A6C}" type="presOf" srcId="{8A56963F-9458-4CF1-BA11-F6B59F6693C3}" destId="{7D680E2B-37E7-47C5-9407-98DE51395E71}" srcOrd="0" destOrd="0" presId="urn:microsoft.com/office/officeart/2016/7/layout/LinearArrowProcessNumbered#1"/>
    <dgm:cxn modelId="{55EAF420-E592-4A82-A62F-9D8CCEB249F3}" srcId="{98A846BE-51A9-4BA7-9258-ECFAE05E7F40}" destId="{AA8D6E5D-2291-4551-826E-2E8CD77EBBCD}" srcOrd="1" destOrd="0" parTransId="{8108D565-E010-4B90-8EC9-E6472FDB3D6F}" sibTransId="{6D5F5307-B9A3-4224-A52C-70B5D7E58E7C}"/>
    <dgm:cxn modelId="{221DED21-AA14-474F-9176-EC85D4CE7737}" type="presOf" srcId="{BA0D1191-41B5-4E4E-98CA-BB121638FA27}" destId="{D997FB1E-CF8D-4F5C-9E93-059F85035C01}" srcOrd="0" destOrd="0" presId="urn:microsoft.com/office/officeart/2016/7/layout/LinearArrowProcessNumbered#1"/>
    <dgm:cxn modelId="{11BC0A66-4F6B-4022-AC12-122A0951BEB5}" srcId="{98A846BE-51A9-4BA7-9258-ECFAE05E7F40}" destId="{BA0D1191-41B5-4E4E-98CA-BB121638FA27}" srcOrd="2" destOrd="0" parTransId="{BF60A160-E127-4E75-A05F-AE196FFF76E3}" sibTransId="{43A04663-B22C-4CA5-9BCF-3B42D70D691D}"/>
    <dgm:cxn modelId="{577E866F-4BE4-4BDE-AEC2-040AA5E25698}" type="presOf" srcId="{6DA0DC7B-EEAC-48D5-8C2F-256705FA5618}" destId="{ADD1CCE4-82A5-468F-8BC5-15D0185DBB4E}" srcOrd="0" destOrd="0" presId="urn:microsoft.com/office/officeart/2016/7/layout/LinearArrowProcessNumbered#1"/>
    <dgm:cxn modelId="{522DD16F-B30D-40BA-AA70-7667AAFFD0AE}" srcId="{98A846BE-51A9-4BA7-9258-ECFAE05E7F40}" destId="{55AD6682-19A1-4F15-920E-E13D92EB312E}" srcOrd="3" destOrd="0" parTransId="{0A1EE536-D200-411C-8FD0-7F23E7109629}" sibTransId="{6DA0DC7B-EEAC-48D5-8C2F-256705FA5618}"/>
    <dgm:cxn modelId="{0AC2E275-95C9-495E-A18A-CFCEF45E0CE7}" type="presOf" srcId="{98A846BE-51A9-4BA7-9258-ECFAE05E7F40}" destId="{D9938462-A694-4D2B-BC8A-98DD7FFDFAAA}" srcOrd="0" destOrd="0" presId="urn:microsoft.com/office/officeart/2016/7/layout/LinearArrowProcessNumbered#1"/>
    <dgm:cxn modelId="{75DB4C7A-8DE2-404A-A47B-1B56C8C511A5}" type="presOf" srcId="{43A04663-B22C-4CA5-9BCF-3B42D70D691D}" destId="{5245C8DA-1E76-407A-B430-701BCCF29F00}" srcOrd="0" destOrd="0" presId="urn:microsoft.com/office/officeart/2016/7/layout/LinearArrowProcessNumbered#1"/>
    <dgm:cxn modelId="{EF2C8C7A-25B0-4A45-86CA-AD1B06A26E26}" srcId="{98A846BE-51A9-4BA7-9258-ECFAE05E7F40}" destId="{1F20ABF3-642B-4EA2-9497-67153B1D953A}" srcOrd="4" destOrd="0" parTransId="{FE5BB2D4-8C6C-4733-A4F4-BB908B5819C2}" sibTransId="{AC6DD392-D3D9-41A4-B130-4C271E107B19}"/>
    <dgm:cxn modelId="{D122D99E-A9DF-4DC6-A122-FBB00FD45699}" type="presOf" srcId="{1F20ABF3-642B-4EA2-9497-67153B1D953A}" destId="{B116FA97-1FAE-40A9-8C85-DB8F4C91EF7C}" srcOrd="0" destOrd="0" presId="urn:microsoft.com/office/officeart/2016/7/layout/LinearArrowProcessNumbered#1"/>
    <dgm:cxn modelId="{B440F4A5-682F-4A55-BEA7-C899D1ED6BA2}" type="presOf" srcId="{AC6DD392-D3D9-41A4-B130-4C271E107B19}" destId="{A40815D7-3BD6-44D4-A32A-A6FD819154DF}" srcOrd="0" destOrd="0" presId="urn:microsoft.com/office/officeart/2016/7/layout/LinearArrowProcessNumbered#1"/>
    <dgm:cxn modelId="{F1F6B3C2-F9DA-43B0-A5BE-5F333F9A6E1C}" type="presOf" srcId="{AA8D6E5D-2291-4551-826E-2E8CD77EBBCD}" destId="{C988C04E-40E3-4D68-BF18-66EFFEEF4EB2}" srcOrd="0" destOrd="0" presId="urn:microsoft.com/office/officeart/2016/7/layout/LinearArrowProcessNumbered#1"/>
    <dgm:cxn modelId="{328AC9C4-1162-4C74-A205-A907215CB039}" type="presOf" srcId="{55AD6682-19A1-4F15-920E-E13D92EB312E}" destId="{12E9BEA5-B7F5-4B40-9B17-6A733AF73901}" srcOrd="0" destOrd="0" presId="urn:microsoft.com/office/officeart/2016/7/layout/LinearArrowProcessNumbered#1"/>
    <dgm:cxn modelId="{89F99CCE-DD31-45EB-8368-0C474560C17C}" srcId="{98A846BE-51A9-4BA7-9258-ECFAE05E7F40}" destId="{D841507B-447A-43E4-A67A-78917CB1FB25}" srcOrd="0" destOrd="0" parTransId="{09ECAFD9-77B4-411E-A0C6-BD2718D2ED19}" sibTransId="{8A56963F-9458-4CF1-BA11-F6B59F6693C3}"/>
    <dgm:cxn modelId="{27C8DFCE-2304-4C98-B7A0-B706F45D0B6E}" type="presOf" srcId="{6D5F5307-B9A3-4224-A52C-70B5D7E58E7C}" destId="{2E0F8023-7BBB-4718-BC8F-AC65EE454DC6}" srcOrd="0" destOrd="0" presId="urn:microsoft.com/office/officeart/2016/7/layout/LinearArrowProcessNumbered#1"/>
    <dgm:cxn modelId="{A8FDC7DF-7E80-4503-A147-24ECEA22651E}" type="presOf" srcId="{D841507B-447A-43E4-A67A-78917CB1FB25}" destId="{2D736B05-B42D-46EA-852B-C2BFDDD5591E}" srcOrd="0" destOrd="0" presId="urn:microsoft.com/office/officeart/2016/7/layout/LinearArrowProcessNumbered#1"/>
    <dgm:cxn modelId="{764236C7-84CC-44DA-9A09-B82BA5B7E414}" type="presParOf" srcId="{D9938462-A694-4D2B-BC8A-98DD7FFDFAAA}" destId="{94FFE4A3-717E-4FA2-B81F-868DE997CB51}" srcOrd="0" destOrd="0" presId="urn:microsoft.com/office/officeart/2016/7/layout/LinearArrowProcessNumbered#1"/>
    <dgm:cxn modelId="{F916C50C-A09B-41FD-969A-375D9BC0342F}" type="presParOf" srcId="{94FFE4A3-717E-4FA2-B81F-868DE997CB51}" destId="{2FD2706E-63BB-4C73-BE4B-EA498188D5A7}" srcOrd="0" destOrd="0" presId="urn:microsoft.com/office/officeart/2016/7/layout/LinearArrowProcessNumbered#1"/>
    <dgm:cxn modelId="{4FEA4360-7CC6-41C6-B0E8-45DD99A59659}" type="presParOf" srcId="{94FFE4A3-717E-4FA2-B81F-868DE997CB51}" destId="{E04F5057-2705-42CE-BB13-967212824C65}" srcOrd="1" destOrd="0" presId="urn:microsoft.com/office/officeart/2016/7/layout/LinearArrowProcessNumbered#1"/>
    <dgm:cxn modelId="{3785FDEA-2E5D-4CB9-804F-071F34D09885}" type="presParOf" srcId="{E04F5057-2705-42CE-BB13-967212824C65}" destId="{F5142449-10A1-4278-B96C-C4ABAB189E46}" srcOrd="0" destOrd="0" presId="urn:microsoft.com/office/officeart/2016/7/layout/LinearArrowProcessNumbered#1"/>
    <dgm:cxn modelId="{201C060B-EB05-49B6-B9E5-E0ECA79D5322}" type="presParOf" srcId="{E04F5057-2705-42CE-BB13-967212824C65}" destId="{CB784251-3D1A-453A-AC20-F2E87A36EEF3}" srcOrd="1" destOrd="0" presId="urn:microsoft.com/office/officeart/2016/7/layout/LinearArrowProcessNumbered#1"/>
    <dgm:cxn modelId="{C8F1DE05-DA32-481E-B6BF-3C493CE123B8}" type="presParOf" srcId="{E04F5057-2705-42CE-BB13-967212824C65}" destId="{7D680E2B-37E7-47C5-9407-98DE51395E71}" srcOrd="2" destOrd="0" presId="urn:microsoft.com/office/officeart/2016/7/layout/LinearArrowProcessNumbered#1"/>
    <dgm:cxn modelId="{9378AD9A-10AD-44DC-B8CB-510834A948A0}" type="presParOf" srcId="{E04F5057-2705-42CE-BB13-967212824C65}" destId="{46F5A849-A405-4ECF-B3E1-1F0C28282973}" srcOrd="3" destOrd="0" presId="urn:microsoft.com/office/officeart/2016/7/layout/LinearArrowProcessNumbered#1"/>
    <dgm:cxn modelId="{414E0DBA-FA78-4F7C-A441-DBFD3F1AE47F}" type="presParOf" srcId="{94FFE4A3-717E-4FA2-B81F-868DE997CB51}" destId="{2D736B05-B42D-46EA-852B-C2BFDDD5591E}" srcOrd="2" destOrd="0" presId="urn:microsoft.com/office/officeart/2016/7/layout/LinearArrowProcessNumbered#1"/>
    <dgm:cxn modelId="{F8546444-D1E7-4F48-B60D-651E245F32E4}" type="presParOf" srcId="{D9938462-A694-4D2B-BC8A-98DD7FFDFAAA}" destId="{EC099AD6-5E45-4621-B76A-90EC2958EE47}" srcOrd="1" destOrd="0" presId="urn:microsoft.com/office/officeart/2016/7/layout/LinearArrowProcessNumbered#1"/>
    <dgm:cxn modelId="{F0E3289E-0E27-4001-B4DD-8827C584BE72}" type="presParOf" srcId="{D9938462-A694-4D2B-BC8A-98DD7FFDFAAA}" destId="{96C906A6-4FF4-454D-9D77-308711C77F14}" srcOrd="2" destOrd="0" presId="urn:microsoft.com/office/officeart/2016/7/layout/LinearArrowProcessNumbered#1"/>
    <dgm:cxn modelId="{59CE4EE5-345B-42AC-B4D8-B0CB07F65381}" type="presParOf" srcId="{96C906A6-4FF4-454D-9D77-308711C77F14}" destId="{B9B0B242-87C5-42E1-A677-9D146A6D3C47}" srcOrd="0" destOrd="0" presId="urn:microsoft.com/office/officeart/2016/7/layout/LinearArrowProcessNumbered#1"/>
    <dgm:cxn modelId="{879FF597-6A4B-4AF2-BD78-58ABD5FD75F8}" type="presParOf" srcId="{96C906A6-4FF4-454D-9D77-308711C77F14}" destId="{7543640C-A0F3-4583-A402-6BC392A285F8}" srcOrd="1" destOrd="0" presId="urn:microsoft.com/office/officeart/2016/7/layout/LinearArrowProcessNumbered#1"/>
    <dgm:cxn modelId="{630AB59B-6B05-4C33-B38F-2F80DFE79009}" type="presParOf" srcId="{7543640C-A0F3-4583-A402-6BC392A285F8}" destId="{69403660-B91F-4F31-9188-E4F56CDF83C4}" srcOrd="0" destOrd="0" presId="urn:microsoft.com/office/officeart/2016/7/layout/LinearArrowProcessNumbered#1"/>
    <dgm:cxn modelId="{1C497F94-84D0-4653-B890-5F666F26F0B0}" type="presParOf" srcId="{7543640C-A0F3-4583-A402-6BC392A285F8}" destId="{443C13A9-1FDD-4FC4-A337-CF907FF0D233}" srcOrd="1" destOrd="0" presId="urn:microsoft.com/office/officeart/2016/7/layout/LinearArrowProcessNumbered#1"/>
    <dgm:cxn modelId="{BEE59EE8-88C8-47CC-AA5E-C5CDDFA825BB}" type="presParOf" srcId="{7543640C-A0F3-4583-A402-6BC392A285F8}" destId="{2E0F8023-7BBB-4718-BC8F-AC65EE454DC6}" srcOrd="2" destOrd="0" presId="urn:microsoft.com/office/officeart/2016/7/layout/LinearArrowProcessNumbered#1"/>
    <dgm:cxn modelId="{72395719-C39D-4CFF-A91E-5EDBE7E8EE92}" type="presParOf" srcId="{7543640C-A0F3-4583-A402-6BC392A285F8}" destId="{5704A3ED-FA26-4408-8C85-B51BD14774E8}" srcOrd="3" destOrd="0" presId="urn:microsoft.com/office/officeart/2016/7/layout/LinearArrowProcessNumbered#1"/>
    <dgm:cxn modelId="{082B38AE-05D0-4A0F-8F99-820978A25641}" type="presParOf" srcId="{96C906A6-4FF4-454D-9D77-308711C77F14}" destId="{C988C04E-40E3-4D68-BF18-66EFFEEF4EB2}" srcOrd="2" destOrd="0" presId="urn:microsoft.com/office/officeart/2016/7/layout/LinearArrowProcessNumbered#1"/>
    <dgm:cxn modelId="{ADBDEF19-B637-4A7D-A041-661B34B6DAC3}" type="presParOf" srcId="{D9938462-A694-4D2B-BC8A-98DD7FFDFAAA}" destId="{B6BBB860-34CE-4234-8D3B-BDBD461D22B0}" srcOrd="3" destOrd="0" presId="urn:microsoft.com/office/officeart/2016/7/layout/LinearArrowProcessNumbered#1"/>
    <dgm:cxn modelId="{8F447F70-04A1-4BC9-AA30-09B985C0A12B}" type="presParOf" srcId="{D9938462-A694-4D2B-BC8A-98DD7FFDFAAA}" destId="{95226D6D-DC9D-43A5-AC93-827EFF228E2A}" srcOrd="4" destOrd="0" presId="urn:microsoft.com/office/officeart/2016/7/layout/LinearArrowProcessNumbered#1"/>
    <dgm:cxn modelId="{DA77B396-D37F-4BEE-A2BF-6DC1A169F3AD}" type="presParOf" srcId="{95226D6D-DC9D-43A5-AC93-827EFF228E2A}" destId="{E45CD75C-64D3-49E1-90AB-5C892F1B60BB}" srcOrd="0" destOrd="0" presId="urn:microsoft.com/office/officeart/2016/7/layout/LinearArrowProcessNumbered#1"/>
    <dgm:cxn modelId="{71D9D654-4AF2-4FD6-B673-A3B510CFC2C4}" type="presParOf" srcId="{95226D6D-DC9D-43A5-AC93-827EFF228E2A}" destId="{FEA17D8B-7307-4AC1-BA3A-35C631CF2D8B}" srcOrd="1" destOrd="0" presId="urn:microsoft.com/office/officeart/2016/7/layout/LinearArrowProcessNumbered#1"/>
    <dgm:cxn modelId="{AD56DB09-87F0-42B0-84A3-7BB7809229F3}" type="presParOf" srcId="{FEA17D8B-7307-4AC1-BA3A-35C631CF2D8B}" destId="{E6547311-AF0E-4FCF-BDD0-47989B866E24}" srcOrd="0" destOrd="0" presId="urn:microsoft.com/office/officeart/2016/7/layout/LinearArrowProcessNumbered#1"/>
    <dgm:cxn modelId="{1F1A5182-9619-4798-9CAF-D53A90DEA34D}" type="presParOf" srcId="{FEA17D8B-7307-4AC1-BA3A-35C631CF2D8B}" destId="{AE6DFE2B-B7F2-4F30-B659-B552E321FADD}" srcOrd="1" destOrd="0" presId="urn:microsoft.com/office/officeart/2016/7/layout/LinearArrowProcessNumbered#1"/>
    <dgm:cxn modelId="{E516E0E1-E2C0-4D6A-A968-452B27DECC33}" type="presParOf" srcId="{FEA17D8B-7307-4AC1-BA3A-35C631CF2D8B}" destId="{5245C8DA-1E76-407A-B430-701BCCF29F00}" srcOrd="2" destOrd="0" presId="urn:microsoft.com/office/officeart/2016/7/layout/LinearArrowProcessNumbered#1"/>
    <dgm:cxn modelId="{9175FCC8-0A0C-4E31-A3B3-971C46D3DF74}" type="presParOf" srcId="{FEA17D8B-7307-4AC1-BA3A-35C631CF2D8B}" destId="{8D76F590-811B-447B-8CED-7534489F45EC}" srcOrd="3" destOrd="0" presId="urn:microsoft.com/office/officeart/2016/7/layout/LinearArrowProcessNumbered#1"/>
    <dgm:cxn modelId="{381290E6-C932-4E85-8DB9-C439C64C4C26}" type="presParOf" srcId="{95226D6D-DC9D-43A5-AC93-827EFF228E2A}" destId="{D997FB1E-CF8D-4F5C-9E93-059F85035C01}" srcOrd="2" destOrd="0" presId="urn:microsoft.com/office/officeart/2016/7/layout/LinearArrowProcessNumbered#1"/>
    <dgm:cxn modelId="{E537C05D-53BB-4C4C-AC73-C6455980C74B}" type="presParOf" srcId="{D9938462-A694-4D2B-BC8A-98DD7FFDFAAA}" destId="{5BD921B9-FF63-486B-BBF5-5535F2AA32B5}" srcOrd="5" destOrd="0" presId="urn:microsoft.com/office/officeart/2016/7/layout/LinearArrowProcessNumbered#1"/>
    <dgm:cxn modelId="{3A78D317-010B-409E-A0C5-1AB9329DE22C}" type="presParOf" srcId="{D9938462-A694-4D2B-BC8A-98DD7FFDFAAA}" destId="{F093D1EA-1E4B-4611-A553-45F589D6189E}" srcOrd="6" destOrd="0" presId="urn:microsoft.com/office/officeart/2016/7/layout/LinearArrowProcessNumbered#1"/>
    <dgm:cxn modelId="{8AF1F224-00E1-4D84-ADE6-04C9AC31B5BE}" type="presParOf" srcId="{F093D1EA-1E4B-4611-A553-45F589D6189E}" destId="{200EAA04-D9FF-4E34-8629-9FF0013CAD96}" srcOrd="0" destOrd="0" presId="urn:microsoft.com/office/officeart/2016/7/layout/LinearArrowProcessNumbered#1"/>
    <dgm:cxn modelId="{92E9138B-6A86-4355-8521-1A6E8E247B26}" type="presParOf" srcId="{F093D1EA-1E4B-4611-A553-45F589D6189E}" destId="{311144D1-3BA2-4573-AB3C-C1D2F0AEE5A2}" srcOrd="1" destOrd="0" presId="urn:microsoft.com/office/officeart/2016/7/layout/LinearArrowProcessNumbered#1"/>
    <dgm:cxn modelId="{A79058EC-36BE-472A-9745-EE023D2F99F8}" type="presParOf" srcId="{311144D1-3BA2-4573-AB3C-C1D2F0AEE5A2}" destId="{B301E9C0-66A8-4889-AB14-A827A90B7730}" srcOrd="0" destOrd="0" presId="urn:microsoft.com/office/officeart/2016/7/layout/LinearArrowProcessNumbered#1"/>
    <dgm:cxn modelId="{3B2E8B13-A96E-4C99-8E41-9C50CF00F036}" type="presParOf" srcId="{311144D1-3BA2-4573-AB3C-C1D2F0AEE5A2}" destId="{C520B667-F0A6-4456-B459-83C4807E6047}" srcOrd="1" destOrd="0" presId="urn:microsoft.com/office/officeart/2016/7/layout/LinearArrowProcessNumbered#1"/>
    <dgm:cxn modelId="{FCAE9093-5193-4B6B-94E4-7A2C75B9C9ED}" type="presParOf" srcId="{311144D1-3BA2-4573-AB3C-C1D2F0AEE5A2}" destId="{ADD1CCE4-82A5-468F-8BC5-15D0185DBB4E}" srcOrd="2" destOrd="0" presId="urn:microsoft.com/office/officeart/2016/7/layout/LinearArrowProcessNumbered#1"/>
    <dgm:cxn modelId="{D9970249-2A11-4DDE-B24B-F7696775BF6E}" type="presParOf" srcId="{311144D1-3BA2-4573-AB3C-C1D2F0AEE5A2}" destId="{C251040B-EE34-45B4-9F5D-BC733169E090}" srcOrd="3" destOrd="0" presId="urn:microsoft.com/office/officeart/2016/7/layout/LinearArrowProcessNumbered#1"/>
    <dgm:cxn modelId="{439A1842-F0B6-4610-B149-E995DD50E26F}" type="presParOf" srcId="{F093D1EA-1E4B-4611-A553-45F589D6189E}" destId="{12E9BEA5-B7F5-4B40-9B17-6A733AF73901}" srcOrd="2" destOrd="0" presId="urn:microsoft.com/office/officeart/2016/7/layout/LinearArrowProcessNumbered#1"/>
    <dgm:cxn modelId="{7A1422A7-C125-4A27-853F-D99DF137AD04}" type="presParOf" srcId="{D9938462-A694-4D2B-BC8A-98DD7FFDFAAA}" destId="{35E6EF17-E484-4B06-BD04-1114BDD6AE49}" srcOrd="7" destOrd="0" presId="urn:microsoft.com/office/officeart/2016/7/layout/LinearArrowProcessNumbered#1"/>
    <dgm:cxn modelId="{2D074049-F8C2-4C50-B0DE-9796ED379050}" type="presParOf" srcId="{D9938462-A694-4D2B-BC8A-98DD7FFDFAAA}" destId="{F191E6AC-D335-43FD-9BCC-B6410C726B8A}" srcOrd="8" destOrd="0" presId="urn:microsoft.com/office/officeart/2016/7/layout/LinearArrowProcessNumbered#1"/>
    <dgm:cxn modelId="{E40E180A-9791-43B4-ABF6-75A6F103C1A2}" type="presParOf" srcId="{F191E6AC-D335-43FD-9BCC-B6410C726B8A}" destId="{691B272D-AEC8-430E-936D-2AB0A64D72AE}" srcOrd="0" destOrd="0" presId="urn:microsoft.com/office/officeart/2016/7/layout/LinearArrowProcessNumbered#1"/>
    <dgm:cxn modelId="{86E58116-E15D-482E-BAD1-90B3B170F2FB}" type="presParOf" srcId="{F191E6AC-D335-43FD-9BCC-B6410C726B8A}" destId="{00E7883D-13E0-419A-8CB6-169DF9386E10}" srcOrd="1" destOrd="0" presId="urn:microsoft.com/office/officeart/2016/7/layout/LinearArrowProcessNumbered#1"/>
    <dgm:cxn modelId="{5118885E-4AB5-4839-A684-6D2769C21178}" type="presParOf" srcId="{00E7883D-13E0-419A-8CB6-169DF9386E10}" destId="{98FC13F5-E633-4E1D-AC5F-6F956633F8CC}" srcOrd="0" destOrd="0" presId="urn:microsoft.com/office/officeart/2016/7/layout/LinearArrowProcessNumbered#1"/>
    <dgm:cxn modelId="{069B09BD-CB12-4861-8649-6569163AD350}" type="presParOf" srcId="{00E7883D-13E0-419A-8CB6-169DF9386E10}" destId="{852C83FD-BB6A-41CB-BDAC-26661C8025B8}" srcOrd="1" destOrd="0" presId="urn:microsoft.com/office/officeart/2016/7/layout/LinearArrowProcessNumbered#1"/>
    <dgm:cxn modelId="{06028961-C0C2-4751-B578-785C7615600E}" type="presParOf" srcId="{00E7883D-13E0-419A-8CB6-169DF9386E10}" destId="{A40815D7-3BD6-44D4-A32A-A6FD819154DF}" srcOrd="2" destOrd="0" presId="urn:microsoft.com/office/officeart/2016/7/layout/LinearArrowProcessNumbered#1"/>
    <dgm:cxn modelId="{13CCEE06-4894-4DFD-93BC-9CC0E4AB9F2F}" type="presParOf" srcId="{00E7883D-13E0-419A-8CB6-169DF9386E10}" destId="{13747DFA-6414-464B-A499-B8238DDAD9A2}" srcOrd="3" destOrd="0" presId="urn:microsoft.com/office/officeart/2016/7/layout/LinearArrowProcessNumbered#1"/>
    <dgm:cxn modelId="{C677B61A-47EA-40C1-9A4D-A73F136C4604}" type="presParOf" srcId="{F191E6AC-D335-43FD-9BCC-B6410C726B8A}" destId="{B116FA97-1FAE-40A9-8C85-DB8F4C91EF7C}" srcOrd="2" destOrd="0" presId="urn:microsoft.com/office/officeart/2016/7/layout/LinearArrow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19981-772D-4D95-9A67-079D71B4D195}">
      <dsp:nvSpPr>
        <dsp:cNvPr id="0" name=""/>
        <dsp:cNvSpPr/>
      </dsp:nvSpPr>
      <dsp:spPr>
        <a:xfrm>
          <a:off x="2666242" y="2655"/>
          <a:ext cx="1495229" cy="971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Research</a:t>
          </a:r>
        </a:p>
      </dsp:txBody>
      <dsp:txXfrm>
        <a:off x="2713686" y="50099"/>
        <a:ext cx="1400341" cy="877011"/>
      </dsp:txXfrm>
    </dsp:sp>
    <dsp:sp modelId="{028BAEDE-42D5-474B-B1A0-3581E75F4301}">
      <dsp:nvSpPr>
        <dsp:cNvPr id="0" name=""/>
        <dsp:cNvSpPr/>
      </dsp:nvSpPr>
      <dsp:spPr>
        <a:xfrm>
          <a:off x="1473296" y="488604"/>
          <a:ext cx="3881122" cy="3881122"/>
        </a:xfrm>
        <a:custGeom>
          <a:avLst/>
          <a:gdLst/>
          <a:ahLst/>
          <a:cxnLst/>
          <a:rect l="0" t="0" r="0" b="0"/>
          <a:pathLst>
            <a:path>
              <a:moveTo>
                <a:pt x="2888195" y="247113"/>
              </a:moveTo>
              <a:arcTo wR="1940561" hR="1940561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D3323-196E-4320-9F67-E6DBF967395D}">
      <dsp:nvSpPr>
        <dsp:cNvPr id="0" name=""/>
        <dsp:cNvSpPr/>
      </dsp:nvSpPr>
      <dsp:spPr>
        <a:xfrm>
          <a:off x="4511826" y="1343550"/>
          <a:ext cx="1495229" cy="971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Analysis</a:t>
          </a:r>
        </a:p>
      </dsp:txBody>
      <dsp:txXfrm>
        <a:off x="4559270" y="1390994"/>
        <a:ext cx="1400341" cy="877011"/>
      </dsp:txXfrm>
    </dsp:sp>
    <dsp:sp modelId="{CFDAB1BA-A74B-4383-991E-CBAD5CE8AF4E}">
      <dsp:nvSpPr>
        <dsp:cNvPr id="0" name=""/>
        <dsp:cNvSpPr/>
      </dsp:nvSpPr>
      <dsp:spPr>
        <a:xfrm>
          <a:off x="1473296" y="488604"/>
          <a:ext cx="3881122" cy="3881122"/>
        </a:xfrm>
        <a:custGeom>
          <a:avLst/>
          <a:gdLst/>
          <a:ahLst/>
          <a:cxnLst/>
          <a:rect l="0" t="0" r="0" b="0"/>
          <a:pathLst>
            <a:path>
              <a:moveTo>
                <a:pt x="3876458" y="2075015"/>
              </a:moveTo>
              <a:arcTo wR="1940561" hR="1940561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118BC-6A5F-4E07-BFD3-3B234EE90E9A}">
      <dsp:nvSpPr>
        <dsp:cNvPr id="0" name=""/>
        <dsp:cNvSpPr/>
      </dsp:nvSpPr>
      <dsp:spPr>
        <a:xfrm>
          <a:off x="3806875" y="3513163"/>
          <a:ext cx="1495229" cy="971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</a:t>
          </a:r>
        </a:p>
      </dsp:txBody>
      <dsp:txXfrm>
        <a:off x="3854319" y="3560607"/>
        <a:ext cx="1400341" cy="877011"/>
      </dsp:txXfrm>
    </dsp:sp>
    <dsp:sp modelId="{A5870804-350B-4321-A81C-0948542CF86B}">
      <dsp:nvSpPr>
        <dsp:cNvPr id="0" name=""/>
        <dsp:cNvSpPr/>
      </dsp:nvSpPr>
      <dsp:spPr>
        <a:xfrm>
          <a:off x="1473296" y="488604"/>
          <a:ext cx="3881122" cy="3881122"/>
        </a:xfrm>
        <a:custGeom>
          <a:avLst/>
          <a:gdLst/>
          <a:ahLst/>
          <a:cxnLst/>
          <a:rect l="0" t="0" r="0" b="0"/>
          <a:pathLst>
            <a:path>
              <a:moveTo>
                <a:pt x="2178509" y="3866478"/>
              </a:moveTo>
              <a:arcTo wR="1940561" hR="1940561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D80C6-F638-4BCF-9BE0-BC2D4A89B0D0}">
      <dsp:nvSpPr>
        <dsp:cNvPr id="0" name=""/>
        <dsp:cNvSpPr/>
      </dsp:nvSpPr>
      <dsp:spPr>
        <a:xfrm>
          <a:off x="1525609" y="3513163"/>
          <a:ext cx="1495229" cy="971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Development</a:t>
          </a:r>
        </a:p>
      </dsp:txBody>
      <dsp:txXfrm>
        <a:off x="1573053" y="3560607"/>
        <a:ext cx="1400341" cy="877011"/>
      </dsp:txXfrm>
    </dsp:sp>
    <dsp:sp modelId="{15532837-8E65-4AC3-98E6-9628C7640AB1}">
      <dsp:nvSpPr>
        <dsp:cNvPr id="0" name=""/>
        <dsp:cNvSpPr/>
      </dsp:nvSpPr>
      <dsp:spPr>
        <a:xfrm>
          <a:off x="1473296" y="488604"/>
          <a:ext cx="3881122" cy="3881122"/>
        </a:xfrm>
        <a:custGeom>
          <a:avLst/>
          <a:gdLst/>
          <a:ahLst/>
          <a:cxnLst/>
          <a:rect l="0" t="0" r="0" b="0"/>
          <a:pathLst>
            <a:path>
              <a:moveTo>
                <a:pt x="205803" y="2810269"/>
              </a:moveTo>
              <a:arcTo wR="1940561" hR="1940561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58E17-9C4E-4579-8C98-A21C83882EE5}">
      <dsp:nvSpPr>
        <dsp:cNvPr id="0" name=""/>
        <dsp:cNvSpPr/>
      </dsp:nvSpPr>
      <dsp:spPr>
        <a:xfrm>
          <a:off x="820659" y="1343550"/>
          <a:ext cx="1495229" cy="971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Integration &amp; Testing</a:t>
          </a:r>
        </a:p>
      </dsp:txBody>
      <dsp:txXfrm>
        <a:off x="868103" y="1390994"/>
        <a:ext cx="1400341" cy="877011"/>
      </dsp:txXfrm>
    </dsp:sp>
    <dsp:sp modelId="{D97F2A47-68A3-4B69-9552-99A81F4D61B4}">
      <dsp:nvSpPr>
        <dsp:cNvPr id="0" name=""/>
        <dsp:cNvSpPr/>
      </dsp:nvSpPr>
      <dsp:spPr>
        <a:xfrm>
          <a:off x="1473296" y="488604"/>
          <a:ext cx="3881122" cy="3881122"/>
        </a:xfrm>
        <a:custGeom>
          <a:avLst/>
          <a:gdLst/>
          <a:ahLst/>
          <a:cxnLst/>
          <a:rect l="0" t="0" r="0" b="0"/>
          <a:pathLst>
            <a:path>
              <a:moveTo>
                <a:pt x="466881" y="678006"/>
              </a:moveTo>
              <a:arcTo wR="1940561" hR="1940561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42449-10A1-4278-B96C-C4ABAB189E46}">
      <dsp:nvSpPr>
        <dsp:cNvPr id="0" name=""/>
        <dsp:cNvSpPr/>
      </dsp:nvSpPr>
      <dsp:spPr>
        <a:xfrm>
          <a:off x="1013198" y="872465"/>
          <a:ext cx="808418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84251-3D1A-453A-AC20-F2E87A36EEF3}">
      <dsp:nvSpPr>
        <dsp:cNvPr id="0" name=""/>
        <dsp:cNvSpPr/>
      </dsp:nvSpPr>
      <dsp:spPr>
        <a:xfrm>
          <a:off x="1870121" y="804527"/>
          <a:ext cx="92968" cy="17468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80E2B-37E7-47C5-9407-98DE51395E71}">
      <dsp:nvSpPr>
        <dsp:cNvPr id="0" name=""/>
        <dsp:cNvSpPr/>
      </dsp:nvSpPr>
      <dsp:spPr>
        <a:xfrm>
          <a:off x="509373" y="469727"/>
          <a:ext cx="805546" cy="805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0" tIns="31260" rIns="31260" bIns="3126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  <a:endParaRPr lang="en-US" sz="3700" kern="1200" dirty="0"/>
        </a:p>
      </dsp:txBody>
      <dsp:txXfrm>
        <a:off x="627342" y="587696"/>
        <a:ext cx="569608" cy="569608"/>
      </dsp:txXfrm>
    </dsp:sp>
    <dsp:sp modelId="{2D736B05-B42D-46EA-852B-C2BFDDD5591E}">
      <dsp:nvSpPr>
        <dsp:cNvPr id="0" name=""/>
        <dsp:cNvSpPr/>
      </dsp:nvSpPr>
      <dsp:spPr>
        <a:xfrm>
          <a:off x="2676" y="1440777"/>
          <a:ext cx="18189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80" tIns="165100" rIns="143480" bIns="16510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u="none" kern="1200" dirty="0"/>
            <a:t>Research</a:t>
          </a:r>
          <a:endParaRPr lang="en-US" sz="1400" kern="1200" dirty="0"/>
        </a:p>
      </dsp:txBody>
      <dsp:txXfrm>
        <a:off x="2676" y="1804565"/>
        <a:ext cx="1818940" cy="1601812"/>
      </dsp:txXfrm>
    </dsp:sp>
    <dsp:sp modelId="{69403660-B91F-4F31-9188-E4F56CDF83C4}">
      <dsp:nvSpPr>
        <dsp:cNvPr id="0" name=""/>
        <dsp:cNvSpPr/>
      </dsp:nvSpPr>
      <dsp:spPr>
        <a:xfrm>
          <a:off x="2023721" y="872701"/>
          <a:ext cx="181894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C13A9-1FDD-4FC4-A337-CF907FF0D233}">
      <dsp:nvSpPr>
        <dsp:cNvPr id="0" name=""/>
        <dsp:cNvSpPr/>
      </dsp:nvSpPr>
      <dsp:spPr>
        <a:xfrm>
          <a:off x="3891166" y="804724"/>
          <a:ext cx="92968" cy="17489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F8023-7BBB-4718-BC8F-AC65EE454DC6}">
      <dsp:nvSpPr>
        <dsp:cNvPr id="0" name=""/>
        <dsp:cNvSpPr/>
      </dsp:nvSpPr>
      <dsp:spPr>
        <a:xfrm>
          <a:off x="2530418" y="469964"/>
          <a:ext cx="805546" cy="805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0" tIns="31260" rIns="31260" bIns="3126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  <a:endParaRPr lang="en-US" sz="3700" kern="1200" dirty="0"/>
        </a:p>
      </dsp:txBody>
      <dsp:txXfrm>
        <a:off x="2648387" y="587933"/>
        <a:ext cx="569608" cy="569608"/>
      </dsp:txXfrm>
    </dsp:sp>
    <dsp:sp modelId="{C988C04E-40E3-4D68-BF18-66EFFEEF4EB2}">
      <dsp:nvSpPr>
        <dsp:cNvPr id="0" name=""/>
        <dsp:cNvSpPr/>
      </dsp:nvSpPr>
      <dsp:spPr>
        <a:xfrm>
          <a:off x="2023721" y="1441347"/>
          <a:ext cx="18189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80" tIns="165100" rIns="143480" bIns="16510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u="none" kern="1200" dirty="0"/>
            <a:t>Analysis</a:t>
          </a:r>
          <a:endParaRPr lang="en-US" sz="5400" kern="1200" dirty="0"/>
        </a:p>
      </dsp:txBody>
      <dsp:txXfrm>
        <a:off x="2023721" y="1805135"/>
        <a:ext cx="1818940" cy="1601812"/>
      </dsp:txXfrm>
    </dsp:sp>
    <dsp:sp modelId="{E6547311-AF0E-4FCF-BDD0-47989B866E24}">
      <dsp:nvSpPr>
        <dsp:cNvPr id="0" name=""/>
        <dsp:cNvSpPr/>
      </dsp:nvSpPr>
      <dsp:spPr>
        <a:xfrm>
          <a:off x="4044766" y="872701"/>
          <a:ext cx="181894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DFE2B-B7F2-4F30-B659-B552E321FADD}">
      <dsp:nvSpPr>
        <dsp:cNvPr id="0" name=""/>
        <dsp:cNvSpPr/>
      </dsp:nvSpPr>
      <dsp:spPr>
        <a:xfrm>
          <a:off x="5912212" y="804724"/>
          <a:ext cx="92968" cy="17489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5C8DA-1E76-407A-B430-701BCCF29F00}">
      <dsp:nvSpPr>
        <dsp:cNvPr id="0" name=""/>
        <dsp:cNvSpPr/>
      </dsp:nvSpPr>
      <dsp:spPr>
        <a:xfrm>
          <a:off x="4551463" y="469964"/>
          <a:ext cx="805546" cy="805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0" tIns="31260" rIns="31260" bIns="3126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  <a:endParaRPr lang="en-US" sz="3700" kern="1200" dirty="0"/>
        </a:p>
      </dsp:txBody>
      <dsp:txXfrm>
        <a:off x="4669432" y="587933"/>
        <a:ext cx="569608" cy="569608"/>
      </dsp:txXfrm>
    </dsp:sp>
    <dsp:sp modelId="{D997FB1E-CF8D-4F5C-9E93-059F85035C01}">
      <dsp:nvSpPr>
        <dsp:cNvPr id="0" name=""/>
        <dsp:cNvSpPr/>
      </dsp:nvSpPr>
      <dsp:spPr>
        <a:xfrm>
          <a:off x="4044766" y="1441347"/>
          <a:ext cx="18189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80" tIns="165100" rIns="143480" bIns="16510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u="none" kern="1200" dirty="0"/>
            <a:t>Design</a:t>
          </a:r>
          <a:endParaRPr lang="en-US" sz="1400" kern="1200" dirty="0"/>
        </a:p>
      </dsp:txBody>
      <dsp:txXfrm>
        <a:off x="4044766" y="1805135"/>
        <a:ext cx="1818940" cy="1601812"/>
      </dsp:txXfrm>
    </dsp:sp>
    <dsp:sp modelId="{B301E9C0-66A8-4889-AB14-A827A90B7730}">
      <dsp:nvSpPr>
        <dsp:cNvPr id="0" name=""/>
        <dsp:cNvSpPr/>
      </dsp:nvSpPr>
      <dsp:spPr>
        <a:xfrm>
          <a:off x="6234681" y="872701"/>
          <a:ext cx="181894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0B667-F0A6-4456-B459-83C4807E6047}">
      <dsp:nvSpPr>
        <dsp:cNvPr id="0" name=""/>
        <dsp:cNvSpPr/>
      </dsp:nvSpPr>
      <dsp:spPr>
        <a:xfrm>
          <a:off x="8102127" y="804724"/>
          <a:ext cx="92968" cy="17489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1CCE4-82A5-468F-8BC5-15D0185DBB4E}">
      <dsp:nvSpPr>
        <dsp:cNvPr id="0" name=""/>
        <dsp:cNvSpPr/>
      </dsp:nvSpPr>
      <dsp:spPr>
        <a:xfrm>
          <a:off x="6741378" y="469964"/>
          <a:ext cx="805546" cy="805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0" tIns="31260" rIns="31260" bIns="3126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  <a:endParaRPr lang="en-US" sz="3700" kern="1200" dirty="0"/>
        </a:p>
      </dsp:txBody>
      <dsp:txXfrm>
        <a:off x="6859347" y="587933"/>
        <a:ext cx="569608" cy="569608"/>
      </dsp:txXfrm>
    </dsp:sp>
    <dsp:sp modelId="{12E9BEA5-B7F5-4B40-9B17-6A733AF73901}">
      <dsp:nvSpPr>
        <dsp:cNvPr id="0" name=""/>
        <dsp:cNvSpPr/>
      </dsp:nvSpPr>
      <dsp:spPr>
        <a:xfrm>
          <a:off x="6065811" y="1441347"/>
          <a:ext cx="215668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80" tIns="165100" rIns="143480" bIns="16510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u="none" kern="1200" dirty="0"/>
            <a:t>Development</a:t>
          </a:r>
          <a:endParaRPr lang="en-US" sz="4400" kern="1200" dirty="0"/>
        </a:p>
      </dsp:txBody>
      <dsp:txXfrm>
        <a:off x="6065811" y="1834467"/>
        <a:ext cx="2156681" cy="1572480"/>
      </dsp:txXfrm>
    </dsp:sp>
    <dsp:sp modelId="{98FC13F5-E633-4E1D-AC5F-6F956633F8CC}">
      <dsp:nvSpPr>
        <dsp:cNvPr id="0" name=""/>
        <dsp:cNvSpPr/>
      </dsp:nvSpPr>
      <dsp:spPr>
        <a:xfrm>
          <a:off x="8408999" y="872701"/>
          <a:ext cx="91035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815D7-3BD6-44D4-A32A-A6FD819154DF}">
      <dsp:nvSpPr>
        <dsp:cNvPr id="0" name=""/>
        <dsp:cNvSpPr/>
      </dsp:nvSpPr>
      <dsp:spPr>
        <a:xfrm>
          <a:off x="8916584" y="469964"/>
          <a:ext cx="805546" cy="805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0" tIns="31260" rIns="31260" bIns="3126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  <a:endParaRPr lang="en-US" sz="3700" kern="1200" dirty="0"/>
        </a:p>
      </dsp:txBody>
      <dsp:txXfrm>
        <a:off x="9034553" y="587933"/>
        <a:ext cx="569608" cy="569608"/>
      </dsp:txXfrm>
    </dsp:sp>
    <dsp:sp modelId="{B116FA97-1FAE-40A9-8C85-DB8F4C91EF7C}">
      <dsp:nvSpPr>
        <dsp:cNvPr id="0" name=""/>
        <dsp:cNvSpPr/>
      </dsp:nvSpPr>
      <dsp:spPr>
        <a:xfrm>
          <a:off x="8255727" y="1441347"/>
          <a:ext cx="22000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64" tIns="165100" rIns="149364" bIns="16510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u="none" kern="1200" dirty="0"/>
            <a:t>Integration &amp; Testing</a:t>
          </a:r>
          <a:endParaRPr lang="en-US" sz="4800" kern="1200" dirty="0"/>
        </a:p>
      </dsp:txBody>
      <dsp:txXfrm>
        <a:off x="8255727" y="1834467"/>
        <a:ext cx="2200076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#1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0BCCEA4B-F3EB-4171-AE59-457154E02EEE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6E793552-5898-4293-8C7D-49823170C6CF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E37CDDB0-D246-4BF3-A6BB-E15F509C93D9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Frontend of </a:t>
            </a:r>
            <a:br>
              <a:rPr lang="en-US" sz="8800" dirty="0">
                <a:solidFill>
                  <a:schemeClr val="bg1"/>
                </a:solidFill>
              </a:rPr>
            </a:br>
            <a:r>
              <a:rPr lang="en-US" sz="8800" dirty="0">
                <a:solidFill>
                  <a:schemeClr val="bg1"/>
                </a:solidFill>
              </a:rPr>
              <a:t>Brandin</a:t>
            </a:r>
            <a:r>
              <a:rPr lang="en-US" dirty="0"/>
              <a:t>g Bee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5414655"/>
            <a:ext cx="6844636" cy="1223538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By: Anjil Shakya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Roll No. 7475/16</a:t>
            </a: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7E037AE-0820-47E7-BCF3-34194E9A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1219200"/>
          </a:xfrm>
        </p:spPr>
        <p:txBody>
          <a:bodyPr/>
          <a:lstStyle/>
          <a:p>
            <a:pPr algn="l"/>
            <a:r>
              <a:rPr lang="en-US" dirty="0"/>
              <a:t>Tools Used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4DAC7A-00F1-4D2C-8342-EDB46F603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5152" y="1899920"/>
            <a:ext cx="4041648" cy="40802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Figma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4CC15-44D7-49EF-A8AF-3FC2CF67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0B4E1-9909-4B2D-A9D5-21371220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EDE4B-9037-42D2-BC5E-24F8183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Logo Html Html5 - Free image on Pixabay">
            <a:extLst>
              <a:ext uri="{FF2B5EF4-FFF2-40B4-BE49-F238E27FC236}">
                <a16:creationId xmlns:a16="http://schemas.microsoft.com/office/drawing/2014/main" id="{73AAF5B3-4E38-4B67-9A0E-13FC3B130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148" y="637952"/>
            <a:ext cx="1512443" cy="15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Css Css3 - Free image on Pixabay">
            <a:extLst>
              <a:ext uri="{FF2B5EF4-FFF2-40B4-BE49-F238E27FC236}">
                <a16:creationId xmlns:a16="http://schemas.microsoft.com/office/drawing/2014/main" id="{9B67F24B-0E82-4F6B-BCB9-7F2E6FE3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41" y="595914"/>
            <a:ext cx="1554481" cy="155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B330B4-B6B4-49D9-98DE-E22E5B624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72" y="690203"/>
            <a:ext cx="1303734" cy="130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6FC68B7-79D4-473A-BE47-B223B5402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598" y="2656986"/>
            <a:ext cx="1570595" cy="125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isual Studio Code - Wikipedia">
            <a:extLst>
              <a:ext uri="{FF2B5EF4-FFF2-40B4-BE49-F238E27FC236}">
                <a16:creationId xmlns:a16="http://schemas.microsoft.com/office/drawing/2014/main" id="{55AA0CE3-E577-492C-BA9B-D09704AD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72" y="2656986"/>
            <a:ext cx="1143824" cy="114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 - Logo Downloads">
            <a:extLst>
              <a:ext uri="{FF2B5EF4-FFF2-40B4-BE49-F238E27FC236}">
                <a16:creationId xmlns:a16="http://schemas.microsoft.com/office/drawing/2014/main" id="{91532533-F4C9-4409-B722-538DCD8C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598" y="4408748"/>
            <a:ext cx="1447448" cy="144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 FIGMA Journey. After using Adobe Illustrator for some… | by Olusegun  Aribido | Medium">
            <a:extLst>
              <a:ext uri="{FF2B5EF4-FFF2-40B4-BE49-F238E27FC236}">
                <a16:creationId xmlns:a16="http://schemas.microsoft.com/office/drawing/2014/main" id="{E8693BC9-B791-4989-992D-7AFB7C060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147" y="2526569"/>
            <a:ext cx="1512444" cy="15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6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File/Folder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9/3/20XX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AB31-AB0A-466D-8F3B-887FBDF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Presentation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78DE26-6A29-4320-A45F-926032F1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3CD-059C-4A3C-8337-1053A066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The way to get started is to quit 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talking and begin doing.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2E26C-6CD3-465F-A511-722AFDA1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B3776-57DD-4448-8136-9BBC1793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3B7BE-39F6-40AC-AB8F-9F8D5C70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0A5F81-EE45-46FC-B164-639C4AA86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Walt Disney</a:t>
            </a:r>
          </a:p>
        </p:txBody>
      </p:sp>
    </p:spTree>
    <p:extLst>
      <p:ext uri="{BB962C8B-B14F-4D97-AF65-F5344CB8AC3E}">
        <p14:creationId xmlns:p14="http://schemas.microsoft.com/office/powerpoint/2010/main" val="233790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4C09D-E314-4E5F-9E8E-E8F02A79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BAAFC-F1D2-4B2F-8638-C31437D2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3AE38-453E-4021-A6EC-5E84FD37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9FBFC5C-051A-4758-94E9-E437C91B2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66405"/>
              </p:ext>
            </p:extLst>
          </p:nvPr>
        </p:nvGraphicFramePr>
        <p:xfrm>
          <a:off x="2470638" y="1690688"/>
          <a:ext cx="6827715" cy="455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0D1AB05-E017-4D22-8D03-CC8F82F42C14}"/>
              </a:ext>
            </a:extLst>
          </p:cNvPr>
          <p:cNvSpPr txBox="1">
            <a:spLocks/>
          </p:cNvSpPr>
          <p:nvPr/>
        </p:nvSpPr>
        <p:spPr>
          <a:xfrm>
            <a:off x="768096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System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9765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2D9CA0-1791-40C7-A419-1A0FC27F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Phases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5352-0B0C-4D62-B921-1970284F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6F98-0917-4CDD-8ECD-008D4583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BFD0-E989-4A8A-BFF6-3E2CFC5F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Content Placeholder 4" descr="timeline SmartArt graphic">
            <a:extLst>
              <a:ext uri="{FF2B5EF4-FFF2-40B4-BE49-F238E27FC236}">
                <a16:creationId xmlns:a16="http://schemas.microsoft.com/office/drawing/2014/main" id="{F1FE7965-FFF1-4D76-8410-67C3D7905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298199"/>
              </p:ext>
            </p:extLst>
          </p:nvPr>
        </p:nvGraphicFramePr>
        <p:xfrm>
          <a:off x="841375" y="2305050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0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790D11-341D-499B-9273-1C2D7286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EDA995-4F16-47FB-B895-521D247D5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A96E-4BF8-46CE-A4E2-87C19F5EF9C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23093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0E01-4974-4ED3-A883-A463335822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C18C1E5-FB55-42F5-BD6D-9CC153FCDB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0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CDF373-B5D6-4F86-8E13-9DB22401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06516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3" name="Online Image Placeholder 23" descr="User">
            <a:extLst>
              <a:ext uri="{FF2B5EF4-FFF2-40B4-BE49-F238E27FC236}">
                <a16:creationId xmlns:a16="http://schemas.microsoft.com/office/drawing/2014/main" id="{B4D6CBD8-BAE2-4829-AC80-ACEA4658DD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pic>
        <p:nvPicPr>
          <p:cNvPr id="25" name="Online Image Placeholder 27" descr="Envelope">
            <a:extLst>
              <a:ext uri="{FF2B5EF4-FFF2-40B4-BE49-F238E27FC236}">
                <a16:creationId xmlns:a16="http://schemas.microsoft.com/office/drawing/2014/main" id="{329FB706-264C-44A5-B17E-0D396F61AEF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8" r="108"/>
          <a:stretch/>
        </p:blipFill>
        <p:spPr/>
      </p:pic>
      <p:pic>
        <p:nvPicPr>
          <p:cNvPr id="27" name="Online Image Placeholder 11" descr="Monitor">
            <a:extLst>
              <a:ext uri="{FF2B5EF4-FFF2-40B4-BE49-F238E27FC236}">
                <a16:creationId xmlns:a16="http://schemas.microsoft.com/office/drawing/2014/main" id="{6EC943CF-98BB-4FE5-A6A8-5371D13646A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690B51-B7AB-4D15-951F-60CB62BB8D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Anjil Shakya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6B086-BC3B-4FE1-A23D-D1396E627E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7479/16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12A310-0919-4438-952C-499AC4A95E7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E1FA4-302E-47BF-AD27-4A768594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7B38-EB06-465C-8F7E-F7E1E707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594" y="1421892"/>
            <a:ext cx="2685698" cy="4371314"/>
          </a:xfrm>
        </p:spPr>
        <p:txBody>
          <a:bodyPr>
            <a:norm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800" dirty="0"/>
              <a:t>Introduction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800" dirty="0"/>
              <a:t>Objective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800" dirty="0"/>
              <a:t>Project Scope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800" dirty="0"/>
              <a:t>Use Case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800" dirty="0"/>
              <a:t>Tools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8432-CFA9-4F2E-902D-95B3806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FFB067-E967-475F-81CC-DC7211967589}"/>
              </a:ext>
            </a:extLst>
          </p:cNvPr>
          <p:cNvSpPr txBox="1">
            <a:spLocks/>
          </p:cNvSpPr>
          <p:nvPr/>
        </p:nvSpPr>
        <p:spPr>
          <a:xfrm>
            <a:off x="8402986" y="1421892"/>
            <a:ext cx="4178808" cy="4371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System Implementation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046" y="276430"/>
            <a:ext cx="6894576" cy="1783080"/>
          </a:xfrm>
        </p:spPr>
        <p:txBody>
          <a:bodyPr/>
          <a:lstStyle/>
          <a:p>
            <a:r>
              <a:rPr lang="en-US" sz="7200" dirty="0"/>
              <a:t>Organization Introduction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642595" cy="348386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Branding Bee is a Digital Marketing outsourcing company, established with the aim to be the marketing partner for the associated brand. </a:t>
            </a:r>
          </a:p>
          <a:p>
            <a:r>
              <a:rPr lang="en-US" dirty="0"/>
              <a:t>Services: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Ecommerce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Lead Generation &amp;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Business Development Consulting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Marketing Collateral Development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2F8722-89B6-4BA6-9EC0-D4C473D0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2900362"/>
            <a:ext cx="37147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DFC9C01-24D3-4E35-BF64-298D6FBCBC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178" r="2178"/>
          <a:stretch>
            <a:fillRect/>
          </a:stretch>
        </p:blipFill>
        <p:spPr>
          <a:xfrm>
            <a:off x="615697" y="3200541"/>
            <a:ext cx="4038599" cy="249603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5F7DC3-E347-4D7A-88DD-0B183E8E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31CAFD-52BB-4A17-B5C1-170A5C1F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Branding Bee Website is a website that contains the information about the organization.</a:t>
            </a:r>
          </a:p>
          <a:p>
            <a:r>
              <a:rPr lang="en-US" dirty="0"/>
              <a:t>Collection of webpages that contains the content regarding the specific page.</a:t>
            </a:r>
          </a:p>
          <a:p>
            <a:r>
              <a:rPr lang="en-US" dirty="0"/>
              <a:t>Made-up of Flexbox and Grid Layout for the optimum utilization of the workflow.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AAF8-FBE3-4B3C-9F32-E0B1645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963F17-4A8D-4585-8495-018C62FFB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58" y="801201"/>
            <a:ext cx="1422222" cy="14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2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Objective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Lets Discuss our objectives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548B6-A4AA-4B4C-B8A7-DC95BB40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AA233-C0CB-4AD8-B2CB-3BC1C3D6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gain real life experience working within the organization</a:t>
            </a:r>
          </a:p>
          <a:p>
            <a:r>
              <a:rPr lang="en-US" dirty="0"/>
              <a:t>To develop a user friendly interface that reflects the organization</a:t>
            </a:r>
          </a:p>
          <a:p>
            <a:r>
              <a:rPr lang="en-US" dirty="0"/>
              <a:t>Design and develop a website as per the client’s need</a:t>
            </a:r>
          </a:p>
        </p:txBody>
      </p:sp>
    </p:spTree>
    <p:extLst>
      <p:ext uri="{BB962C8B-B14F-4D97-AF65-F5344CB8AC3E}">
        <p14:creationId xmlns:p14="http://schemas.microsoft.com/office/powerpoint/2010/main" val="216381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F42A1E-9994-4847-B906-44D6A770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89F00F-7EF9-4E5A-85E8-09FAD51C4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82AA-25A0-49F4-A497-21F8D2F89CF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8268-1150-4FB1-AFEA-26F0BD9B3B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A27B-7E28-40C0-9600-9889FFC5AA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C18C1E5-FB55-42F5-BD6D-9CC153FCDBE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1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59740C-D622-44BB-A2C2-BBFCD564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52632-E96C-4F5F-9DBC-F5E304C8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development</a:t>
            </a:r>
          </a:p>
          <a:p>
            <a:r>
              <a:rPr lang="en-US" dirty="0"/>
              <a:t>Web Development Life Cycle</a:t>
            </a:r>
          </a:p>
          <a:p>
            <a:r>
              <a:rPr lang="en-US" dirty="0"/>
              <a:t>Friendly User Interface</a:t>
            </a:r>
          </a:p>
          <a:p>
            <a:r>
              <a:rPr lang="en-US" dirty="0"/>
              <a:t>Responsive web design</a:t>
            </a:r>
          </a:p>
        </p:txBody>
      </p:sp>
    </p:spTree>
    <p:extLst>
      <p:ext uri="{BB962C8B-B14F-4D97-AF65-F5344CB8AC3E}">
        <p14:creationId xmlns:p14="http://schemas.microsoft.com/office/powerpoint/2010/main" val="203379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E461DD-F184-42A6-A781-04432C10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A36FF7-0435-42C2-9855-EF0F3A5A5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B2DE-04E4-4CB1-9F37-C9D7B7DE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6A05-DD53-4B94-85A5-6F823141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60A97-C069-4E05-B66F-1B3E4B6F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9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14D9734-BCAA-445C-A1D1-C6B26874D6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99" r="2999"/>
          <a:stretch>
            <a:fillRect/>
          </a:stretch>
        </p:blipFill>
        <p:spPr>
          <a:xfrm>
            <a:off x="5303838" y="136525"/>
            <a:ext cx="6048375" cy="6219825"/>
          </a:xfrm>
        </p:spPr>
      </p:pic>
    </p:spTree>
    <p:extLst>
      <p:ext uri="{BB962C8B-B14F-4D97-AF65-F5344CB8AC3E}">
        <p14:creationId xmlns:p14="http://schemas.microsoft.com/office/powerpoint/2010/main" val="359310510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357</TotalTime>
  <Words>263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The Hand Black</vt:lpstr>
      <vt:lpstr>The Serif Hand Black</vt:lpstr>
      <vt:lpstr>SketchyVTI</vt:lpstr>
      <vt:lpstr>Frontend of  Branding Bee</vt:lpstr>
      <vt:lpstr>Topics Covered</vt:lpstr>
      <vt:lpstr>Organization Introduction</vt:lpstr>
      <vt:lpstr>Project Introduction</vt:lpstr>
      <vt:lpstr>Objective</vt:lpstr>
      <vt:lpstr>Objectives</vt:lpstr>
      <vt:lpstr>Project Scope</vt:lpstr>
      <vt:lpstr>Project Scope</vt:lpstr>
      <vt:lpstr>Use Case</vt:lpstr>
      <vt:lpstr>Tools Used</vt:lpstr>
      <vt:lpstr>File/Folder Structure</vt:lpstr>
      <vt:lpstr>The way to get started is to quit  talking and begin doing.</vt:lpstr>
      <vt:lpstr>PowerPoint Presentation</vt:lpstr>
      <vt:lpstr>Phases</vt:lpstr>
      <vt:lpstr>Screenshots</vt:lpstr>
      <vt:lpstr>Screenshots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of  Branding Bee</dc:title>
  <dc:creator>Anjil Shakya</dc:creator>
  <cp:lastModifiedBy>Anjil Shakya</cp:lastModifiedBy>
  <cp:revision>15</cp:revision>
  <dcterms:created xsi:type="dcterms:W3CDTF">2021-06-26T16:49:26Z</dcterms:created>
  <dcterms:modified xsi:type="dcterms:W3CDTF">2021-06-27T12:09:49Z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