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4" name="laser.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1" name="laser.wav"/>
          </p:stSnd>
        </p:sndAc>
      </p:transition>
    </mc:Choice>
    <mc:Fallback xmlns="">
      <p:transition spd="slow" advTm="5000">
        <p:fade/>
        <p:sndAc>
          <p:stSnd>
            <p:snd r:embed="rId3" name="laser.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4400" advTm="5000">
        <p14:honeycomb/>
        <p:sndAc>
          <p:stSnd>
            <p:snd r:embed="rId19" name="laser.wav"/>
          </p:stSnd>
        </p:sndAc>
      </p:transition>
    </mc:Choice>
    <mc:Fallback xmlns="">
      <p:transition spd="slow" advTm="5000">
        <p:fade/>
        <p:sndAc>
          <p:stSnd>
            <p:snd r:embed="rId21" name="laser.wav"/>
          </p:stSnd>
        </p:sndAc>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igital signature"/>
          <p:cNvPicPr>
            <a:picLocks noChangeAspect="1" noChangeArrowheads="1"/>
          </p:cNvPicPr>
          <p:nvPr/>
        </p:nvPicPr>
        <p:blipFill rotWithShape="1">
          <a:blip r:embed="rId3">
            <a:extLst>
              <a:ext uri="{28A0092B-C50C-407E-A947-70E740481C1C}">
                <a14:useLocalDpi xmlns:a14="http://schemas.microsoft.com/office/drawing/2010/main" val="0"/>
              </a:ext>
            </a:extLst>
          </a:blip>
          <a:srcRect l="15986" b="8435"/>
          <a:stretch/>
        </p:blipFill>
        <p:spPr bwMode="auto">
          <a:xfrm>
            <a:off x="1744579" y="284585"/>
            <a:ext cx="10242883" cy="61162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876424" y="1122363"/>
            <a:ext cx="8791575" cy="959100"/>
          </a:xfrm>
        </p:spPr>
        <p:txBody>
          <a:bodyPr/>
          <a:lstStyle/>
          <a:p>
            <a:pPr algn="r"/>
            <a:r>
              <a:rPr lang="en-US" dirty="0" smtClean="0"/>
              <a:t>Digital Signature</a:t>
            </a:r>
            <a:endParaRPr lang="en-US" dirty="0"/>
          </a:p>
        </p:txBody>
      </p:sp>
    </p:spTree>
    <p:extLst>
      <p:ext uri="{BB962C8B-B14F-4D97-AF65-F5344CB8AC3E}">
        <p14:creationId xmlns:p14="http://schemas.microsoft.com/office/powerpoint/2010/main" val="2980717210"/>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laser.wav"/>
          </p:stSnd>
        </p:sndAc>
      </p:transition>
    </mc:Choice>
    <mc:Fallback xmlns="">
      <p:transition spd="slow">
        <p:fade/>
        <p:sndAc>
          <p:stSnd>
            <p:snd r:embed="rId4" name="laser.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409074"/>
            <a:ext cx="9906000" cy="2622883"/>
          </a:xfrm>
        </p:spPr>
        <p:txBody>
          <a:bodyPr>
            <a:noAutofit/>
          </a:bodyPr>
          <a:lstStyle/>
          <a:p>
            <a:pPr marL="285750" indent="-285750">
              <a:buFont typeface="Courier New" panose="02070309020205020404" pitchFamily="49" charset="0"/>
              <a:buChar char="o"/>
            </a:pPr>
            <a:r>
              <a:rPr lang="en-US" altLang="en-US" sz="1800" dirty="0" smtClean="0"/>
              <a:t>It is </a:t>
            </a:r>
            <a:r>
              <a:rPr lang="en-US" altLang="en-US" sz="1800" dirty="0"/>
              <a:t>an </a:t>
            </a:r>
            <a:r>
              <a:rPr lang="en-US" altLang="en-US" sz="1800" b="1" dirty="0"/>
              <a:t>electronic signature</a:t>
            </a:r>
            <a:r>
              <a:rPr lang="en-US" altLang="en-US" sz="1800" dirty="0"/>
              <a:t> that can be used to </a:t>
            </a:r>
            <a:r>
              <a:rPr lang="en-US" altLang="en-US" sz="2000" dirty="0"/>
              <a:t>authenticate the identity of the sender of a message or the signer of a document, and possibly to ensure that the original content of the message or document that has been sent is unchanged. </a:t>
            </a:r>
            <a:r>
              <a:rPr lang="en-US" altLang="en-US" sz="2000" dirty="0" smtClean="0"/>
              <a:t/>
            </a:r>
            <a:br>
              <a:rPr lang="en-US" altLang="en-US" sz="2000" dirty="0" smtClean="0"/>
            </a:br>
            <a:r>
              <a:rPr lang="en-US" altLang="en-US" sz="2000" dirty="0" smtClean="0"/>
              <a:t/>
            </a:r>
            <a:br>
              <a:rPr lang="en-US" altLang="en-US" sz="2000" dirty="0" smtClean="0"/>
            </a:br>
            <a:r>
              <a:rPr lang="en-US" altLang="en-US" sz="2000" dirty="0" smtClean="0"/>
              <a:t>Digital </a:t>
            </a:r>
            <a:r>
              <a:rPr lang="en-US" altLang="en-US" sz="2000" dirty="0"/>
              <a:t>signatures are easily transportable, cannot be imitated by someone else, and can be automatically time-stamped. The ability to ensure that the original signed message arrived means that the sender cannot easily repudiate it later. </a:t>
            </a:r>
            <a:endParaRPr lang="en-US" sz="2000" dirty="0"/>
          </a:p>
        </p:txBody>
      </p:sp>
    </p:spTree>
    <p:extLst>
      <p:ext uri="{BB962C8B-B14F-4D97-AF65-F5344CB8AC3E}">
        <p14:creationId xmlns:p14="http://schemas.microsoft.com/office/powerpoint/2010/main" val="2806250001"/>
      </p:ext>
    </p:extLst>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2" name="laser.wav"/>
          </p:stSnd>
        </p:sndAc>
      </p:transition>
    </mc:Choice>
    <mc:Fallback xmlns="">
      <p:transition spd="slow" advTm="5000">
        <p:fade/>
        <p:sndAc>
          <p:stSnd>
            <p:snd r:embed="rId3" name="laser.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409075"/>
            <a:ext cx="9906000" cy="733926"/>
          </a:xfrm>
        </p:spPr>
        <p:txBody>
          <a:bodyPr>
            <a:noAutofit/>
          </a:bodyPr>
          <a:lstStyle/>
          <a:p>
            <a:r>
              <a:rPr lang="en-US" altLang="en-US" sz="2400" dirty="0" smtClean="0"/>
              <a:t>Digital signature serves three purposes:</a:t>
            </a:r>
            <a:endParaRPr lang="en-US" sz="2800" dirty="0"/>
          </a:p>
        </p:txBody>
      </p:sp>
      <p:sp>
        <p:nvSpPr>
          <p:cNvPr id="3" name="TextBox 2"/>
          <p:cNvSpPr txBox="1"/>
          <p:nvPr/>
        </p:nvSpPr>
        <p:spPr>
          <a:xfrm>
            <a:off x="1239253" y="1275347"/>
            <a:ext cx="8915400" cy="2862322"/>
          </a:xfrm>
          <a:prstGeom prst="rect">
            <a:avLst/>
          </a:prstGeom>
          <a:noFill/>
        </p:spPr>
        <p:txBody>
          <a:bodyPr wrap="square" rtlCol="0">
            <a:spAutoFit/>
          </a:bodyPr>
          <a:lstStyle/>
          <a:p>
            <a:pPr marL="285750" indent="-285750">
              <a:buFont typeface="Wingdings" panose="05000000000000000000" pitchFamily="2" charset="2"/>
              <a:buChar char="ü"/>
            </a:pPr>
            <a:r>
              <a:rPr lang="en-US" altLang="en-US" sz="4800" b="1" dirty="0" smtClean="0"/>
              <a:t>Authentication</a:t>
            </a:r>
            <a:endParaRPr lang="en-US" sz="4800" b="1" dirty="0" smtClean="0"/>
          </a:p>
          <a:p>
            <a:pPr marL="285750" indent="-285750">
              <a:buFont typeface="Wingdings" panose="05000000000000000000" pitchFamily="2" charset="2"/>
              <a:buChar char="ü"/>
            </a:pPr>
            <a:r>
              <a:rPr lang="en-US" sz="4800" b="1" dirty="0" smtClean="0"/>
              <a:t>Integrity</a:t>
            </a:r>
          </a:p>
          <a:p>
            <a:pPr marL="285750" indent="-285750">
              <a:buFont typeface="Wingdings" panose="05000000000000000000" pitchFamily="2" charset="2"/>
              <a:buChar char="ü"/>
            </a:pPr>
            <a:r>
              <a:rPr lang="en-US" sz="4800" b="1" dirty="0" smtClean="0"/>
              <a:t>Non repudiation</a:t>
            </a:r>
          </a:p>
          <a:p>
            <a:endParaRPr lang="en-US" dirty="0" smtClean="0"/>
          </a:p>
          <a:p>
            <a:endParaRPr lang="en-US" dirty="0"/>
          </a:p>
        </p:txBody>
      </p:sp>
    </p:spTree>
    <p:extLst>
      <p:ext uri="{BB962C8B-B14F-4D97-AF65-F5344CB8AC3E}">
        <p14:creationId xmlns:p14="http://schemas.microsoft.com/office/powerpoint/2010/main" val="1146305768"/>
      </p:ext>
    </p:extLst>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2" name="laser.wav"/>
          </p:stSnd>
        </p:sndAc>
      </p:transition>
    </mc:Choice>
    <mc:Fallback xmlns="">
      <p:transition spd="slow" advTm="5000">
        <p:fade/>
        <p:sndAc>
          <p:stSnd>
            <p:snd r:embed="rId3" name="laser.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620042" y="398715"/>
            <a:ext cx="10948737" cy="6155659"/>
          </a:xfrm>
          <a:prstGeom prst="rect">
            <a:avLst/>
          </a:prstGeom>
        </p:spPr>
      </p:pic>
    </p:spTree>
    <p:extLst>
      <p:ext uri="{BB962C8B-B14F-4D97-AF65-F5344CB8AC3E}">
        <p14:creationId xmlns:p14="http://schemas.microsoft.com/office/powerpoint/2010/main" val="3583205399"/>
      </p:ext>
    </p:extLst>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2" name="laser.wav"/>
          </p:stSnd>
        </p:sndAc>
      </p:transition>
    </mc:Choice>
    <mc:Fallback xmlns="">
      <p:transition spd="slow" advTm="5000">
        <p:fade/>
        <p:sndAc>
          <p:stSnd>
            <p:snd r:embed="rId4" name="laser.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770521"/>
          </a:xfrm>
        </p:spPr>
        <p:txBody>
          <a:bodyPr/>
          <a:lstStyle/>
          <a:p>
            <a:r>
              <a:rPr lang="en-US" dirty="0" smtClean="0"/>
              <a:t>Why Digital Certificate ?</a:t>
            </a:r>
            <a:endParaRPr lang="en-US" dirty="0"/>
          </a:p>
        </p:txBody>
      </p:sp>
      <p:pic>
        <p:nvPicPr>
          <p:cNvPr id="1026" name="Picture 2" descr="Image result for digital certific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607" y="3334753"/>
            <a:ext cx="30289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556374"/>
      </p:ext>
    </p:extLst>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2" name="laser.wav"/>
          </p:stSnd>
        </p:sndAc>
      </p:transition>
    </mc:Choice>
    <mc:Fallback xmlns="">
      <p:transition spd="slow" advTm="5000">
        <p:fade/>
        <p:sndAc>
          <p:stSnd>
            <p:snd r:embed="rId4" name="laser.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757989"/>
            <a:ext cx="9906000" cy="5041149"/>
          </a:xfrm>
        </p:spPr>
        <p:txBody>
          <a:bodyPr>
            <a:normAutofit/>
          </a:bodyPr>
          <a:lstStyle/>
          <a:p>
            <a:pPr marL="285750" indent="-285750">
              <a:buFont typeface="Arial" panose="020B0604020202020204" pitchFamily="34" charset="0"/>
              <a:buChar char="•"/>
            </a:pPr>
            <a:r>
              <a:rPr lang="en-US" sz="4000" dirty="0" smtClean="0"/>
              <a:t>Due to the </a:t>
            </a:r>
            <a:r>
              <a:rPr lang="en-US" sz="4000" b="1" u="sng" dirty="0" smtClean="0">
                <a:solidFill>
                  <a:srgbClr val="FF0000"/>
                </a:solidFill>
              </a:rPr>
              <a:t>lack authentication </a:t>
            </a:r>
            <a:r>
              <a:rPr lang="en-US" sz="4000" dirty="0" smtClean="0"/>
              <a:t>it is important to have the digital certificate.</a:t>
            </a:r>
            <a:endParaRPr lang="en-US" sz="4000" dirty="0"/>
          </a:p>
        </p:txBody>
      </p:sp>
    </p:spTree>
    <p:extLst>
      <p:ext uri="{BB962C8B-B14F-4D97-AF65-F5344CB8AC3E}">
        <p14:creationId xmlns:p14="http://schemas.microsoft.com/office/powerpoint/2010/main" val="2125511163"/>
      </p:ext>
    </p:extLst>
  </p:cSld>
  <p:clrMapOvr>
    <a:masterClrMapping/>
  </p:clrMapOvr>
  <mc:AlternateContent xmlns:mc="http://schemas.openxmlformats.org/markup-compatibility/2006" xmlns:p14="http://schemas.microsoft.com/office/powerpoint/2010/main">
    <mc:Choice Requires="p14">
      <p:transition spd="slow" p14:dur="4400" advTm="5000">
        <p14:honeycomb/>
        <p:sndAc>
          <p:stSnd>
            <p:snd r:embed="rId2" name="laser.wav"/>
          </p:stSnd>
        </p:sndAc>
      </p:transition>
    </mc:Choice>
    <mc:Fallback xmlns="">
      <p:transition spd="slow" advTm="5000">
        <p:fade/>
        <p:sndAc>
          <p:stSnd>
            <p:snd r:embed="rId3" name="laser.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83</TotalTime>
  <Words>76</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Courier New</vt:lpstr>
      <vt:lpstr>Trebuchet MS</vt:lpstr>
      <vt:lpstr>Tw Cen MT</vt:lpstr>
      <vt:lpstr>Wingdings</vt:lpstr>
      <vt:lpstr>Circuit</vt:lpstr>
      <vt:lpstr>Digital Signature</vt:lpstr>
      <vt:lpstr>It is an electronic signature that can be used to authenticate the identity of the sender of a message or the signer of a document, and possibly to ensure that the original content of the message or document that has been sent is unchanged.   Digital signatures are easily transportable, cannot be imitated by someone else, and can be automatically time-stamped. The ability to ensure that the original signed message arrived means that the sender cannot easily repudiate it later. </vt:lpstr>
      <vt:lpstr>Digital signature serves three purposes:</vt:lpstr>
      <vt:lpstr>PowerPoint Presentation</vt:lpstr>
      <vt:lpstr>Why Digital Certificate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dc:title>
  <dc:creator>robin shrestha</dc:creator>
  <cp:lastModifiedBy>robin shrestha</cp:lastModifiedBy>
  <cp:revision>8</cp:revision>
  <dcterms:created xsi:type="dcterms:W3CDTF">2018-06-14T16:08:03Z</dcterms:created>
  <dcterms:modified xsi:type="dcterms:W3CDTF">2018-06-15T00:09:31Z</dcterms:modified>
</cp:coreProperties>
</file>