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Constanti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C2DBCB-82D4-41CC-8733-2000123A0820}">
  <a:tblStyle styleId="{1BC2DBCB-82D4-41CC-8733-2000123A0820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nstantia-bold.fntdata"/><Relationship Id="rId27" Type="http://schemas.openxmlformats.org/officeDocument/2006/relationships/font" Target="fonts/Constanti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nstanti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Constantia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1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6" name="Google Shape;96;p1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Human Resource Management</a:t>
            </a:r>
            <a:endParaRPr b="1" i="0" sz="5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679704" y="4924864"/>
            <a:ext cx="7854696" cy="101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Presented By: Rameshwor Suwal</a:t>
            </a:r>
            <a:endParaRPr b="0" i="0" sz="2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Personnel Management and Human Resource Management.</a:t>
            </a:r>
            <a:endParaRPr b="0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Personnel management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a traditional approach. It focuses on personnel administration, compensation, employee welfare and labor relations. It is discipline and control oriented.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concerned with compliance of policies, rules and laws.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Human resource Management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concerned with management of energy and competencies.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concerned with acquisition, development, utilization and maintenances functions.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7" name="Google Shape;197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Differences of Personnel management and HRM</a:t>
            </a:r>
            <a:endParaRPr b="0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25"/>
          <p:cNvGraphicFramePr/>
          <p:nvPr/>
        </p:nvGraphicFramePr>
        <p:xfrm>
          <a:off x="4572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{1BC2DBCB-82D4-41CC-8733-2000123A0820}</a:tableStyleId>
              </a:tblPr>
              <a:tblGrid>
                <a:gridCol w="2743200"/>
                <a:gridCol w="2743200"/>
                <a:gridCol w="2743200"/>
              </a:tblGrid>
              <a:tr h="56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Dimension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Personnel Management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Human Resource management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56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Focus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People</a:t>
                      </a:r>
                      <a:r>
                        <a:rPr lang="en-US" sz="1400"/>
                        <a:t> as input in the production  process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People</a:t>
                      </a:r>
                      <a:r>
                        <a:rPr lang="en-US" sz="1400"/>
                        <a:t> as strategic resource in organization sytem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56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Scope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Concern of personnel</a:t>
                      </a:r>
                      <a:r>
                        <a:rPr lang="en-US" sz="1400"/>
                        <a:t> department.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Concern</a:t>
                      </a:r>
                      <a:r>
                        <a:rPr lang="en-US" sz="1400"/>
                        <a:t> of all levels of managers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9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Function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Routine</a:t>
                      </a:r>
                      <a:r>
                        <a:rPr lang="en-US" sz="1400"/>
                        <a:t> function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Strategic function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56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Interest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Organization’s interest uppermost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Harmony</a:t>
                      </a:r>
                      <a:r>
                        <a:rPr lang="en-US" sz="1400"/>
                        <a:t> in interests of organizational and individual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9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Communication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Restricted communication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Open communication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79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Means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Emphasis</a:t>
                      </a:r>
                      <a:r>
                        <a:rPr lang="en-US" sz="1400"/>
                        <a:t> on rules and regulations, procedures, practises.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Emphasis</a:t>
                      </a:r>
                      <a:r>
                        <a:rPr lang="en-US" sz="1400"/>
                        <a:t> on human energy and competencies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9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Ends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Employee</a:t>
                      </a:r>
                      <a:r>
                        <a:rPr lang="en-US" sz="1400"/>
                        <a:t> Satisfaction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Achieving goals.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1030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Outcomes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a.</a:t>
                      </a:r>
                      <a:r>
                        <a:rPr lang="en-US" sz="1400"/>
                        <a:t> Satisfied personnel</a:t>
                      </a:r>
                      <a:br>
                        <a:rPr lang="en-US" sz="1400"/>
                      </a:br>
                      <a:r>
                        <a:rPr lang="en-US" sz="1400"/>
                        <a:t>b. Increased production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a. Committed human resource</a:t>
                      </a:r>
                      <a:br>
                        <a:rPr lang="en-US" sz="1400"/>
                      </a:br>
                      <a:r>
                        <a:rPr lang="en-US" sz="1400"/>
                        <a:t>b. Increased</a:t>
                      </a:r>
                      <a:r>
                        <a:rPr lang="en-US" sz="1400"/>
                        <a:t> productivity</a:t>
                      </a:r>
                      <a:br>
                        <a:rPr lang="en-US" sz="1400"/>
                      </a:br>
                      <a:r>
                        <a:rPr lang="en-US" sz="1400"/>
                        <a:t>c. Readiness to change</a:t>
                      </a:r>
                      <a:br>
                        <a:rPr lang="en-US" sz="1400"/>
                      </a:br>
                      <a:r>
                        <a:rPr lang="en-US" sz="1400"/>
                        <a:t>d. QWL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HRM Environment	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Noto Sans Symbols"/>
              <a:buChar char="●"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HRM environment refer to forces that affect the performance and outcomes to HRM</a:t>
            </a:r>
            <a:endParaRPr b="0" i="0" sz="221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alibri"/>
              <a:buAutoNum type="alphaLcParenR"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Globalization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process that promotes integration of world economy into a single market.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brings more competition in labor market, more productivity and low cost.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-Job outsourcing will increase. Jobs will be done by employee aboard.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alibri"/>
              <a:buAutoNum type="alphaLcParenR"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Technology Advances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-Technology makes work more efficient.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refers Automation, computerization, digitalization, robotics, informatics  and nano technology have all affect HRM.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-Technology advances eliminate old job and create new jobs.</a:t>
            </a:r>
            <a:endParaRPr b="0" i="0" sz="221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81031" lvl="0" marL="51435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alibri"/>
              <a:buNone/>
            </a:pPr>
            <a:r>
              <a:t/>
            </a:r>
            <a:endParaRPr b="0" i="0" sz="221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457200" y="533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Noto Sans Symbols"/>
              <a:buNone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c) Nature of Work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-The nature of job is changing. More and more jobs are getting high-tech.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-Knowledge-intensive high tech job are replacing factory jobs.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-Manufacturing jobs are shifting to low wage countries like China and India.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-Companies are able to produce more products with fewer employees.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Noto Sans Symbols"/>
              <a:buNone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d) Work Force Diversity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represented by characteristic that make the workforce heterogeneous.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-Contingent workforce like part time, temporary and contract employees are increasing.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-Multiculturism is increasing in workforce.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-HRM will need to deal with less attached employees.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Noto Sans Symbols"/>
              <a:buNone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e) Legal Trends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-Legal provisions like laws, rules, regulations, court rulings etc. affect HRM policies and practices.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-ILO convention is guideline for managing HRM matters.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Noto Sans Symbols"/>
              <a:buNone/>
            </a:pPr>
            <a:r>
              <a:t/>
            </a:r>
            <a:endParaRPr b="0" i="0" sz="221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7" name="Google Shape;217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457200" y="704088"/>
            <a:ext cx="8229600" cy="515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 of HRM(Contemporary HRM issues</a:t>
            </a:r>
            <a:endParaRPr b="0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29"/>
              <a:buFont typeface="Calibri"/>
              <a:buAutoNum type="alphaLcPeriod"/>
            </a:pP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Globalization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has facilitated trade without borders.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-Globalization has led to operations in several countries.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-Global outsourcing of human resources is increasing.</a:t>
            </a:r>
            <a:endParaRPr/>
          </a:p>
          <a:p>
            <a:pPr indent="-404558" lvl="0" marL="514350" marR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accent3"/>
              </a:buClr>
              <a:buSzPts val="1729"/>
              <a:buFont typeface="Calibri"/>
              <a:buNone/>
            </a:pPr>
            <a:r>
              <a:t/>
            </a:r>
            <a:endParaRPr b="0" i="0" sz="182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accent3"/>
              </a:buClr>
              <a:buSzPts val="1729"/>
              <a:buFont typeface="Calibri"/>
              <a:buAutoNum type="alphaLcPeriod"/>
            </a:pP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Complex organization 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-Modern organization are increasing in size .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-Difficult to manage competent and committed human resources in big organization.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endParaRPr b="0" i="0" sz="182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accent3"/>
              </a:buClr>
              <a:buSzPts val="1729"/>
              <a:buFont typeface="Calibri"/>
              <a:buAutoNum type="alphaLcPeriod"/>
            </a:pP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Technological change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-Difficult to cope with modern technology, need to appoint computer and information friendly human resources.</a:t>
            </a:r>
            <a:endParaRPr/>
          </a:p>
          <a:p>
            <a:pPr indent="-404558" lvl="0" marL="514350" marR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accent3"/>
              </a:buClr>
              <a:buSzPts val="1729"/>
              <a:buFont typeface="Calibri"/>
              <a:buNone/>
            </a:pPr>
            <a:r>
              <a:t/>
            </a:r>
            <a:endParaRPr b="0" i="0" sz="182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accent3"/>
              </a:buClr>
              <a:buSzPts val="1729"/>
              <a:buFont typeface="Calibri"/>
              <a:buAutoNum type="alphaLcPeriod"/>
            </a:pP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Work Force diversity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-Work force diversity refer  to composition of work force base upon ethnicity, culture, religion, language, education, values and expectations.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-Contingent workforce consisting of part-time, temporary and contract employees is increasing.</a:t>
            </a:r>
            <a:b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82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-Diversity in workforce posed challenge to HRM</a:t>
            </a:r>
            <a:endParaRPr/>
          </a:p>
          <a:p>
            <a:pPr indent="-404558" lvl="0" marL="514350" marR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accent3"/>
              </a:buClr>
              <a:buSzPts val="1729"/>
              <a:buFont typeface="Calibri"/>
              <a:buNone/>
            </a:pPr>
            <a:r>
              <a:t/>
            </a:r>
            <a:endParaRPr b="0" i="0" sz="182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4" name="Google Shape;224;p2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Calibri"/>
              <a:buNone/>
            </a:pPr>
            <a:r>
              <a:rPr b="0" i="0" lang="en-US" sz="486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 of HRM(Contemporary HRM issues</a:t>
            </a:r>
            <a:endParaRPr b="0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44"/>
              <a:buFont typeface="Noto Sans Symbols"/>
              <a:buNone/>
            </a:pP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 	Less Attached Employees</a:t>
            </a:r>
            <a:b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-Working tend of employees are changing like freelance and working in Virtual office etc</a:t>
            </a:r>
            <a:b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-They are not loyal toward organization.</a:t>
            </a:r>
            <a:endParaRPr/>
          </a:p>
          <a:p>
            <a:pPr indent="-416321" lvl="0" marL="51435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3"/>
              </a:buClr>
              <a:buSzPts val="1544"/>
              <a:buFont typeface="Calibri"/>
              <a:buNone/>
            </a:pPr>
            <a:r>
              <a:t/>
            </a:r>
            <a:endParaRPr b="0" i="0" sz="162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3"/>
              </a:buClr>
              <a:buSzPts val="1544"/>
              <a:buFont typeface="Noto Sans Symbols"/>
              <a:buNone/>
            </a:pP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f.	New HRM concern</a:t>
            </a:r>
            <a:b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-HRM concerns are increasing for the management of work teams, virtual teams, reengineering and total quality management.</a:t>
            </a:r>
            <a:b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-New emerging concepts of HRM brings new challenging in workforce management.</a:t>
            </a:r>
            <a:endParaRPr/>
          </a:p>
          <a:p>
            <a:pPr indent="-416321" lvl="0" marL="51435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3"/>
              </a:buClr>
              <a:buSzPts val="1544"/>
              <a:buFont typeface="Calibri"/>
              <a:buNone/>
            </a:pPr>
            <a:r>
              <a:t/>
            </a:r>
            <a:endParaRPr b="0" i="0" sz="162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3"/>
              </a:buClr>
              <a:buSzPts val="1544"/>
              <a:buFont typeface="Noto Sans Symbols"/>
              <a:buNone/>
            </a:pP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g.	Change management</a:t>
            </a:r>
            <a:b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-Employees usual resist the changes</a:t>
            </a:r>
            <a:b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-Need competent and committed employee to cope the challenges</a:t>
            </a:r>
            <a:endParaRPr/>
          </a:p>
          <a:p>
            <a:pPr indent="-416321" lvl="0" marL="51435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3"/>
              </a:buClr>
              <a:buSzPts val="1544"/>
              <a:buFont typeface="Calibri"/>
              <a:buNone/>
            </a:pPr>
            <a:r>
              <a:t/>
            </a:r>
            <a:endParaRPr b="0" i="0" sz="162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3"/>
              </a:buClr>
              <a:buSzPts val="1544"/>
              <a:buFont typeface="Noto Sans Symbols"/>
              <a:buNone/>
            </a:pP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h.	Learning organization</a:t>
            </a:r>
            <a:b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-Nowadays ,organizations continuously learn and knowledge updates for competing others. </a:t>
            </a:r>
            <a:b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62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-They need to find ways to expand employee capacity through continuous learning.</a:t>
            </a:r>
            <a:endParaRPr/>
          </a:p>
          <a:p>
            <a:pPr indent="-176291" lvl="0" marL="274320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3"/>
              </a:buClr>
              <a:buSzPts val="1544"/>
              <a:buFont typeface="Noto Sans Symbols"/>
              <a:buNone/>
            </a:pPr>
            <a:r>
              <a:t/>
            </a:r>
            <a:endParaRPr b="0" i="0" sz="162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1" name="Google Shape;231;p2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 and responsibility of HR Manager</a:t>
            </a:r>
            <a:endParaRPr b="0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❑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Managerial Responsibility of HR Manager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U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Planning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U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Organizing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U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Staffing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U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Directing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U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Controlling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❑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Operative Responsibility of HR Manager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U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Acquisition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U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Development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U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Utilization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U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Maintenances</a:t>
            </a:r>
            <a:endParaRPr b="0" i="0" sz="240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8" name="Google Shape;238;p3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Challenges of HR managers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Diverse Workforce</a:t>
            </a:r>
            <a:endParaRPr/>
          </a:p>
          <a:p>
            <a:pPr indent="-514350" lvl="0" marL="51435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Cultural Diversity</a:t>
            </a:r>
            <a:endParaRPr/>
          </a:p>
          <a:p>
            <a:pPr indent="-514350" lvl="0" marL="51435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Changing Environment</a:t>
            </a:r>
            <a:endParaRPr/>
          </a:p>
          <a:p>
            <a:pPr indent="-514350" lvl="0" marL="51435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New HRM skills</a:t>
            </a:r>
            <a:endParaRPr/>
          </a:p>
          <a:p>
            <a:pPr indent="-514350" lvl="0" marL="51435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Social Responsibility</a:t>
            </a:r>
            <a:endParaRPr/>
          </a:p>
          <a:p>
            <a:pPr indent="-357505" lvl="0" marL="51435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5" name="Google Shape;245;p3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704088"/>
            <a:ext cx="8229600" cy="515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0"/>
              <a:buFont typeface="Calibri"/>
              <a:buNone/>
            </a:pPr>
            <a:r>
              <a:rPr b="1" i="0" lang="en-US" sz="4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HR practice in Google</a:t>
            </a:r>
            <a:endParaRPr b="1" i="0" sz="4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295400"/>
            <a:ext cx="8305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Thank You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9" name="Google Shape;259;p3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Human Resource</a:t>
            </a:r>
            <a:br>
              <a:rPr b="0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Management?(HRM)</a:t>
            </a:r>
            <a:r>
              <a:rPr b="0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 b="0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Human resource management is about managing people.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HRM is concerned with the management of human energy and competencies(knowledge, Skill, Attitudes and potential). 	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aims at achieving organizational goal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HRM is regards as strategic resources.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According to DeCenzo and Robbins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“Human resource management is comprised of the acquisition, development, motivation and maintenance function”</a:t>
            </a:r>
            <a:endParaRPr/>
          </a:p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Characteristic of HRM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Human Focus</a:t>
            </a:r>
            <a:endParaRPr/>
          </a:p>
          <a:p>
            <a:pPr indent="-571500" lvl="0" marL="5715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On-going process</a:t>
            </a:r>
            <a:endParaRPr/>
          </a:p>
          <a:p>
            <a:pPr indent="-571500" lvl="0" marL="5715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Employee’s Development and job satisfaction</a:t>
            </a:r>
            <a:endParaRPr/>
          </a:p>
          <a:p>
            <a:pPr indent="-571500" lvl="0" marL="5715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Future oriented</a:t>
            </a:r>
            <a:endParaRPr/>
          </a:p>
          <a:p>
            <a:pPr indent="-571500" lvl="0" marL="5715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Goal oriented </a:t>
            </a:r>
            <a:endParaRPr/>
          </a:p>
          <a:p>
            <a:pPr indent="-571500" lvl="0" marL="5715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Time bound</a:t>
            </a:r>
            <a:endParaRPr/>
          </a:p>
          <a:p>
            <a:pPr indent="-571500" lvl="0" marL="5715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Productivity oriented</a:t>
            </a:r>
            <a:endParaRPr/>
          </a:p>
          <a:p>
            <a:pPr indent="-571500" lvl="0" marL="5715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Right person at right place and at right time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Objective/Importance of HRM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59"/>
              <a:buFont typeface="Noto Sans Symbols"/>
              <a:buChar char="●"/>
            </a:pP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Its overall objective is to ensure a competent and committed workforce to achieve organizational goals.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chemeClr val="accent3"/>
              </a:buClr>
              <a:buSzPts val="1359"/>
              <a:buFont typeface="Calibri"/>
              <a:buAutoNum type="alphaLcPeriod"/>
            </a:pP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Goal Achievement: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-achieve its own functional goals such as timely and effective acquisition, development utilization and retention of capable employees.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chemeClr val="accent3"/>
              </a:buClr>
              <a:buSzPts val="1359"/>
              <a:buFont typeface="Calibri"/>
              <a:buAutoNum type="alphaLcPeriod"/>
            </a:pP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Goal harmony: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-HRM creates harmony between organizational goals and personal goals of employee. Its also satisfies individual needs.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chemeClr val="accent3"/>
              </a:buClr>
              <a:buSzPts val="1359"/>
              <a:buFont typeface="Calibri"/>
              <a:buAutoNum type="alphaLcPeriod"/>
            </a:pP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Structure maintenance: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-Its helps to maintain structures of organization.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assigns tasks to people defining jobs and relationships.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chemeClr val="accent3"/>
              </a:buClr>
              <a:buSzPts val="1359"/>
              <a:buFont typeface="Calibri"/>
              <a:buAutoNum type="alphaLcPeriod"/>
            </a:pP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Productivity improvement: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-Performance based incentives lead to higher productivity.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-HRM continuously develops employees.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chemeClr val="accent3"/>
              </a:buClr>
              <a:buSzPts val="1359"/>
              <a:buFont typeface="Calibri"/>
              <a:buAutoNum type="alphaLcPeriod"/>
            </a:pP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Change management: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-HRM helps manage change in the organization.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reduces resistance to change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-Eg: employee change typewriter user to computer Nepal bank ltd.</a:t>
            </a:r>
            <a:endParaRPr/>
          </a:p>
          <a:p>
            <a:pPr indent="-514350" lvl="0" marL="514350" marR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chemeClr val="accent3"/>
              </a:buClr>
              <a:buSzPts val="1359"/>
              <a:buFont typeface="Calibri"/>
              <a:buAutoNum type="alphaLcPeriod"/>
            </a:pP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Quality of Work life(QWL):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-QWL is employee’s perception of their physical and psychological well-being at work.</a:t>
            </a:r>
            <a:b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143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focuses on improvement of working environment and life styles of employees.</a:t>
            </a:r>
            <a:endParaRPr/>
          </a:p>
          <a:p>
            <a:pPr indent="-428085" lvl="0" marL="514350" marR="0" rtl="0" algn="l">
              <a:lnSpc>
                <a:spcPct val="80000"/>
              </a:lnSpc>
              <a:spcBef>
                <a:spcPts val="286"/>
              </a:spcBef>
              <a:spcAft>
                <a:spcPts val="0"/>
              </a:spcAft>
              <a:buClr>
                <a:schemeClr val="accent3"/>
              </a:buClr>
              <a:buSzPts val="1359"/>
              <a:buFont typeface="Calibri"/>
              <a:buNone/>
            </a:pPr>
            <a:r>
              <a:t/>
            </a:r>
            <a:endParaRPr b="0" i="0" sz="143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Function/component of Human Resource Management</a:t>
            </a:r>
            <a:endParaRPr b="0" i="0" sz="45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2379824" y="1937705"/>
            <a:ext cx="4384351" cy="4384352"/>
            <a:chOff x="1922624" y="2542"/>
            <a:chExt cx="4384351" cy="4384352"/>
          </a:xfrm>
        </p:grpSpPr>
        <p:sp>
          <p:nvSpPr>
            <p:cNvPr id="144" name="Google Shape;144;p19"/>
            <p:cNvSpPr/>
            <p:nvPr/>
          </p:nvSpPr>
          <p:spPr>
            <a:xfrm>
              <a:off x="3538165" y="1618083"/>
              <a:ext cx="1153269" cy="1153269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3538165" y="1618083"/>
              <a:ext cx="1153269" cy="115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HRM function</a:t>
              </a:r>
              <a:endParaRPr sz="16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5400000">
              <a:off x="3992297" y="1197826"/>
              <a:ext cx="245004" cy="3921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 rot="10800000">
              <a:off x="3992297" y="1197826"/>
              <a:ext cx="245004" cy="39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538165" y="2542"/>
              <a:ext cx="1153269" cy="1153269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3538165" y="2542"/>
              <a:ext cx="1153269" cy="115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Acquisition</a:t>
              </a:r>
              <a:endPara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793134" y="1998662"/>
              <a:ext cx="245004" cy="3921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4793134" y="1998662"/>
              <a:ext cx="245004" cy="39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153706" y="1618083"/>
              <a:ext cx="1153269" cy="1153269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5153706" y="1618083"/>
              <a:ext cx="1153269" cy="115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Development</a:t>
              </a:r>
              <a:endPara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 rot="5400000">
              <a:off x="3992297" y="2799499"/>
              <a:ext cx="245004" cy="3921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 rot="10800000">
              <a:off x="3992297" y="2799499"/>
              <a:ext cx="245004" cy="39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538165" y="3233625"/>
              <a:ext cx="1153269" cy="1153269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3538165" y="3233625"/>
              <a:ext cx="1153269" cy="115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Utilization</a:t>
              </a:r>
              <a:endPara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 rot="10800000">
              <a:off x="3191461" y="1998662"/>
              <a:ext cx="245004" cy="3921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3191461" y="1998662"/>
              <a:ext cx="245004" cy="39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922624" y="1618083"/>
              <a:ext cx="1153269" cy="1153269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1922624" y="1618083"/>
              <a:ext cx="1153269" cy="115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Maintenances</a:t>
              </a:r>
              <a:endParaRPr sz="10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62" name="Google Shape;162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Acquisition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alibri"/>
              <a:buAutoNum type="romanLcPeriod"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Human Resource planning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a process of predetermining future HR needs.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alibri"/>
              <a:buAutoNum type="romanLcPeriod"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Job Analysis 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specifies job requirement  and determing qualification and skills for various jobs.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alibri"/>
              <a:buAutoNum type="romanLcPeriod"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Recruitment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identifying perspective candidates and stimulating them apply for the jobs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alibri"/>
              <a:buAutoNum type="romanLcPeriod"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Selection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consist of choosing qualified and right person from among the perspective candidates.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alibri"/>
              <a:buAutoNum type="romanLcPeriod"/>
            </a:pP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Socialization</a:t>
            </a:r>
            <a:b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21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process of adoptation of new employee to organizational culture.</a:t>
            </a:r>
            <a:endParaRPr b="0" i="0" sz="221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9" name="Google Shape;169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Development		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L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Analyzing development needs</a:t>
            </a:r>
            <a:b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involves HRD planning to predetermine future HRD needs.</a:t>
            </a:r>
            <a:endParaRPr/>
          </a:p>
          <a:p>
            <a:pPr indent="-571500" lvl="0" marL="57150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L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Employee training</a:t>
            </a:r>
            <a:b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involves skill development of employees to cope with the current job.</a:t>
            </a:r>
            <a:endParaRPr/>
          </a:p>
          <a:p>
            <a:pPr indent="-571500" lvl="0" marL="57150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L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Management development</a:t>
            </a:r>
            <a:b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involves the programmes to enhance abilities of managers to develop their potential for future resposibilities</a:t>
            </a:r>
            <a:endParaRPr b="0" i="0" sz="240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71500" lvl="0" marL="57150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Calibri"/>
              <a:buAutoNum type="romanLcPeriod"/>
            </a:pP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Career development</a:t>
            </a:r>
            <a:b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405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involves tracking career goals and paths of employees.</a:t>
            </a:r>
            <a:endParaRPr b="0" i="0" sz="2405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Utilization	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Motivation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ensures higher output through employee willingness to put high level of efforts to achieve goals.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-Different motivation tools are use to motivates employees.</a:t>
            </a:r>
            <a:endParaRPr/>
          </a:p>
          <a:p>
            <a:pPr indent="-571500" lvl="0" marL="5715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Performance appraisal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is assessment of employee effectiveness in achieving goals through performanceon the job.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Maintenances 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Labor relation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-It deals with employer-employee relationship, grievances handling and conflict management.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-Labor Disputes related with Surya Garment, KFC etc.</a:t>
            </a:r>
            <a:endParaRPr/>
          </a:p>
          <a:p>
            <a:pPr indent="-571500" lvl="0" marL="5715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roman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Employee welfare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 It is consist of various activities to promotes employee welfare such as health post, canteen, Day child care centre in different Industrial Area. 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rPr>
              <a:t>HRM by suwalrameshwor@live.com</a:t>
            </a:r>
            <a:endParaRPr sz="1200">
              <a:solidFill>
                <a:srgbClr val="03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