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main_Name_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180315" y="728948"/>
            <a:ext cx="8332787" cy="2125663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perspectiveFront"/>
            <a:lightRig rig="threePt" dir="t"/>
          </a:scene3d>
        </p:spPr>
        <p:txBody>
          <a:bodyPr>
            <a:normAutofit/>
          </a:bodyPr>
          <a:lstStyle/>
          <a:p>
            <a:r>
              <a:rPr lang="en-US" sz="72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7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2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AYER</a:t>
            </a:r>
            <a:endParaRPr lang="en-US" sz="72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121650" y="3835400"/>
            <a:ext cx="4070350" cy="25273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algn="just"/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Sachin Acharya</a:t>
            </a: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Manish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pudasaini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Bijaya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tamang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Sushan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manandhar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Abhinav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lamsal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Dhiren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guragain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6" y="1244184"/>
            <a:ext cx="7705568" cy="15289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system:</a:t>
            </a:r>
            <a:b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58745" y="1587604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Provides the translation between symbolic names and addresses.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Database that store all the domain names and corresponding IP Address for a specific top-level domain. Such as .info or .org.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Primarily used for mapping host names and e-mail destination to IP addresses.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Essential component of the functionality of the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Also specifies the technical functionality of the database service.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All the computer system and resources on internet are identified by the DNS.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cap="none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767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738" y="989352"/>
            <a:ext cx="8689976" cy="1319134"/>
          </a:xfrm>
        </p:spPr>
        <p:txBody>
          <a:bodyPr/>
          <a:lstStyle/>
          <a:p>
            <a:r>
              <a:rPr lang="en-US" sz="2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resolution protocol(</a:t>
            </a:r>
            <a:r>
              <a:rPr lang="en-US" sz="29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en-US" sz="2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646" y="1843791"/>
            <a:ext cx="9751440" cy="382249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used for resolution of internet layer addresses into link layer addresses.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a mapping a network addresses to a physical addresses like an Ethernet addresses.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with many combination of network and data link layer technologies.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dynamic mapping from an IP address to the corresponding hardware address.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request is broadcast.</a:t>
            </a: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reply is unicast.</a:t>
            </a:r>
          </a:p>
          <a:p>
            <a:pPr algn="l"/>
            <a:endParaRPr lang="en-US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3" y="929390"/>
            <a:ext cx="9893509" cy="1244184"/>
          </a:xfrm>
        </p:spPr>
        <p:txBody>
          <a:bodyPr>
            <a:normAutofit/>
          </a:bodyPr>
          <a:lstStyle/>
          <a:p>
            <a:r>
              <a:rPr lang="en-US" sz="2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address resolution protocol(</a:t>
            </a:r>
            <a:r>
              <a:rPr lang="en-US" sz="29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rarp</a:t>
            </a:r>
            <a:r>
              <a:rPr lang="en-US" sz="2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4498" y="2023672"/>
            <a:ext cx="10513102" cy="40323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Finds the logical address for a machine that knows only its physical address.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Each host or router is assigned one or more logical address which are unique and independent.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Requires one or more server host to maintain a database mapping.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err="1" smtClean="0"/>
              <a:t>RARP</a:t>
            </a:r>
            <a:r>
              <a:rPr lang="en-US" cap="none" dirty="0" smtClean="0"/>
              <a:t> request is created and broadcast on the local network. A network that knows all the IP addresses will respond with a </a:t>
            </a:r>
            <a:r>
              <a:rPr lang="en-US" cap="none" dirty="0" err="1" smtClean="0"/>
              <a:t>RARP</a:t>
            </a:r>
            <a:r>
              <a:rPr lang="en-US" cap="none" dirty="0" smtClean="0"/>
              <a:t> reply.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cap="none" dirty="0"/>
          </a:p>
          <a:p>
            <a:pPr marL="0" indent="0">
              <a:buNone/>
            </a:pPr>
            <a:r>
              <a:rPr lang="en-US" cap="none" dirty="0" err="1" smtClean="0"/>
              <a:t>RARP</a:t>
            </a:r>
            <a:r>
              <a:rPr lang="en-US" cap="none" dirty="0" smtClean="0"/>
              <a:t> is generally not used today since it is limited to a network segment or subnet.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598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44535"/>
            <a:ext cx="7165298" cy="1135332"/>
          </a:xfrm>
        </p:spPr>
        <p:txBody>
          <a:bodyPr>
            <a:normAutofit/>
          </a:bodyPr>
          <a:lstStyle/>
          <a:p>
            <a:r>
              <a:rPr lang="en-US" sz="2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and transport layer</a:t>
            </a:r>
            <a:endParaRPr lang="en-US" sz="2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95686" y="2098623"/>
            <a:ext cx="1" cy="369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18971494"/>
              </p:ext>
            </p:extLst>
          </p:nvPr>
        </p:nvGraphicFramePr>
        <p:xfrm>
          <a:off x="914400" y="2366963"/>
          <a:ext cx="103632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layer defines</a:t>
                      </a:r>
                      <a:r>
                        <a:rPr lang="en-US" baseline="0" dirty="0" smtClean="0"/>
                        <a:t> TCP/IP application protocols &amp; how host program interface with transport layer.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 layer defines</a:t>
                      </a:r>
                      <a:r>
                        <a:rPr lang="en-US" baseline="0" dirty="0" smtClean="0"/>
                        <a:t> the level of service and status of the connection used when transporting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</a:t>
                      </a:r>
                      <a:r>
                        <a:rPr lang="en-US" baseline="0" dirty="0" smtClean="0"/>
                        <a:t> high level of protocols  like DNS, HTTP, Telnet, FTP, </a:t>
                      </a:r>
                      <a:r>
                        <a:rPr lang="en-US" baseline="0" dirty="0" err="1" smtClean="0"/>
                        <a:t>TFTP</a:t>
                      </a:r>
                      <a:r>
                        <a:rPr lang="en-US" baseline="0" dirty="0" smtClean="0"/>
                        <a:t>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main</a:t>
                      </a:r>
                      <a:r>
                        <a:rPr lang="en-US" baseline="0" dirty="0" smtClean="0"/>
                        <a:t> protocols like TCP and </a:t>
                      </a:r>
                      <a:r>
                        <a:rPr lang="en-US" baseline="0" dirty="0" err="1" smtClean="0"/>
                        <a:t>UDP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Top most layer of four layer TCP/IP.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layer</a:t>
                      </a:r>
                      <a:r>
                        <a:rPr lang="en-US" baseline="0" dirty="0" smtClean="0"/>
                        <a:t> of the four layer TCP/IP.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services such as network virtual terminal, file transfer, access and management, mail and directory services.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services</a:t>
                      </a:r>
                      <a:r>
                        <a:rPr lang="en-US" baseline="0" dirty="0" smtClean="0"/>
                        <a:t> such as connection oriented data stream, support reliability, flow control, </a:t>
                      </a:r>
                      <a:r>
                        <a:rPr lang="en-US" baseline="0" dirty="0" err="1" smtClean="0"/>
                        <a:t>multiplexing,etc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Deals with the aspects of application process concerned in communication.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Reliable communication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between machines.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2578933" cy="1240263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58780"/>
            <a:ext cx="10363826" cy="3932419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cap="none" dirty="0" err="1" smtClean="0"/>
              <a:t>r</a:t>
            </a:r>
            <a:r>
              <a:rPr lang="en-US" cap="none" dirty="0" smtClean="0"/>
              <a:t>. M. </a:t>
            </a:r>
            <a:r>
              <a:rPr lang="en-US" cap="none" dirty="0" err="1" smtClean="0"/>
              <a:t>Dhungana</a:t>
            </a:r>
            <a:r>
              <a:rPr lang="en-US" cap="none" dirty="0"/>
              <a:t> </a:t>
            </a:r>
            <a:r>
              <a:rPr lang="en-US" cap="none" dirty="0" smtClean="0"/>
              <a:t>  Data Communication </a:t>
            </a:r>
            <a:r>
              <a:rPr lang="en-US" cap="none" dirty="0"/>
              <a:t>A</a:t>
            </a:r>
            <a:r>
              <a:rPr lang="en-US" cap="none" dirty="0" smtClean="0"/>
              <a:t>nd </a:t>
            </a:r>
            <a:r>
              <a:rPr lang="en-US" cap="none" dirty="0"/>
              <a:t>C</a:t>
            </a:r>
            <a:r>
              <a:rPr lang="en-US" cap="none" dirty="0" smtClean="0"/>
              <a:t>omputer Network</a:t>
            </a:r>
            <a:endParaRPr lang="en-US" cap="none" dirty="0"/>
          </a:p>
          <a:p>
            <a:r>
              <a:rPr lang="en-US" cap="none" dirty="0">
                <a:hlinkClick r:id="rId2"/>
              </a:rPr>
              <a:t>https://</a:t>
            </a:r>
            <a:r>
              <a:rPr lang="en-US" cap="none" dirty="0" smtClean="0">
                <a:hlinkClick r:id="rId2"/>
              </a:rPr>
              <a:t>en.wikipedia.org/wiki/Domain_Name_System</a:t>
            </a:r>
            <a:endParaRPr lang="en-US" cap="none" dirty="0" smtClean="0"/>
          </a:p>
          <a:p>
            <a:r>
              <a:rPr lang="en-US" cap="none" dirty="0"/>
              <a:t>https://en.wikipedia.org/wiki/Reverse_Address_Resolution_Protocol</a:t>
            </a:r>
          </a:p>
        </p:txBody>
      </p:sp>
    </p:spTree>
    <p:extLst>
      <p:ext uri="{BB962C8B-B14F-4D97-AF65-F5344CB8AC3E}">
        <p14:creationId xmlns:p14="http://schemas.microsoft.com/office/powerpoint/2010/main" val="36584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410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Tw Cen MT</vt:lpstr>
      <vt:lpstr>Wingdings</vt:lpstr>
      <vt:lpstr>Droplet</vt:lpstr>
      <vt:lpstr>APPLICATION LAYER</vt:lpstr>
      <vt:lpstr>Domain name system:    </vt:lpstr>
      <vt:lpstr>Address resolution protocol(arp) </vt:lpstr>
      <vt:lpstr>Reverse address resolution protocol(rarp) </vt:lpstr>
      <vt:lpstr> application and transport layer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</dc:title>
  <dc:creator>sachin</dc:creator>
  <cp:lastModifiedBy>sachin</cp:lastModifiedBy>
  <cp:revision>26</cp:revision>
  <dcterms:created xsi:type="dcterms:W3CDTF">2016-08-20T05:58:52Z</dcterms:created>
  <dcterms:modified xsi:type="dcterms:W3CDTF">2016-08-20T09:09:03Z</dcterms:modified>
</cp:coreProperties>
</file>