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7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A66C-F352-4144-97FF-ADCE8C966BF5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ADF3-904D-437C-A0D8-44859C41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4495801" cy="1089025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Packet switching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686800" cy="38100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Packet switching is a method  or technique in which data is transferred in the form of manageable small chunks called packets.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also means that a single block can tie up a router-router line for minutes, rendering message switching useless for interactive traffic.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has the ability to send data packets over any path rather than fixed as in circuit switching because when data s divided into packets then those packets find their own path.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562600" cy="88423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 </a:t>
            </a:r>
            <a:r>
              <a:rPr lang="en-US" sz="3600" b="1" u="sng" dirty="0" smtClean="0"/>
              <a:t>Packet switching operation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 are transmitted in short packets. Typically an upper bound on packet size is 1000 octets.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If a station has a longer message to send ,it </a:t>
            </a:r>
            <a:r>
              <a:rPr lang="en-US" sz="2400" dirty="0" err="1" smtClean="0"/>
              <a:t>breks</a:t>
            </a:r>
            <a:r>
              <a:rPr lang="en-US" sz="2400" dirty="0" smtClean="0"/>
              <a:t> up into a series of small packets.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control information should at least contain:              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Destination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Source address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Store and forward: Packets are </a:t>
            </a:r>
            <a:r>
              <a:rPr lang="en-US" sz="2400" dirty="0" err="1" smtClean="0"/>
              <a:t>received,stored</a:t>
            </a:r>
            <a:r>
              <a:rPr lang="en-US" sz="2400" dirty="0" smtClean="0"/>
              <a:t> briefly and pass onto the next node.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32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096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u="sng" dirty="0" smtClean="0"/>
              <a:t>Advantages of Packet switching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Line efficiency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Single node to link can be shared by many packets over time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Packets queued and transmitted as fast as possible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 rate conversion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Each station connects to the local node at its own speed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Nodes buffer data if required to equalize rates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Packets are accepted even when networks is busy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Delivery may slow down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Priorities can be used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2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Packet switching</vt:lpstr>
      <vt:lpstr> Packet switching operation</vt:lpstr>
      <vt:lpstr>Advantages of Packet switching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switching</dc:title>
  <dc:creator>Guest</dc:creator>
  <cp:lastModifiedBy>Guest</cp:lastModifiedBy>
  <cp:revision>5</cp:revision>
  <dcterms:created xsi:type="dcterms:W3CDTF">2016-08-19T12:32:08Z</dcterms:created>
  <dcterms:modified xsi:type="dcterms:W3CDTF">2016-08-19T13:13:13Z</dcterms:modified>
</cp:coreProperties>
</file>