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6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9/11/2016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9/11/2016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enterprisewan.techtarget.com/definition/frame-relay" TargetMode="External"/><Relationship Id="rId7" Type="http://schemas.openxmlformats.org/officeDocument/2006/relationships/hyperlink" Target="https://en.wikipedia.org/wiki/Wi-Fi" TargetMode="External"/><Relationship Id="rId2" Type="http://schemas.openxmlformats.org/officeDocument/2006/relationships/hyperlink" Target="https://en.wikipedia.org/wiki/Public_switched_telephone_networ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luetooth" TargetMode="External"/><Relationship Id="rId5" Type="http://schemas.openxmlformats.org/officeDocument/2006/relationships/hyperlink" Target="https://en.wikipedia.org/wiki/Voice_over_IP" TargetMode="External"/><Relationship Id="rId4" Type="http://schemas.openxmlformats.org/officeDocument/2006/relationships/hyperlink" Target="https://en.wikipedia.org/wiki/DSL_modem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983" y="-420914"/>
            <a:ext cx="8134188" cy="2803438"/>
          </a:xfrm>
        </p:spPr>
        <p:txBody>
          <a:bodyPr/>
          <a:lstStyle/>
          <a:p>
            <a:r>
              <a:rPr lang="en-US" dirty="0" smtClean="0"/>
              <a:t>TECHNOLOGY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4800" y="3396342"/>
            <a:ext cx="4122057" cy="219165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Sachin Acharya</a:t>
            </a:r>
          </a:p>
          <a:p>
            <a:r>
              <a:rPr lang="en-US" dirty="0" smtClean="0"/>
              <a:t>Manish </a:t>
            </a:r>
            <a:r>
              <a:rPr lang="en-US" dirty="0" err="1" smtClean="0"/>
              <a:t>pudasaini</a:t>
            </a:r>
            <a:endParaRPr lang="en-US" dirty="0" smtClean="0"/>
          </a:p>
          <a:p>
            <a:r>
              <a:rPr lang="en-US" dirty="0" err="1" smtClean="0"/>
              <a:t>Suraj</a:t>
            </a:r>
            <a:r>
              <a:rPr lang="en-US" dirty="0" smtClean="0"/>
              <a:t> </a:t>
            </a:r>
            <a:r>
              <a:rPr lang="en-US" dirty="0" err="1" smtClean="0"/>
              <a:t>Phaiju</a:t>
            </a:r>
            <a:endParaRPr lang="en-US" dirty="0" smtClean="0"/>
          </a:p>
          <a:p>
            <a:r>
              <a:rPr lang="en-US" dirty="0" smtClean="0"/>
              <a:t>Sanjay </a:t>
            </a:r>
            <a:r>
              <a:rPr lang="en-US" dirty="0" err="1" smtClean="0"/>
              <a:t>Thami</a:t>
            </a:r>
            <a:endParaRPr lang="en-US" dirty="0" smtClean="0"/>
          </a:p>
          <a:p>
            <a:r>
              <a:rPr lang="en-US" dirty="0" err="1" smtClean="0"/>
              <a:t>Saramsha</a:t>
            </a:r>
            <a:r>
              <a:rPr lang="en-US" dirty="0" smtClean="0"/>
              <a:t> </a:t>
            </a:r>
            <a:r>
              <a:rPr lang="en-US" dirty="0" err="1" smtClean="0"/>
              <a:t>Thapa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9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 </a:t>
            </a:r>
            <a:r>
              <a:rPr lang="en-US" i="1" dirty="0" err="1"/>
              <a:t>piconet</a:t>
            </a:r>
            <a:r>
              <a:rPr lang="en-US" dirty="0"/>
              <a:t> is the type of connection that is formed between two or more Bluetooth-enabled devices such as modern cell phones or PDAs. </a:t>
            </a:r>
            <a:endParaRPr lang="en-US" dirty="0" smtClean="0"/>
          </a:p>
          <a:p>
            <a:r>
              <a:rPr lang="en-US" dirty="0"/>
              <a:t>when a </a:t>
            </a:r>
            <a:r>
              <a:rPr lang="en-US" dirty="0" err="1"/>
              <a:t>piconet</a:t>
            </a:r>
            <a:r>
              <a:rPr lang="en-US" dirty="0"/>
              <a:t> is formed between two or more devices, one device takes the role of 'master', and all other devices </a:t>
            </a:r>
            <a:r>
              <a:rPr lang="en-US" dirty="0" smtClean="0"/>
              <a:t>as </a:t>
            </a:r>
            <a:r>
              <a:rPr lang="en-US" dirty="0"/>
              <a:t>a 'slave' role for synchronization reasons</a:t>
            </a:r>
            <a:r>
              <a:rPr lang="en-US" dirty="0" smtClean="0"/>
              <a:t>.</a:t>
            </a:r>
          </a:p>
          <a:p>
            <a:r>
              <a:rPr lang="en-US" dirty="0"/>
              <a:t> A slave may only communicate with the master and may only communicate when granted permission by the master</a:t>
            </a:r>
            <a:r>
              <a:rPr lang="en-US" dirty="0" smtClean="0"/>
              <a:t>.</a:t>
            </a:r>
          </a:p>
          <a:p>
            <a:r>
              <a:rPr lang="en-US" dirty="0"/>
              <a:t> A slave may only communicate with the master and may only communicate when granted permission by the master.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Piconet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 </a:t>
            </a:r>
            <a:r>
              <a:rPr lang="en-US" i="1" dirty="0" err="1"/>
              <a:t>scatternet</a:t>
            </a:r>
            <a:r>
              <a:rPr lang="en-US" dirty="0"/>
              <a:t> is a number of interconnected </a:t>
            </a:r>
            <a:r>
              <a:rPr lang="en-US" dirty="0" err="1"/>
              <a:t>piconets</a:t>
            </a:r>
            <a:r>
              <a:rPr lang="en-US" dirty="0"/>
              <a:t> that supports communication between more than 8 devices</a:t>
            </a:r>
            <a:r>
              <a:rPr lang="en-US" dirty="0" smtClean="0"/>
              <a:t>.</a:t>
            </a:r>
          </a:p>
          <a:p>
            <a:r>
              <a:rPr lang="en-US" dirty="0" err="1"/>
              <a:t>Scatternets</a:t>
            </a:r>
            <a:r>
              <a:rPr lang="en-US" dirty="0"/>
              <a:t> can be formed when a member of one </a:t>
            </a:r>
            <a:r>
              <a:rPr lang="en-US" dirty="0" err="1"/>
              <a:t>piconet</a:t>
            </a:r>
            <a:r>
              <a:rPr lang="en-US" dirty="0"/>
              <a:t> (either the master or one of the slaves) elects to participate as a slave in a second, separate </a:t>
            </a:r>
            <a:r>
              <a:rPr lang="en-US" dirty="0" err="1"/>
              <a:t>piconet</a:t>
            </a:r>
            <a:r>
              <a:rPr lang="en-US" dirty="0" smtClean="0"/>
              <a:t>.</a:t>
            </a:r>
          </a:p>
          <a:p>
            <a:r>
              <a:rPr lang="en-US" dirty="0" err="1"/>
              <a:t>Scatternets</a:t>
            </a:r>
            <a:r>
              <a:rPr lang="en-US" dirty="0"/>
              <a:t> have the potential to bring the interconnectivity of the Internet to the physical world through wireless devices</a:t>
            </a:r>
            <a:r>
              <a:rPr lang="en-US" dirty="0" smtClean="0"/>
              <a:t>.</a:t>
            </a:r>
          </a:p>
          <a:p>
            <a:r>
              <a:rPr lang="en-US" dirty="0" err="1"/>
              <a:t>Scatternets</a:t>
            </a:r>
            <a:r>
              <a:rPr lang="en-US" dirty="0"/>
              <a:t> can also be used to enable ad hoc communication and interaction between autonomous robots and other devices.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Scatternet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gure-2-Bluetooth-Devices-Forming-A-Scatternet-Out-Of-Two-Piconet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600" y="304801"/>
            <a:ext cx="9211269" cy="441959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508000" y="4724400"/>
            <a:ext cx="11074400" cy="1295400"/>
          </a:xfrm>
        </p:spPr>
        <p:txBody>
          <a:bodyPr/>
          <a:lstStyle/>
          <a:p>
            <a:r>
              <a:rPr lang="en-US" dirty="0" smtClean="0"/>
              <a:t>Fig : </a:t>
            </a:r>
            <a:r>
              <a:rPr lang="en-US" dirty="0" err="1" smtClean="0"/>
              <a:t>Piconet</a:t>
            </a:r>
            <a:r>
              <a:rPr lang="en-US" dirty="0" smtClean="0"/>
              <a:t> and </a:t>
            </a:r>
            <a:r>
              <a:rPr lang="en-US" dirty="0" err="1" smtClean="0"/>
              <a:t>Scatternet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b="1" dirty="0" err="1" smtClean="0"/>
              <a:t>WiFi</a:t>
            </a:r>
            <a:r>
              <a:rPr lang="en-US" sz="2800" dirty="0"/>
              <a:t> is a technology that uses radio waves to provide network connectivity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A </a:t>
            </a:r>
            <a:r>
              <a:rPr lang="en-US" sz="2800" b="1" dirty="0" err="1"/>
              <a:t>WiFi</a:t>
            </a:r>
            <a:r>
              <a:rPr lang="en-US" sz="2800" b="1" dirty="0"/>
              <a:t> connection</a:t>
            </a:r>
            <a:r>
              <a:rPr lang="en-US" sz="2800" dirty="0"/>
              <a:t> is established using a wireless adapter to create </a:t>
            </a:r>
            <a:r>
              <a:rPr lang="en-US" sz="2800" b="1" dirty="0"/>
              <a:t>hotspots</a:t>
            </a:r>
            <a:r>
              <a:rPr lang="en-US" sz="2800" dirty="0"/>
              <a:t> - areas </a:t>
            </a:r>
            <a:r>
              <a:rPr lang="en-US" sz="2800" dirty="0" smtClean="0"/>
              <a:t>in the vicinity of </a:t>
            </a:r>
            <a:r>
              <a:rPr lang="en-US" sz="2800" dirty="0"/>
              <a:t>a wireless router that are connected to the network and allow users to access internet services. </a:t>
            </a:r>
            <a:endParaRPr lang="en-US" sz="2800" dirty="0" smtClean="0"/>
          </a:p>
          <a:p>
            <a:r>
              <a:rPr lang="en-US" sz="2800" dirty="0" err="1"/>
              <a:t>WiFi</a:t>
            </a:r>
            <a:r>
              <a:rPr lang="en-US" sz="2800" dirty="0"/>
              <a:t> provides wireless connectivity to your devices by emitting frequencies between 2.4GHz - 5GHz, based on the amount of data on the network. </a:t>
            </a:r>
            <a:endParaRPr lang="en-US" sz="2800" dirty="0" smtClean="0"/>
          </a:p>
          <a:p>
            <a:r>
              <a:rPr lang="en-US" sz="2800" dirty="0"/>
              <a:t> Many </a:t>
            </a:r>
            <a:r>
              <a:rPr lang="en-US" sz="2800" dirty="0" smtClean="0"/>
              <a:t>people us </a:t>
            </a:r>
            <a:r>
              <a:rPr lang="en-US" sz="2800" dirty="0" err="1" smtClean="0"/>
              <a:t>WiFi</a:t>
            </a:r>
            <a:r>
              <a:rPr lang="en-US" sz="2800" dirty="0" smtClean="0"/>
              <a:t> </a:t>
            </a:r>
            <a:r>
              <a:rPr lang="en-US" sz="2800" dirty="0"/>
              <a:t>or 802.11 networking, to connect their computers at home, and some </a:t>
            </a:r>
            <a:r>
              <a:rPr lang="en-US" sz="2800" dirty="0" smtClean="0"/>
              <a:t>cities are </a:t>
            </a:r>
            <a:r>
              <a:rPr lang="en-US" sz="2800" dirty="0"/>
              <a:t>trying to use the technology to provide free or low-cost Internet access to residents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 Wireless networks are easy to set up and inexpensive. 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Wi-Fi.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WiMAX</a:t>
            </a:r>
            <a:r>
              <a:rPr lang="en-US" dirty="0" smtClean="0"/>
              <a:t> is one of the hottest broadband wireless technologies around today. </a:t>
            </a:r>
          </a:p>
          <a:p>
            <a:r>
              <a:rPr lang="en-US" dirty="0" err="1" smtClean="0"/>
              <a:t>WiMAX</a:t>
            </a:r>
            <a:r>
              <a:rPr lang="en-US" dirty="0" smtClean="0"/>
              <a:t> </a:t>
            </a:r>
            <a:r>
              <a:rPr lang="en-US" dirty="0"/>
              <a:t>systems are expected to deliver broadband access services to residential and enterprise customers in an economical way</a:t>
            </a:r>
            <a:r>
              <a:rPr lang="en-US" dirty="0" smtClean="0"/>
              <a:t>.</a:t>
            </a:r>
          </a:p>
          <a:p>
            <a:r>
              <a:rPr lang="en-US" dirty="0" err="1"/>
              <a:t>WiMAX</a:t>
            </a:r>
            <a:r>
              <a:rPr lang="en-US" dirty="0"/>
              <a:t> would operate similar to </a:t>
            </a:r>
            <a:r>
              <a:rPr lang="en-US" dirty="0" err="1"/>
              <a:t>WiFi</a:t>
            </a:r>
            <a:r>
              <a:rPr lang="en-US" dirty="0"/>
              <a:t>, but at higher speeds over greater distances and for a greater number of users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Based on Wireless MAN technology.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WiMax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GSM (Global System for Mobile communication) is a </a:t>
            </a:r>
            <a:r>
              <a:rPr lang="en-US" u="sng" dirty="0" err="1" smtClean="0"/>
              <a:t>digital</a:t>
            </a:r>
            <a:r>
              <a:rPr lang="en-US" dirty="0" err="1" smtClean="0"/>
              <a:t>mobile</a:t>
            </a:r>
            <a:r>
              <a:rPr lang="en-US" dirty="0" smtClean="0"/>
              <a:t> </a:t>
            </a:r>
            <a:r>
              <a:rPr lang="en-US" dirty="0"/>
              <a:t>telephony </a:t>
            </a:r>
            <a:r>
              <a:rPr lang="en-US" dirty="0" smtClean="0"/>
              <a:t>system.</a:t>
            </a:r>
          </a:p>
          <a:p>
            <a:r>
              <a:rPr lang="en-US" dirty="0"/>
              <a:t>GSM digitizes and compresses data, then sends it down a channel with two other </a:t>
            </a:r>
            <a:r>
              <a:rPr lang="en-US" dirty="0" smtClean="0"/>
              <a:t>streams </a:t>
            </a:r>
            <a:r>
              <a:rPr lang="en-US" dirty="0"/>
              <a:t>of user data, each in its own time slot</a:t>
            </a:r>
            <a:r>
              <a:rPr lang="en-US" dirty="0" smtClean="0"/>
              <a:t>.</a:t>
            </a:r>
          </a:p>
          <a:p>
            <a:r>
              <a:rPr lang="en-US" dirty="0"/>
              <a:t>It operates at either the 900 </a:t>
            </a:r>
            <a:r>
              <a:rPr lang="en-US" u="sng" dirty="0" smtClean="0"/>
              <a:t>MHz</a:t>
            </a:r>
            <a:r>
              <a:rPr lang="en-US" dirty="0"/>
              <a:t> or 1800 MHz frequency band.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GSM (Global System for Mobile communication)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sm-architecture-3-72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923" y="1481138"/>
            <a:ext cx="8046155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GSM architecture overview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3G is the mobile broadband revolution</a:t>
            </a:r>
          </a:p>
          <a:p>
            <a:r>
              <a:rPr lang="en-US" dirty="0" smtClean="0"/>
              <a:t>This network combines aspects of the 2Gnetwork with some new technology.</a:t>
            </a:r>
          </a:p>
          <a:p>
            <a:r>
              <a:rPr lang="en-US" dirty="0" smtClean="0"/>
              <a:t>The system also involves significant algorithmic and mathematical improvements in signal transmission.</a:t>
            </a:r>
          </a:p>
          <a:p>
            <a:r>
              <a:rPr lang="en-US" dirty="0" smtClean="0"/>
              <a:t>These protocols have an improved transport layer by a complex arrangement of physical layer channel.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4G network is based on LTE-Advanced – 3GPP Long Term Evolution.</a:t>
            </a:r>
          </a:p>
          <a:p>
            <a:r>
              <a:rPr lang="en-US" dirty="0" smtClean="0"/>
              <a:t>This new network boosts peak downloads speeds up to 100Mbps and 50Mbps upload .</a:t>
            </a:r>
          </a:p>
          <a:p>
            <a:r>
              <a:rPr lang="en-US" dirty="0" smtClean="0"/>
              <a:t>4G bandwidth is critical in supporting high speed and a high number of users.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NFC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/>
          <a:lstStyle/>
          <a:p>
            <a:r>
              <a:rPr lang="en-US" dirty="0" smtClean="0"/>
              <a:t>Very short range wireless technology aimed at transferring a small amount of data.</a:t>
            </a:r>
          </a:p>
          <a:p>
            <a:r>
              <a:rPr lang="en-US" dirty="0" smtClean="0"/>
              <a:t>It can transmit data at high speed.</a:t>
            </a:r>
          </a:p>
          <a:p>
            <a:r>
              <a:rPr lang="en-US" dirty="0" smtClean="0"/>
              <a:t>Based on contactless card and RFID technology and is to large extent compatible with them.</a:t>
            </a:r>
          </a:p>
          <a:p>
            <a:r>
              <a:rPr lang="en-US" dirty="0" smtClean="0"/>
              <a:t>Set of communication protocol that enable two electronic devices.</a:t>
            </a:r>
          </a:p>
          <a:p>
            <a:r>
              <a:rPr lang="en-US" dirty="0" smtClean="0"/>
              <a:t>Able to establish a peer-to-peer link with </a:t>
            </a:r>
            <a:r>
              <a:rPr lang="en-US" smtClean="0"/>
              <a:t>another device.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9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17819"/>
            <a:ext cx="8946541" cy="47362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Public Switched Telephone Networks(</a:t>
            </a:r>
            <a:r>
              <a:rPr lang="en-US" dirty="0" err="1" smtClean="0"/>
              <a:t>PSTN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Integrated Services Digital Network(ISDN)</a:t>
            </a:r>
          </a:p>
          <a:p>
            <a:r>
              <a:rPr lang="en-US" dirty="0" smtClean="0"/>
              <a:t>Frame Relay</a:t>
            </a:r>
          </a:p>
          <a:p>
            <a:r>
              <a:rPr lang="en-US" dirty="0" smtClean="0"/>
              <a:t>DSL and ADSL</a:t>
            </a:r>
          </a:p>
          <a:p>
            <a:r>
              <a:rPr lang="en-US" dirty="0" smtClean="0"/>
              <a:t>VoIP</a:t>
            </a:r>
          </a:p>
          <a:p>
            <a:r>
              <a:rPr lang="en-US" dirty="0" smtClean="0"/>
              <a:t>Bluetooth</a:t>
            </a:r>
          </a:p>
          <a:p>
            <a:r>
              <a:rPr lang="en-US" dirty="0" err="1" smtClean="0"/>
              <a:t>Wi-fi</a:t>
            </a:r>
            <a:endParaRPr lang="en-US" dirty="0" smtClean="0"/>
          </a:p>
          <a:p>
            <a:r>
              <a:rPr lang="en-US" dirty="0" err="1" smtClean="0"/>
              <a:t>WiMax</a:t>
            </a:r>
            <a:endParaRPr lang="en-US" dirty="0" smtClean="0"/>
          </a:p>
          <a:p>
            <a:r>
              <a:rPr lang="en-US" dirty="0" smtClean="0"/>
              <a:t>GSM</a:t>
            </a:r>
          </a:p>
          <a:p>
            <a:r>
              <a:rPr lang="en-US" dirty="0" smtClean="0"/>
              <a:t>3G</a:t>
            </a:r>
          </a:p>
          <a:p>
            <a:r>
              <a:rPr lang="en-US" dirty="0" smtClean="0"/>
              <a:t>4G</a:t>
            </a:r>
          </a:p>
          <a:p>
            <a:r>
              <a:rPr lang="en-US" dirty="0" smtClean="0"/>
              <a:t>NFC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3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Er.Marut</a:t>
            </a:r>
            <a:r>
              <a:rPr lang="en-US" dirty="0" smtClean="0"/>
              <a:t> </a:t>
            </a:r>
            <a:r>
              <a:rPr lang="en-US" dirty="0" err="1" smtClean="0"/>
              <a:t>Dhungana</a:t>
            </a:r>
            <a:r>
              <a:rPr lang="en-US" dirty="0" smtClean="0"/>
              <a:t> </a:t>
            </a:r>
            <a:r>
              <a:rPr lang="en-US" dirty="0" smtClean="0"/>
              <a:t>Data communication and computer network.</a:t>
            </a:r>
          </a:p>
          <a:p>
            <a:r>
              <a:rPr lang="en-US" dirty="0" smtClean="0">
                <a:hlinkClick r:id="rId2"/>
              </a:rPr>
              <a:t>https://en.wikipedia.org/wiki/Public_switched_telephone_network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http://searchenterprisewan.techtarget.com/definition/frame-relay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https://en.wikipedia.org/wiki/DSL_modem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https://en.wikipedia.org/wiki/Voice_over_IP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https://en.wikipedia.org/wiki/Bluetooth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https://en.wikipedia.org/wiki/Wi-Fi</a:t>
            </a:r>
            <a:endParaRPr lang="en-US" dirty="0" smtClean="0"/>
          </a:p>
          <a:p>
            <a:r>
              <a:rPr lang="en-US" dirty="0"/>
              <a:t>https://en.wikipedia.org/wiki/Near_field_communication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3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33600"/>
            <a:ext cx="10972800" cy="1828800"/>
          </a:xfrm>
        </p:spPr>
        <p:txBody>
          <a:bodyPr/>
          <a:lstStyle/>
          <a:p>
            <a:r>
              <a:rPr lang="en-US" dirty="0" smtClean="0"/>
              <a:t>              THANK YOU !!!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en-US" dirty="0"/>
              <a:t>S</a:t>
            </a:r>
            <a:r>
              <a:rPr lang="en-US" dirty="0" smtClean="0"/>
              <a:t>witched </a:t>
            </a:r>
            <a:r>
              <a:rPr lang="en-US" dirty="0"/>
              <a:t>T</a:t>
            </a:r>
            <a:r>
              <a:rPr lang="en-US" dirty="0" smtClean="0"/>
              <a:t>elephone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853248"/>
            <a:ext cx="8946541" cy="4518523"/>
          </a:xfrm>
        </p:spPr>
        <p:txBody>
          <a:bodyPr/>
          <a:lstStyle/>
          <a:p>
            <a:r>
              <a:rPr lang="en-US" dirty="0" smtClean="0"/>
              <a:t>Circuit switched Network.</a:t>
            </a:r>
          </a:p>
          <a:p>
            <a:r>
              <a:rPr lang="en-US" dirty="0" smtClean="0"/>
              <a:t>It is the aggregate of world’s circuit- switched telephone network that are operated by national, regional or local telephone operators.</a:t>
            </a:r>
          </a:p>
          <a:p>
            <a:r>
              <a:rPr lang="en-US" dirty="0" smtClean="0"/>
              <a:t>It is now entirely digital in its core network and includes mobile and other networks.</a:t>
            </a:r>
          </a:p>
          <a:p>
            <a:r>
              <a:rPr lang="en-US" dirty="0" smtClean="0"/>
              <a:t>In relation to Internet, the PSTN actually furnishes much of the Internet’s long distance infrastructures.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8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46518"/>
            <a:ext cx="8946541" cy="4195481"/>
          </a:xfrm>
        </p:spPr>
        <p:txBody>
          <a:bodyPr/>
          <a:lstStyle/>
          <a:p>
            <a:r>
              <a:rPr lang="en-US" dirty="0" smtClean="0"/>
              <a:t>Set of </a:t>
            </a:r>
            <a:r>
              <a:rPr lang="en-US" dirty="0" err="1" smtClean="0"/>
              <a:t>CCITT</a:t>
            </a:r>
            <a:r>
              <a:rPr lang="en-US" dirty="0" smtClean="0"/>
              <a:t>/</a:t>
            </a:r>
            <a:r>
              <a:rPr lang="en-US" dirty="0" err="1" smtClean="0"/>
              <a:t>ITU</a:t>
            </a:r>
            <a:r>
              <a:rPr lang="en-US" dirty="0" smtClean="0"/>
              <a:t> standards for digital transmission over ordinary telephone copper wire as well as over other media.</a:t>
            </a:r>
          </a:p>
          <a:p>
            <a:r>
              <a:rPr lang="en-US" dirty="0" smtClean="0"/>
              <a:t>Requires adapters at both ends of the transmission.</a:t>
            </a:r>
          </a:p>
          <a:p>
            <a:r>
              <a:rPr lang="en-US" dirty="0" smtClean="0"/>
              <a:t>ISDN are two types.</a:t>
            </a:r>
          </a:p>
          <a:p>
            <a:pPr lvl="1"/>
            <a:r>
              <a:rPr lang="en-US" dirty="0" smtClean="0"/>
              <a:t>B-Channel</a:t>
            </a:r>
          </a:p>
          <a:p>
            <a:pPr lvl="1"/>
            <a:r>
              <a:rPr lang="en-US" dirty="0" smtClean="0"/>
              <a:t>D-channel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4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Relay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52293"/>
            <a:ext cx="8946541" cy="4195481"/>
          </a:xfrm>
        </p:spPr>
        <p:txBody>
          <a:bodyPr/>
          <a:lstStyle/>
          <a:p>
            <a:r>
              <a:rPr lang="en-US" dirty="0" smtClean="0"/>
              <a:t>High performance WAN protocol that operates at the physical and data link layer of the OSI reference model.</a:t>
            </a:r>
          </a:p>
          <a:p>
            <a:r>
              <a:rPr lang="en-US" dirty="0" smtClean="0"/>
              <a:t>It is a packet switching telecommunication services designed for cost efficient data transmission for intermittent traffic between local area networks and between endpoints in wide area networks.</a:t>
            </a:r>
          </a:p>
          <a:p>
            <a:r>
              <a:rPr lang="en-US" dirty="0" smtClean="0"/>
              <a:t>It was designed for use across ISDN interfaces.</a:t>
            </a:r>
          </a:p>
          <a:p>
            <a:r>
              <a:rPr lang="en-US" dirty="0" smtClean="0"/>
              <a:t>Today, it is used over a variety of other network interfaces as well.</a:t>
            </a:r>
          </a:p>
          <a:p>
            <a:r>
              <a:rPr lang="en-US" dirty="0" smtClean="0"/>
              <a:t>Simplified form of packet switching.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07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853248"/>
            <a:ext cx="8946541" cy="4195481"/>
          </a:xfrm>
        </p:spPr>
        <p:txBody>
          <a:bodyPr/>
          <a:lstStyle/>
          <a:p>
            <a:r>
              <a:rPr lang="en-US" dirty="0" smtClean="0"/>
              <a:t>Technology for bringing high bandwidth information to homes and small business over ordinary copper telephone lines.</a:t>
            </a:r>
          </a:p>
          <a:p>
            <a:r>
              <a:rPr lang="en-US" dirty="0" err="1" smtClean="0"/>
              <a:t>xDSL</a:t>
            </a:r>
            <a:r>
              <a:rPr lang="en-US" dirty="0" smtClean="0"/>
              <a:t> refers to different variations of DSL, such as ADSL, </a:t>
            </a:r>
            <a:r>
              <a:rPr lang="en-US" dirty="0" err="1" smtClean="0"/>
              <a:t>HDSL</a:t>
            </a:r>
            <a:r>
              <a:rPr lang="en-US" dirty="0" smtClean="0"/>
              <a:t> and </a:t>
            </a:r>
            <a:r>
              <a:rPr lang="en-US" dirty="0" err="1" smtClean="0"/>
              <a:t>RADSL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Technology that assumes digital data does not require </a:t>
            </a:r>
            <a:r>
              <a:rPr lang="en-US" smtClean="0"/>
              <a:t>change into analog form </a:t>
            </a:r>
            <a:r>
              <a:rPr lang="en-US" dirty="0" smtClean="0"/>
              <a:t>and back.</a:t>
            </a:r>
          </a:p>
          <a:p>
            <a:r>
              <a:rPr lang="en-US" dirty="0" smtClean="0"/>
              <a:t>Many DSL technologies implement as Asynchronous Transfer Mode low level </a:t>
            </a:r>
            <a:r>
              <a:rPr lang="en-US" dirty="0" err="1" smtClean="0"/>
              <a:t>bitstream</a:t>
            </a:r>
            <a:r>
              <a:rPr lang="en-US" dirty="0" smtClean="0"/>
              <a:t> layer to enable the adaptation of a  number of different technologies.</a:t>
            </a:r>
          </a:p>
          <a:p>
            <a:r>
              <a:rPr lang="en-US" dirty="0" smtClean="0"/>
              <a:t>DSL implementations may create bridged and or routed networks.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2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13656"/>
            <a:ext cx="8946541" cy="4195481"/>
          </a:xfrm>
        </p:spPr>
        <p:txBody>
          <a:bodyPr/>
          <a:lstStyle/>
          <a:p>
            <a:r>
              <a:rPr lang="en-US" dirty="0" smtClean="0"/>
              <a:t>Type of DSL.</a:t>
            </a:r>
          </a:p>
          <a:p>
            <a:r>
              <a:rPr lang="en-US" dirty="0" smtClean="0"/>
              <a:t>Form of DSL that is most familiar to home and small business users.</a:t>
            </a:r>
          </a:p>
          <a:p>
            <a:r>
              <a:rPr lang="en-US" dirty="0" smtClean="0"/>
              <a:t>It is called “asymmetric” because most of its two-way or duplex bandwidth is devoted to the downstream direction, sending data to its user.</a:t>
            </a:r>
          </a:p>
          <a:p>
            <a:r>
              <a:rPr lang="en-US" dirty="0" smtClean="0"/>
              <a:t>Only small portion of bandwidth is available for upstream.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Voice Over Internet Protocol (VoIP)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636" y="1689663"/>
            <a:ext cx="8946541" cy="4195481"/>
          </a:xfrm>
        </p:spPr>
        <p:txBody>
          <a:bodyPr/>
          <a:lstStyle/>
          <a:p>
            <a:r>
              <a:rPr lang="en-US" dirty="0" smtClean="0"/>
              <a:t>Form of communication that allows us to make phone calls over a Broadband internet connection.</a:t>
            </a:r>
          </a:p>
          <a:p>
            <a:r>
              <a:rPr lang="en-US" dirty="0" smtClean="0"/>
              <a:t>Method for routing voice calls across the internet, instead of the </a:t>
            </a:r>
            <a:r>
              <a:rPr lang="en-US" dirty="0" err="1" smtClean="0"/>
              <a:t>PSTN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allows us to call others who are also receiving calls over the internet.</a:t>
            </a:r>
          </a:p>
          <a:p>
            <a:r>
              <a:rPr lang="en-US" dirty="0" smtClean="0"/>
              <a:t>Interconnected VoIP is a form of communication that allows us to make and receives call to and from traditional landline numbers.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5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Bluetooth is a similar radio-wave technology, but it's mainly designed for communicating over short distances less than about 10m to 30ft.</a:t>
            </a:r>
          </a:p>
          <a:p>
            <a:r>
              <a:rPr lang="en-US" dirty="0" smtClean="0"/>
              <a:t>We might use it to download photos from a digital camera to a PC, to hook up a wireless mouse to a laptop, to link a hands-free headset to your </a:t>
            </a:r>
            <a:r>
              <a:rPr lang="en-US" dirty="0" err="1" smtClean="0"/>
              <a:t>cellphone</a:t>
            </a:r>
            <a:r>
              <a:rPr lang="en-US" dirty="0" smtClean="0"/>
              <a:t> so you can talk and drive safely at the same time, and so on.</a:t>
            </a:r>
          </a:p>
          <a:p>
            <a:r>
              <a:rPr lang="en-US" dirty="0" smtClean="0"/>
              <a:t> Electronic gadgets that work this way have built-in radio antennas (transmitters and receivers) so they can simultaneously send and receive wireless signals to other Bluetooth gadgets.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219</TotalTime>
  <Words>691</Words>
  <Application>Microsoft Office PowerPoint</Application>
  <PresentationFormat>Widescreen</PresentationFormat>
  <Paragraphs>112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</vt:lpstr>
      <vt:lpstr>TECHNOLOGY OVERVIEW</vt:lpstr>
      <vt:lpstr>AGENDA</vt:lpstr>
      <vt:lpstr>Public Switched Telephone Network</vt:lpstr>
      <vt:lpstr>ISDN</vt:lpstr>
      <vt:lpstr>Frame Relay</vt:lpstr>
      <vt:lpstr>DSL</vt:lpstr>
      <vt:lpstr>ADSL</vt:lpstr>
      <vt:lpstr>Voice Over Internet Protocol (VoIP)</vt:lpstr>
      <vt:lpstr>Bluetooth</vt:lpstr>
      <vt:lpstr>Piconet</vt:lpstr>
      <vt:lpstr>Scatternet</vt:lpstr>
      <vt:lpstr>Fig : Piconet and Scatternet.</vt:lpstr>
      <vt:lpstr>Wi-Fi.</vt:lpstr>
      <vt:lpstr>WiMax</vt:lpstr>
      <vt:lpstr>GSM (Global System for Mobile communication)</vt:lpstr>
      <vt:lpstr>GSM architecture overview</vt:lpstr>
      <vt:lpstr>3G</vt:lpstr>
      <vt:lpstr>4G</vt:lpstr>
      <vt:lpstr>NFC </vt:lpstr>
      <vt:lpstr>Reference</vt:lpstr>
      <vt:lpstr>              THANK YOU 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OVERVIEW</dc:title>
  <dc:creator>sachin</dc:creator>
  <cp:lastModifiedBy>sachin</cp:lastModifiedBy>
  <cp:revision>48</cp:revision>
  <dcterms:created xsi:type="dcterms:W3CDTF">2016-09-06T08:21:18Z</dcterms:created>
  <dcterms:modified xsi:type="dcterms:W3CDTF">2016-09-11T15:53:08Z</dcterms:modified>
</cp:coreProperties>
</file>