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1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2504-5735-43EF-8DDC-69601FD5B108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B8C8-38B8-48C9-8329-485CFA85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763000" cy="3809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Ethnicity and stratification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3820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Concept of 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minority and mainstream</a:t>
            </a:r>
            <a:endParaRPr lang="en-US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Ethnic group, ethnic identity and </a:t>
            </a:r>
            <a:r>
              <a: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ethnicity- universal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modern and traditional society.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Etymological meaning-from Greek word; derived from Greek word </a:t>
            </a:r>
            <a:r>
              <a:rPr lang="en-US" sz="26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ethnos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nation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popular concepts of ethnicity- Biological, cultural and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psychological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defined ethnicity  </a:t>
            </a:r>
            <a:r>
              <a:rPr lang="en-US" sz="2600" dirty="0" smtClean="0">
                <a:solidFill>
                  <a:schemeClr val="tx1"/>
                </a:solidFill>
              </a:rPr>
              <a:t>as  a </a:t>
            </a:r>
            <a:r>
              <a:rPr lang="en-US" sz="2600" b="1" dirty="0" smtClean="0">
                <a:solidFill>
                  <a:srgbClr val="FF0000"/>
                </a:solidFill>
              </a:rPr>
              <a:t>collective identity formation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such group identity formation which refers to relationships between groups-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the family level</a:t>
            </a:r>
          </a:p>
          <a:p>
            <a:pPr marL="342900" lvl="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endParaRPr lang="en-US" sz="24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Ethnicity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465138" indent="-403225" algn="just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Middle Age,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Non-Christian and Non-Jews as ethnic  groups</a:t>
            </a:r>
            <a:endParaRPr lang="en-US" sz="2400" dirty="0" smtClean="0">
              <a:solidFill>
                <a:srgbClr val="FF0000"/>
              </a:solidFill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Ethnicity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is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social process and social relations rather than static cultural phenomena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Font typeface="Wingdings"/>
              <a:buChar char=""/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It is based on the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idea of fictive kinship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between the members of the respective group (ethnic group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Font typeface="Wingdings"/>
              <a:buChar char="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Based on homogenous ‘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us’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Font typeface="Wingdings"/>
              <a:buChar char=""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Ethnic stratification</a:t>
            </a:r>
            <a:endParaRPr lang="en-US" sz="2400" b="1" dirty="0" smtClean="0">
              <a:solidFill>
                <a:srgbClr val="FF0000"/>
              </a:solidFill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Font typeface="Wingdings"/>
              <a:buChar char=""/>
            </a:pPr>
            <a:endParaRPr lang="en-US" sz="6000" dirty="0" smtClean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4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Ethnicity and stratification</vt:lpstr>
      <vt:lpstr>Ethnicity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Ethnicity and stratification</dc:title>
  <dc:creator>udbodh</dc:creator>
  <cp:lastModifiedBy>udbodh</cp:lastModifiedBy>
  <cp:revision>7</cp:revision>
  <dcterms:created xsi:type="dcterms:W3CDTF">2016-06-02T04:09:58Z</dcterms:created>
  <dcterms:modified xsi:type="dcterms:W3CDTF">2016-06-02T04:27:40Z</dcterms:modified>
</cp:coreProperties>
</file>