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14929-D55E-4101-B89A-5F3EE821281C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5B82-3873-46A3-9006-03C66642CC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5B82-3873-46A3-9006-03C66642C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5B82-3873-46A3-9006-03C66642C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5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6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1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1983-6788-4AFF-A52C-131D5F93510B}" type="datetimeFigureOut">
              <a:rPr lang="en-US" smtClean="0"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B5E6-A32D-4C90-8D06-4BB2E63C2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5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7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Emergence Sociology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9600"/>
            <a:ext cx="84582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Historical Sketch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factors cause the emergence of sociology- the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fourfold origin: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political philosophy, the philosophy of history, biological theories of evolution, and movements for social and political reforms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contribution by ancient philosophers and social movements.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Ancient philosophers’ study-the writings of  various ancient philosophers that provided various ideas,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replicate the sociological matter of the modern day.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writing, for example, Aristotle’s ‘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’;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Kautilya’s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Arthashastra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’;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Manu’s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Smriti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’;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Cicero’s ‘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justice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534400" cy="304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Emergence Sociology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723900"/>
            <a:ext cx="83058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Historical Sketch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middle ages’ (from 5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cent. A.D. to 15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cent. A.D.) dominance of church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Renaissance movement-  revival of art, literature and music in 13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14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15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century A.D..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social forces 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 resolutions,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French revolution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its reaction in order to restore disturbed social order- Comte and Durkheim’s contributions in this regard.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Industrial revolution and Rise of capitalism, and their interrelated developments.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4582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Emergence Sociology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534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historical sketch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rise of socialism and its reaction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Feminism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Urbanization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Religious change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Growth of science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intellectual forces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Enlightenment and conservative reaction to it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Development of French Sociology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development of German Sociology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106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Emergence of Sociology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153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historical sketch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origins of British Sociology-political economy and social evolution.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early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talian Sociology-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Vilfredo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Pareto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 Sociology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263</Words>
  <Application>Microsoft Office PowerPoint</Application>
  <PresentationFormat>On-screen Show (4:3)</PresentationFormat>
  <Paragraphs>31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Emergence Sociology</vt:lpstr>
      <vt:lpstr>Emergence Sociology</vt:lpstr>
      <vt:lpstr>Emergence Sociology</vt:lpstr>
      <vt:lpstr>Emergence of Sociology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Sociology</dc:title>
  <dc:creator>udbodh</dc:creator>
  <cp:lastModifiedBy>udbodh</cp:lastModifiedBy>
  <cp:revision>13</cp:revision>
  <dcterms:created xsi:type="dcterms:W3CDTF">2014-01-12T21:32:51Z</dcterms:created>
  <dcterms:modified xsi:type="dcterms:W3CDTF">2014-01-15T10:07:42Z</dcterms:modified>
</cp:coreProperties>
</file>