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BFD7-502A-4D8E-84F3-6A29A175BEE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77E1-A7EF-4C55-BF1C-751C110BE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3058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534400" cy="5791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society consisting of groups, since society starts with an a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ggregate of people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man normally lives in ‘ivory tower’ (living in isolation, away from normal way of life)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several meaning of group,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any physical collection of people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such a collection of people, an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collectivity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number of people who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the common characteristics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Much exclusive definition, “ any number of people who share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consciousness of membership together and of interaction.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two persons waiting for a bus would not be a group and would be a group only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when they start conversation</a:t>
            </a:r>
            <a:endParaRPr lang="en-US" sz="2400" b="1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1"/>
            <a:ext cx="83820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305800" cy="5715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Harry M.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Jonhson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 a social group is a system of social interaction.”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Collection of individuals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interaction among members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mutual awareness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‘we feeling’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group unity and solidarity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common interest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similar behavior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group norms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size of the group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dynamic nature of group, stability, shaping personality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3047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304800" y="762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Collection of individuals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interaction among members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mutual awareness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‘we feeling’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unity and solidarity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interest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 behavior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norms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 of the group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nature of group, stability, shaping personality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382000" cy="3047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Horizontal and Vertical groups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the former are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like nations, religious organizations, political parties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latter are smaller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like economic classes, caste, etc.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Termed by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P.A. Sorokin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Territorial and non-territorial groups: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Termed by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Park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Burgess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territorial groups- communities; non-territorial groups-crowds and public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and Secondary groups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was C.H. Cooley who  termed the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group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only, but not termed ‘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group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algn="l"/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Group</vt:lpstr>
      <vt:lpstr>Group</vt:lpstr>
      <vt:lpstr>Group</vt:lpstr>
      <vt:lpstr>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udbodh</dc:creator>
  <cp:lastModifiedBy>udbodh</cp:lastModifiedBy>
  <cp:revision>8</cp:revision>
  <dcterms:created xsi:type="dcterms:W3CDTF">2016-05-30T04:21:18Z</dcterms:created>
  <dcterms:modified xsi:type="dcterms:W3CDTF">2016-05-30T04:30:23Z</dcterms:modified>
</cp:coreProperties>
</file>