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7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93664-4B62-47FE-8A48-E82173129C3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1315-6E07-4952-B7C2-22CCDA67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6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ritual practices that is made just before one’s possible death in order to supposedly send him/her to the imagined heaven (salvation ritual under Hinduism)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91315-6E07-4952-B7C2-22CCDA6717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Brahmans</a:t>
            </a:r>
            <a:r>
              <a:rPr lang="en-US" baseline="0" dirty="0" smtClean="0"/>
              <a:t> involved into the performance of salvation ritual (known as </a:t>
            </a:r>
            <a:r>
              <a:rPr lang="en-US" baseline="0" dirty="0" err="1" smtClean="0"/>
              <a:t>Baitarni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Tarne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91315-6E07-4952-B7C2-22CCDA6717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8B-BDBC-41EC-8AB0-8B9E7BD894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C089-340E-42C1-9478-6055C50E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8B-BDBC-41EC-8AB0-8B9E7BD894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C089-340E-42C1-9478-6055C50E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5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8B-BDBC-41EC-8AB0-8B9E7BD894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C089-340E-42C1-9478-6055C50E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7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8B-BDBC-41EC-8AB0-8B9E7BD894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C089-340E-42C1-9478-6055C50E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5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8B-BDBC-41EC-8AB0-8B9E7BD894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C089-340E-42C1-9478-6055C50E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8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8B-BDBC-41EC-8AB0-8B9E7BD894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C089-340E-42C1-9478-6055C50E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8B-BDBC-41EC-8AB0-8B9E7BD894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C089-340E-42C1-9478-6055C50E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8B-BDBC-41EC-8AB0-8B9E7BD894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C089-340E-42C1-9478-6055C50E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8B-BDBC-41EC-8AB0-8B9E7BD894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C089-340E-42C1-9478-6055C50E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8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8B-BDBC-41EC-8AB0-8B9E7BD894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C089-340E-42C1-9478-6055C50E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8B-BDBC-41EC-8AB0-8B9E7BD894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C089-340E-42C1-9478-6055C50E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018B-BDBC-41EC-8AB0-8B9E7BD894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C089-340E-42C1-9478-6055C50E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Religion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458200" cy="457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and definition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Human being as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spiritual being too.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means of social control, that guides man’s behavior spiritually.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 revolves round the man’s faith in the supernatural forces.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Sociology on religion does not study in the matter of god’s emergence and its omnipotent and omnipresent existence,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it studies on the impact of  religion on peoples’ various aspects of life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1"/>
            <a:ext cx="8305800" cy="2285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Religion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09600"/>
            <a:ext cx="8610600" cy="3581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and definition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Closely related to morality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concept of ‘sacred’ and ‘Profane’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Emergence of religion- ‘fear theory’ and 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MacIver and Page- ‘The relationship between not only man and man but also between man and supernatural being’.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exact date and space of origin of religion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 impact of religion on different societies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2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69" y="228600"/>
            <a:ext cx="8382000" cy="2285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Religion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9600"/>
            <a:ext cx="8305800" cy="3200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and Definition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Functions of religion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ysfunction of religion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 of religion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concept of secular society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secularization.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4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Religion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Features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8600"/>
            <a:ext cx="60198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9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5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5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Religion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1295400" y="612775"/>
            <a:ext cx="6400800" cy="3806825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Hinduism is such a religion under which numerous ritual practices are performed during one’s whole life cycle.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232</Words>
  <Application>Microsoft Office PowerPoint</Application>
  <PresentationFormat>On-screen Show (4:3)</PresentationFormat>
  <Paragraphs>30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Religion</vt:lpstr>
      <vt:lpstr>Religion</vt:lpstr>
      <vt:lpstr>Religion</vt:lpstr>
      <vt:lpstr>Religion</vt:lpstr>
      <vt:lpstr>Religion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Religion</dc:title>
  <dc:creator>udbodh</dc:creator>
  <cp:lastModifiedBy>udbodh</cp:lastModifiedBy>
  <cp:revision>17</cp:revision>
  <dcterms:created xsi:type="dcterms:W3CDTF">2014-01-13T02:37:52Z</dcterms:created>
  <dcterms:modified xsi:type="dcterms:W3CDTF">2014-01-13T21:15:23Z</dcterms:modified>
</cp:coreProperties>
</file>