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8CC0-420F-45E1-81ED-201629E3530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270F-B48E-4D4A-A147-F72A88A2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1"/>
            <a:ext cx="8382000" cy="3809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Society and community-Unit 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86800" cy="4343400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Society-Meaning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emergence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Collection of people living together or working together.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MacIver and Page, “… society is the web of social relationship.”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Features…………..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Types: Pre-Industrial and Industrial society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Pre-industrial society: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Agro based economy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Joint family structure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Strongly rooted kinship system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Landlordism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relationship between landlord and peasants are unequal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Society and community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495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Meaning of society (contd.)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 cohesive social relationship established in one way or another way, in case landlordism- patronage and client relationship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Industrial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Urban industrial or commercialized economy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 other features, vertically opposite to preindustrial ones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Two important features in order to be a community: a. Fixed geographical area. b.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common sentiment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 we feeling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Living in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natural setting</a:t>
            </a: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more stable human group, living in unchanged condition for hundred of years.</a:t>
            </a: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other features……………….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Society and community-Unit 2</vt:lpstr>
      <vt:lpstr>Society and community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and community-Unit 2</dc:title>
  <dc:creator>udbodh</dc:creator>
  <cp:lastModifiedBy>udbodh</cp:lastModifiedBy>
  <cp:revision>9</cp:revision>
  <dcterms:created xsi:type="dcterms:W3CDTF">2014-05-29T01:45:44Z</dcterms:created>
  <dcterms:modified xsi:type="dcterms:W3CDTF">2014-05-29T02:48:46Z</dcterms:modified>
</cp:coreProperties>
</file>