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231-7785-4949-8B27-38BE2DE16FB7}" type="datetimeFigureOut">
              <a:rPr lang="en-US" smtClean="0"/>
              <a:t>09-Mar-17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E9A4-DE38-4052-9382-CD3FC81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9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231-7785-4949-8B27-38BE2DE16FB7}" type="datetimeFigureOut">
              <a:rPr lang="en-US" smtClean="0"/>
              <a:t>09-Mar-17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E9A4-DE38-4052-9382-CD3FC81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2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231-7785-4949-8B27-38BE2DE16FB7}" type="datetimeFigureOut">
              <a:rPr lang="en-US" smtClean="0"/>
              <a:t>09-Mar-17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E9A4-DE38-4052-9382-CD3FC81916F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981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231-7785-4949-8B27-38BE2DE16FB7}" type="datetimeFigureOut">
              <a:rPr lang="en-US" smtClean="0"/>
              <a:t>09-Mar-17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E9A4-DE38-4052-9382-CD3FC81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25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231-7785-4949-8B27-38BE2DE16FB7}" type="datetimeFigureOut">
              <a:rPr lang="en-US" smtClean="0"/>
              <a:t>09-Mar-17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E9A4-DE38-4052-9382-CD3FC81916F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5419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231-7785-4949-8B27-38BE2DE16FB7}" type="datetimeFigureOut">
              <a:rPr lang="en-US" smtClean="0"/>
              <a:t>09-Mar-17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E9A4-DE38-4052-9382-CD3FC81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33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231-7785-4949-8B27-38BE2DE16FB7}" type="datetimeFigureOut">
              <a:rPr lang="en-US" smtClean="0"/>
              <a:t>09-Mar-17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E9A4-DE38-4052-9382-CD3FC81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61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231-7785-4949-8B27-38BE2DE16FB7}" type="datetimeFigureOut">
              <a:rPr lang="en-US" smtClean="0"/>
              <a:t>09-Mar-17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E9A4-DE38-4052-9382-CD3FC81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6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231-7785-4949-8B27-38BE2DE16FB7}" type="datetimeFigureOut">
              <a:rPr lang="en-US" smtClean="0"/>
              <a:t>09-Mar-17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E9A4-DE38-4052-9382-CD3FC81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7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231-7785-4949-8B27-38BE2DE16FB7}" type="datetimeFigureOut">
              <a:rPr lang="en-US" smtClean="0"/>
              <a:t>09-Mar-17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E9A4-DE38-4052-9382-CD3FC81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9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231-7785-4949-8B27-38BE2DE16FB7}" type="datetimeFigureOut">
              <a:rPr lang="en-US" smtClean="0"/>
              <a:t>09-Mar-17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E9A4-DE38-4052-9382-CD3FC81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5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231-7785-4949-8B27-38BE2DE16FB7}" type="datetimeFigureOut">
              <a:rPr lang="en-US" smtClean="0"/>
              <a:t>09-Mar-17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E9A4-DE38-4052-9382-CD3FC81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4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231-7785-4949-8B27-38BE2DE16FB7}" type="datetimeFigureOut">
              <a:rPr lang="en-US" smtClean="0"/>
              <a:t>09-Mar-17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E9A4-DE38-4052-9382-CD3FC81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2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231-7785-4949-8B27-38BE2DE16FB7}" type="datetimeFigureOut">
              <a:rPr lang="en-US" smtClean="0"/>
              <a:t>09-Mar-17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E9A4-DE38-4052-9382-CD3FC81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3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231-7785-4949-8B27-38BE2DE16FB7}" type="datetimeFigureOut">
              <a:rPr lang="en-US" smtClean="0"/>
              <a:t>09-Mar-17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E9A4-DE38-4052-9382-CD3FC81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231-7785-4949-8B27-38BE2DE16FB7}" type="datetimeFigureOut">
              <a:rPr lang="en-US" smtClean="0"/>
              <a:t>09-Mar-17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E9A4-DE38-4052-9382-CD3FC81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D231-7785-4949-8B27-38BE2DE16FB7}" type="datetimeFigureOut">
              <a:rPr lang="en-US" smtClean="0"/>
              <a:t>09-Mar-17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19E9A4-DE38-4052-9382-CD3FC81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Sociology of management and business Administration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5600" dirty="0" smtClean="0"/>
              <a:t>Presented by:</a:t>
            </a:r>
          </a:p>
          <a:p>
            <a:r>
              <a:rPr lang="en-US" sz="5600" dirty="0" err="1" smtClean="0"/>
              <a:t>Jyomi</a:t>
            </a:r>
            <a:r>
              <a:rPr lang="en-US" sz="5600" dirty="0" smtClean="0"/>
              <a:t> </a:t>
            </a:r>
            <a:r>
              <a:rPr lang="en-US" sz="5600" dirty="0" err="1" smtClean="0"/>
              <a:t>Bamjan</a:t>
            </a:r>
            <a:r>
              <a:rPr lang="en-US" sz="5600" dirty="0" smtClean="0"/>
              <a:t>(</a:t>
            </a:r>
            <a:r>
              <a:rPr lang="en-US" sz="5600" dirty="0" err="1" smtClean="0"/>
              <a:t>Tamang</a:t>
            </a:r>
            <a:r>
              <a:rPr lang="en-US" sz="5600" dirty="0" smtClean="0"/>
              <a:t>)</a:t>
            </a:r>
          </a:p>
          <a:p>
            <a:r>
              <a:rPr lang="en-US" sz="5600" dirty="0" err="1" smtClean="0"/>
              <a:t>Bedana</a:t>
            </a:r>
            <a:r>
              <a:rPr lang="en-US" sz="5600" dirty="0" smtClean="0"/>
              <a:t> </a:t>
            </a:r>
            <a:r>
              <a:rPr lang="en-US" sz="5600" dirty="0" err="1" smtClean="0"/>
              <a:t>Dahal</a:t>
            </a:r>
            <a:endParaRPr lang="en-US" sz="5600" dirty="0" smtClean="0"/>
          </a:p>
          <a:p>
            <a:r>
              <a:rPr lang="en-US" sz="5600" dirty="0" err="1" smtClean="0"/>
              <a:t>Saru</a:t>
            </a:r>
            <a:r>
              <a:rPr lang="en-US" sz="5600" dirty="0" smtClean="0"/>
              <a:t> </a:t>
            </a:r>
            <a:r>
              <a:rPr lang="en-US" sz="5600" dirty="0" err="1" smtClean="0"/>
              <a:t>Bhattarai</a:t>
            </a:r>
            <a:endParaRPr lang="en-US" sz="5600" dirty="0" smtClean="0"/>
          </a:p>
          <a:p>
            <a:r>
              <a:rPr lang="en-US" sz="5600" dirty="0" smtClean="0"/>
              <a:t>Alisha Yogi</a:t>
            </a:r>
          </a:p>
          <a:p>
            <a:r>
              <a:rPr lang="en-US" sz="5600" dirty="0" err="1" smtClean="0"/>
              <a:t>Riyasha</a:t>
            </a:r>
            <a:r>
              <a:rPr lang="en-US" sz="5600" dirty="0" smtClean="0"/>
              <a:t> </a:t>
            </a:r>
            <a:r>
              <a:rPr lang="en-US" sz="5600" dirty="0" err="1" smtClean="0"/>
              <a:t>Dahal</a:t>
            </a:r>
            <a:endParaRPr lang="en-US" sz="5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Joint collaboration of two independent disciplines: sociology and management.</a:t>
            </a:r>
          </a:p>
          <a:p>
            <a:r>
              <a:rPr lang="en-US" dirty="0" smtClean="0"/>
              <a:t>Sociology of management is a systematic study of human interactions devoted to understanding social relations as human beings from different groups and associations.</a:t>
            </a:r>
          </a:p>
          <a:p>
            <a:r>
              <a:rPr lang="en-US" dirty="0" smtClean="0"/>
              <a:t>Helps in diagnosing and curing management problems.</a:t>
            </a:r>
          </a:p>
          <a:p>
            <a:r>
              <a:rPr lang="en-US" dirty="0" smtClean="0"/>
              <a:t>To overcome from organizational problems certain steps can be taken in consideration for proper benefit.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2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7785" y="228601"/>
            <a:ext cx="8196147" cy="1523999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Organizational Culture: Anthropological gaze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1752600"/>
            <a:ext cx="8001000" cy="4953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Guides and aids in smooth functioning.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System </a:t>
            </a:r>
            <a:r>
              <a:rPr lang="en-US" sz="2000" dirty="0">
                <a:solidFill>
                  <a:schemeClr val="tx1"/>
                </a:solidFill>
              </a:rPr>
              <a:t>of shared assumptions , values and beliefs.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Deeply rooted in life of each organization.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culture of organization eminently influences its myriad decisions and actions.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has profound impact on business outcomes that are vitally important to business organizations.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3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480" y="288100"/>
            <a:ext cx="7993183" cy="876821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solidFill>
                  <a:schemeClr val="tx1"/>
                </a:solidFill>
              </a:rPr>
              <a:t>ANALYSIS OF ORGANISATION</a:t>
            </a:r>
            <a:endParaRPr lang="en-US" sz="48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3063" y="1535242"/>
            <a:ext cx="9144000" cy="486555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Organization with narrow span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Close super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Close control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Fast communication</a:t>
            </a:r>
          </a:p>
          <a:p>
            <a:pPr algn="ctr"/>
            <a:r>
              <a:rPr lang="en-US" dirty="0"/>
              <a:t>F</a:t>
            </a:r>
            <a:r>
              <a:rPr lang="en-US" dirty="0" smtClean="0"/>
              <a:t>unctional organizational group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Logical reflection of function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Simplifies </a:t>
            </a:r>
            <a:r>
              <a:rPr lang="en-US" dirty="0" err="1" smtClean="0"/>
              <a:t>traning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Furnishes memory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899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74" y="1164921"/>
            <a:ext cx="7152362" cy="5693079"/>
          </a:xfrm>
        </p:spPr>
      </p:pic>
    </p:spTree>
    <p:extLst>
      <p:ext uri="{BB962C8B-B14F-4D97-AF65-F5344CB8AC3E}">
        <p14:creationId xmlns:p14="http://schemas.microsoft.com/office/powerpoint/2010/main" val="270498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NETWORK AND ORGANIZATION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is a link or connection that cements individuals creating a system of participants.</a:t>
            </a:r>
          </a:p>
          <a:p>
            <a:r>
              <a:rPr lang="en-US" dirty="0" smtClean="0"/>
              <a:t>Social groups are important source of network.</a:t>
            </a:r>
          </a:p>
          <a:p>
            <a:r>
              <a:rPr lang="en-US" dirty="0" smtClean="0"/>
              <a:t>Network analysis helps to examine structural arrangements as well as patterning of social relationship within and between organization.</a:t>
            </a:r>
          </a:p>
          <a:p>
            <a:r>
              <a:rPr lang="en-US" dirty="0" smtClean="0"/>
              <a:t>Reciprocity, mutual benefits, cooperation and sense of belongingness cement the relationships between and among group members.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4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Importance of Networks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Assets to individuals, groups and organizations.</a:t>
            </a:r>
          </a:p>
          <a:p>
            <a:r>
              <a:rPr lang="en-US" dirty="0" smtClean="0"/>
              <a:t>Promotes sense of security, affiliation and support.</a:t>
            </a:r>
          </a:p>
          <a:p>
            <a:r>
              <a:rPr lang="en-US" dirty="0" smtClean="0"/>
              <a:t>Helps in understanding, planning, motivating as well as regularizing behaviors on the workforce.</a:t>
            </a:r>
          </a:p>
          <a:p>
            <a:r>
              <a:rPr lang="en-US" dirty="0" smtClean="0"/>
              <a:t>Get feedback form analysis of network within and across organization.</a:t>
            </a:r>
          </a:p>
          <a:p>
            <a:r>
              <a:rPr lang="en-US" dirty="0" smtClean="0"/>
              <a:t>Helps to operate the organization within space and optimum mobilizing the vivid capitals: social, cultural, symbolic capital. </a:t>
            </a:r>
          </a:p>
        </p:txBody>
      </p:sp>
    </p:spTree>
    <p:extLst>
      <p:ext uri="{BB962C8B-B14F-4D97-AF65-F5344CB8AC3E}">
        <p14:creationId xmlns:p14="http://schemas.microsoft.com/office/powerpoint/2010/main" val="29674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ANY QUESTIONS?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1605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357069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614" y="2160588"/>
            <a:ext cx="5826809" cy="3881437"/>
          </a:xfrm>
        </p:spPr>
      </p:pic>
    </p:spTree>
    <p:extLst>
      <p:ext uri="{BB962C8B-B14F-4D97-AF65-F5344CB8AC3E}">
        <p14:creationId xmlns:p14="http://schemas.microsoft.com/office/powerpoint/2010/main" val="3956386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295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Sociology of management and business Administration</vt:lpstr>
      <vt:lpstr>Introduction</vt:lpstr>
      <vt:lpstr>Organizational Culture: Anthropological gaze</vt:lpstr>
      <vt:lpstr>ANALYSIS OF ORGANISATION</vt:lpstr>
      <vt:lpstr>PowerPoint Presentation</vt:lpstr>
      <vt:lpstr>NETWORK AND ORGANIZATION </vt:lpstr>
      <vt:lpstr>Importance of Networks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Sociology of management and business Administration</dc:title>
  <dc:creator>dell</dc:creator>
  <cp:lastModifiedBy>dell</cp:lastModifiedBy>
  <cp:revision>10</cp:revision>
  <dcterms:created xsi:type="dcterms:W3CDTF">2017-03-09T03:05:54Z</dcterms:created>
  <dcterms:modified xsi:type="dcterms:W3CDTF">2017-03-09T03:38:33Z</dcterms:modified>
</cp:coreProperties>
</file>