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81" r:id="rId3"/>
    <p:sldId id="282" r:id="rId4"/>
    <p:sldId id="283" r:id="rId5"/>
    <p:sldId id="284" r:id="rId6"/>
    <p:sldId id="256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63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8BA5A-34CC-458C-872C-94E97971313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CDD3C08-0552-4DD0-AEAD-CCFB85CBD542}">
      <dgm:prSet phldrT="[Text]"/>
      <dgm:spPr/>
      <dgm:t>
        <a:bodyPr/>
        <a:lstStyle/>
        <a:p>
          <a:r>
            <a:rPr lang="en-US" dirty="0" smtClean="0"/>
            <a:t>Need(or problem)</a:t>
          </a:r>
          <a:endParaRPr lang="en-US" dirty="0"/>
        </a:p>
      </dgm:t>
    </dgm:pt>
    <dgm:pt modelId="{EA3D9904-D88E-4512-9807-5D62DEB79556}" type="parTrans" cxnId="{DEAD11EA-BDEC-447B-9D83-1177CF1E42EE}">
      <dgm:prSet/>
      <dgm:spPr/>
      <dgm:t>
        <a:bodyPr/>
        <a:lstStyle/>
        <a:p>
          <a:endParaRPr lang="en-US"/>
        </a:p>
      </dgm:t>
    </dgm:pt>
    <dgm:pt modelId="{A29EB491-076F-4360-ADFB-5F0AABAD7FF6}" type="sibTrans" cxnId="{DEAD11EA-BDEC-447B-9D83-1177CF1E42EE}">
      <dgm:prSet/>
      <dgm:spPr/>
      <dgm:t>
        <a:bodyPr/>
        <a:lstStyle/>
        <a:p>
          <a:endParaRPr lang="en-US"/>
        </a:p>
      </dgm:t>
    </dgm:pt>
    <dgm:pt modelId="{544B55FE-DA5E-41D4-9C13-E406C04D7A17}">
      <dgm:prSet phldrT="[Text]"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ECE20C72-A43C-44A5-9C33-5A6E72E48695}" type="parTrans" cxnId="{78614AC2-0329-45E5-B50A-855BAB5879C0}">
      <dgm:prSet/>
      <dgm:spPr/>
      <dgm:t>
        <a:bodyPr/>
        <a:lstStyle/>
        <a:p>
          <a:endParaRPr lang="en-US"/>
        </a:p>
      </dgm:t>
    </dgm:pt>
    <dgm:pt modelId="{3B4F4C87-48A9-4DA9-8729-153A70AEB820}" type="sibTrans" cxnId="{78614AC2-0329-45E5-B50A-855BAB5879C0}">
      <dgm:prSet/>
      <dgm:spPr/>
      <dgm:t>
        <a:bodyPr/>
        <a:lstStyle/>
        <a:p>
          <a:endParaRPr lang="en-US"/>
        </a:p>
      </dgm:t>
    </dgm:pt>
    <dgm:pt modelId="{798056A4-6C5E-4782-B661-D7B630C57717}">
      <dgm:prSet phldrT="[Text]"/>
      <dgm:spPr/>
      <dgm:t>
        <a:bodyPr/>
        <a:lstStyle/>
        <a:p>
          <a:r>
            <a:rPr lang="en-US" dirty="0" smtClean="0"/>
            <a:t>Purchase</a:t>
          </a:r>
          <a:endParaRPr lang="en-US" dirty="0"/>
        </a:p>
      </dgm:t>
    </dgm:pt>
    <dgm:pt modelId="{4781E433-CB84-482E-87D9-D6909A74D1DF}" type="parTrans" cxnId="{B3828CC7-823E-4202-A546-3199F4C8491C}">
      <dgm:prSet/>
      <dgm:spPr/>
      <dgm:t>
        <a:bodyPr/>
        <a:lstStyle/>
        <a:p>
          <a:endParaRPr lang="en-US"/>
        </a:p>
      </dgm:t>
    </dgm:pt>
    <dgm:pt modelId="{E694939F-FB59-49F0-8369-13B512920102}" type="sibTrans" cxnId="{B3828CC7-823E-4202-A546-3199F4C8491C}">
      <dgm:prSet/>
      <dgm:spPr/>
      <dgm:t>
        <a:bodyPr/>
        <a:lstStyle/>
        <a:p>
          <a:endParaRPr lang="en-US"/>
        </a:p>
      </dgm:t>
    </dgm:pt>
    <dgm:pt modelId="{0FDDCDEA-54FB-49A1-8262-463E47631462}" type="pres">
      <dgm:prSet presAssocID="{F4A8BA5A-34CC-458C-872C-94E97971313D}" presName="Name0" presStyleCnt="0">
        <dgm:presLayoutVars>
          <dgm:dir/>
          <dgm:animLvl val="lvl"/>
          <dgm:resizeHandles val="exact"/>
        </dgm:presLayoutVars>
      </dgm:prSet>
      <dgm:spPr/>
    </dgm:pt>
    <dgm:pt modelId="{D8E6B7DF-7D56-4E9E-82C1-FC69E3DC9FCE}" type="pres">
      <dgm:prSet presAssocID="{6CDD3C08-0552-4DD0-AEAD-CCFB85CBD54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7F663E-A0C0-47C6-BD50-2B444D162222}" type="pres">
      <dgm:prSet presAssocID="{A29EB491-076F-4360-ADFB-5F0AABAD7FF6}" presName="parTxOnlySpace" presStyleCnt="0"/>
      <dgm:spPr/>
    </dgm:pt>
    <dgm:pt modelId="{99A8B219-F210-40D9-98D7-ED3D5A52A970}" type="pres">
      <dgm:prSet presAssocID="{544B55FE-DA5E-41D4-9C13-E406C04D7A1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8AA28-933C-4719-8341-9539890B04E8}" type="pres">
      <dgm:prSet presAssocID="{3B4F4C87-48A9-4DA9-8729-153A70AEB820}" presName="parTxOnlySpace" presStyleCnt="0"/>
      <dgm:spPr/>
    </dgm:pt>
    <dgm:pt modelId="{D61C3EC3-0215-4201-B32E-58B11A394F65}" type="pres">
      <dgm:prSet presAssocID="{798056A4-6C5E-4782-B661-D7B630C577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4BD3BF-FFAE-4279-8A76-8C8ADEE2928F}" type="presOf" srcId="{544B55FE-DA5E-41D4-9C13-E406C04D7A17}" destId="{99A8B219-F210-40D9-98D7-ED3D5A52A970}" srcOrd="0" destOrd="0" presId="urn:microsoft.com/office/officeart/2005/8/layout/chevron1"/>
    <dgm:cxn modelId="{F7EF69D9-4895-4FEE-BF2B-CDF3FD002BF5}" type="presOf" srcId="{F4A8BA5A-34CC-458C-872C-94E97971313D}" destId="{0FDDCDEA-54FB-49A1-8262-463E47631462}" srcOrd="0" destOrd="0" presId="urn:microsoft.com/office/officeart/2005/8/layout/chevron1"/>
    <dgm:cxn modelId="{DEAD11EA-BDEC-447B-9D83-1177CF1E42EE}" srcId="{F4A8BA5A-34CC-458C-872C-94E97971313D}" destId="{6CDD3C08-0552-4DD0-AEAD-CCFB85CBD542}" srcOrd="0" destOrd="0" parTransId="{EA3D9904-D88E-4512-9807-5D62DEB79556}" sibTransId="{A29EB491-076F-4360-ADFB-5F0AABAD7FF6}"/>
    <dgm:cxn modelId="{B3828CC7-823E-4202-A546-3199F4C8491C}" srcId="{F4A8BA5A-34CC-458C-872C-94E97971313D}" destId="{798056A4-6C5E-4782-B661-D7B630C57717}" srcOrd="2" destOrd="0" parTransId="{4781E433-CB84-482E-87D9-D6909A74D1DF}" sibTransId="{E694939F-FB59-49F0-8369-13B512920102}"/>
    <dgm:cxn modelId="{78614AC2-0329-45E5-B50A-855BAB5879C0}" srcId="{F4A8BA5A-34CC-458C-872C-94E97971313D}" destId="{544B55FE-DA5E-41D4-9C13-E406C04D7A17}" srcOrd="1" destOrd="0" parTransId="{ECE20C72-A43C-44A5-9C33-5A6E72E48695}" sibTransId="{3B4F4C87-48A9-4DA9-8729-153A70AEB820}"/>
    <dgm:cxn modelId="{0BAC1B33-3135-4B80-A858-9744F2F95C1A}" type="presOf" srcId="{6CDD3C08-0552-4DD0-AEAD-CCFB85CBD542}" destId="{D8E6B7DF-7D56-4E9E-82C1-FC69E3DC9FCE}" srcOrd="0" destOrd="0" presId="urn:microsoft.com/office/officeart/2005/8/layout/chevron1"/>
    <dgm:cxn modelId="{548A8881-FC70-4592-9712-9A6DD9298E94}" type="presOf" srcId="{798056A4-6C5E-4782-B661-D7B630C57717}" destId="{D61C3EC3-0215-4201-B32E-58B11A394F65}" srcOrd="0" destOrd="0" presId="urn:microsoft.com/office/officeart/2005/8/layout/chevron1"/>
    <dgm:cxn modelId="{B56F16E4-F893-4E23-8EBE-37A463598A8B}" type="presParOf" srcId="{0FDDCDEA-54FB-49A1-8262-463E47631462}" destId="{D8E6B7DF-7D56-4E9E-82C1-FC69E3DC9FCE}" srcOrd="0" destOrd="0" presId="urn:microsoft.com/office/officeart/2005/8/layout/chevron1"/>
    <dgm:cxn modelId="{EA8DD9CD-C501-40DE-BBB1-192690740B4E}" type="presParOf" srcId="{0FDDCDEA-54FB-49A1-8262-463E47631462}" destId="{267F663E-A0C0-47C6-BD50-2B444D162222}" srcOrd="1" destOrd="0" presId="urn:microsoft.com/office/officeart/2005/8/layout/chevron1"/>
    <dgm:cxn modelId="{3552A8D9-2A8F-462F-8D64-C7DDDDA72664}" type="presParOf" srcId="{0FDDCDEA-54FB-49A1-8262-463E47631462}" destId="{99A8B219-F210-40D9-98D7-ED3D5A52A970}" srcOrd="2" destOrd="0" presId="urn:microsoft.com/office/officeart/2005/8/layout/chevron1"/>
    <dgm:cxn modelId="{04CFF362-CCFA-400D-94D7-4B296CEEB6EA}" type="presParOf" srcId="{0FDDCDEA-54FB-49A1-8262-463E47631462}" destId="{0228AA28-933C-4719-8341-9539890B04E8}" srcOrd="3" destOrd="0" presId="urn:microsoft.com/office/officeart/2005/8/layout/chevron1"/>
    <dgm:cxn modelId="{EBB0AF1B-1295-419B-BC45-B236DEBC2192}" type="presParOf" srcId="{0FDDCDEA-54FB-49A1-8262-463E47631462}" destId="{D61C3EC3-0215-4201-B32E-58B11A394F6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A9DB8-53B4-4D64-9FAB-9A7CED1EA95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0"/>
      <dgm:spPr/>
    </dgm:pt>
    <dgm:pt modelId="{B7185FC7-BDA8-4A77-B923-E1E004D57317}" type="pres">
      <dgm:prSet presAssocID="{009A9DB8-53B4-4D64-9FAB-9A7CED1EA95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7D80A07-1CF8-4CF4-893F-D6743304494F}" type="presOf" srcId="{009A9DB8-53B4-4D64-9FAB-9A7CED1EA956}" destId="{B7185FC7-BDA8-4A77-B923-E1E004D5731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F736B-DCD3-4081-B53A-2FFDEC9C91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A363A-E2B2-4C98-B05E-97E002B9ED85}">
      <dgm:prSet phldrT="[Text]"/>
      <dgm:spPr/>
      <dgm:t>
        <a:bodyPr/>
        <a:lstStyle/>
        <a:p>
          <a:r>
            <a:rPr lang="en-US" dirty="0" smtClean="0"/>
            <a:t>Need</a:t>
          </a:r>
          <a:endParaRPr lang="en-US" dirty="0"/>
        </a:p>
      </dgm:t>
    </dgm:pt>
    <dgm:pt modelId="{2BBF32D0-90FC-47B4-9FB5-9F5C3545DC5D}" type="parTrans" cxnId="{C15C9E15-0B01-4CB9-A007-BB24DC6C7500}">
      <dgm:prSet/>
      <dgm:spPr/>
      <dgm:t>
        <a:bodyPr/>
        <a:lstStyle/>
        <a:p>
          <a:endParaRPr lang="en-US"/>
        </a:p>
      </dgm:t>
    </dgm:pt>
    <dgm:pt modelId="{B1C670FD-F1DA-43B5-BD11-162187FBF42E}" type="sibTrans" cxnId="{C15C9E15-0B01-4CB9-A007-BB24DC6C7500}">
      <dgm:prSet/>
      <dgm:spPr/>
      <dgm:t>
        <a:bodyPr/>
        <a:lstStyle/>
        <a:p>
          <a:endParaRPr lang="en-US"/>
        </a:p>
      </dgm:t>
    </dgm:pt>
    <dgm:pt modelId="{E2CE5CCD-84A1-4931-8C3D-E4A406930004}">
      <dgm:prSet phldrT="[Text]"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C6B85A09-6E1A-40E9-B290-8954E985793C}" type="parTrans" cxnId="{797AD2DD-D244-4516-9BD2-C03C90988253}">
      <dgm:prSet/>
      <dgm:spPr/>
      <dgm:t>
        <a:bodyPr/>
        <a:lstStyle/>
        <a:p>
          <a:endParaRPr lang="en-US"/>
        </a:p>
      </dgm:t>
    </dgm:pt>
    <dgm:pt modelId="{B1D396A6-871E-4E4F-87E3-63B8CB5E3BD2}" type="sibTrans" cxnId="{797AD2DD-D244-4516-9BD2-C03C90988253}">
      <dgm:prSet/>
      <dgm:spPr/>
      <dgm:t>
        <a:bodyPr/>
        <a:lstStyle/>
        <a:p>
          <a:endParaRPr lang="en-US"/>
        </a:p>
      </dgm:t>
    </dgm:pt>
    <dgm:pt modelId="{09BDD50D-9140-4057-BD0F-902544C6B078}">
      <dgm:prSet phldrT="[Text]"/>
      <dgm:spPr/>
      <dgm:t>
        <a:bodyPr/>
        <a:lstStyle/>
        <a:p>
          <a:r>
            <a:rPr lang="en-US" dirty="0" smtClean="0"/>
            <a:t>Purchase</a:t>
          </a:r>
          <a:endParaRPr lang="en-US" dirty="0"/>
        </a:p>
      </dgm:t>
    </dgm:pt>
    <dgm:pt modelId="{31B2D690-7711-4E19-8C87-8F1F12FFB985}" type="parTrans" cxnId="{70D3DFC2-C1C5-4656-ACBB-6A7A980D4FDC}">
      <dgm:prSet/>
      <dgm:spPr/>
      <dgm:t>
        <a:bodyPr/>
        <a:lstStyle/>
        <a:p>
          <a:endParaRPr lang="en-US"/>
        </a:p>
      </dgm:t>
    </dgm:pt>
    <dgm:pt modelId="{AA29CE69-8E2B-4DAB-94AD-8E773B598949}" type="sibTrans" cxnId="{70D3DFC2-C1C5-4656-ACBB-6A7A980D4FDC}">
      <dgm:prSet/>
      <dgm:spPr/>
      <dgm:t>
        <a:bodyPr/>
        <a:lstStyle/>
        <a:p>
          <a:endParaRPr lang="en-US"/>
        </a:p>
      </dgm:t>
    </dgm:pt>
    <dgm:pt modelId="{CE1C22A9-CD8D-4914-8CD0-8D38C9F06631}">
      <dgm:prSet phldrT="[Text]"/>
      <dgm:spPr/>
      <dgm:t>
        <a:bodyPr/>
        <a:lstStyle/>
        <a:p>
          <a:r>
            <a:rPr lang="en-US" dirty="0" smtClean="0"/>
            <a:t>Satisfaction</a:t>
          </a:r>
          <a:endParaRPr lang="en-US" dirty="0"/>
        </a:p>
      </dgm:t>
    </dgm:pt>
    <dgm:pt modelId="{019DB538-D9FA-44F1-AE7B-3235A97D5265}" type="parTrans" cxnId="{E46858D9-E7E0-4916-A32F-B2D523EE7A4E}">
      <dgm:prSet/>
      <dgm:spPr/>
      <dgm:t>
        <a:bodyPr/>
        <a:lstStyle/>
        <a:p>
          <a:endParaRPr lang="en-US"/>
        </a:p>
      </dgm:t>
    </dgm:pt>
    <dgm:pt modelId="{ACF1E8E6-C0F9-495D-A36E-AE702BFA2395}" type="sibTrans" cxnId="{E46858D9-E7E0-4916-A32F-B2D523EE7A4E}">
      <dgm:prSet/>
      <dgm:spPr/>
      <dgm:t>
        <a:bodyPr/>
        <a:lstStyle/>
        <a:p>
          <a:endParaRPr lang="en-US"/>
        </a:p>
      </dgm:t>
    </dgm:pt>
    <dgm:pt modelId="{08D14A73-332F-4184-A753-CFC896198E0C}" type="pres">
      <dgm:prSet presAssocID="{9DBF736B-DCD3-4081-B53A-2FFDEC9C91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A0ED64E-A29B-4048-93E5-C18E821DC89C}" type="pres">
      <dgm:prSet presAssocID="{AD6A363A-E2B2-4C98-B05E-97E002B9ED8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CB9868-29C2-4E39-B2CB-7373CC5A2F39}" type="pres">
      <dgm:prSet presAssocID="{B1C670FD-F1DA-43B5-BD11-162187FBF42E}" presName="parTxOnlySpace" presStyleCnt="0"/>
      <dgm:spPr/>
    </dgm:pt>
    <dgm:pt modelId="{D1B50845-DF28-4BD9-AF0B-FE3DD67FCDE4}" type="pres">
      <dgm:prSet presAssocID="{E2CE5CCD-84A1-4931-8C3D-E4A40693000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96342-AF64-4242-ADFE-2107F459A9AE}" type="pres">
      <dgm:prSet presAssocID="{B1D396A6-871E-4E4F-87E3-63B8CB5E3BD2}" presName="parTxOnlySpace" presStyleCnt="0"/>
      <dgm:spPr/>
    </dgm:pt>
    <dgm:pt modelId="{9D1493B0-FBA9-47DC-81B2-878FD8A32421}" type="pres">
      <dgm:prSet presAssocID="{09BDD50D-9140-4057-BD0F-902544C6B07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68DF7F-17D1-4DD1-B3A1-CF65F1CFA159}" type="pres">
      <dgm:prSet presAssocID="{AA29CE69-8E2B-4DAB-94AD-8E773B598949}" presName="parTxOnlySpace" presStyleCnt="0"/>
      <dgm:spPr/>
    </dgm:pt>
    <dgm:pt modelId="{ED23FE21-2B14-4D50-BA8D-CE4620E2603C}" type="pres">
      <dgm:prSet presAssocID="{CE1C22A9-CD8D-4914-8CD0-8D38C9F0663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5C9E15-0B01-4CB9-A007-BB24DC6C7500}" srcId="{9DBF736B-DCD3-4081-B53A-2FFDEC9C91D7}" destId="{AD6A363A-E2B2-4C98-B05E-97E002B9ED85}" srcOrd="0" destOrd="0" parTransId="{2BBF32D0-90FC-47B4-9FB5-9F5C3545DC5D}" sibTransId="{B1C670FD-F1DA-43B5-BD11-162187FBF42E}"/>
    <dgm:cxn modelId="{E46858D9-E7E0-4916-A32F-B2D523EE7A4E}" srcId="{9DBF736B-DCD3-4081-B53A-2FFDEC9C91D7}" destId="{CE1C22A9-CD8D-4914-8CD0-8D38C9F06631}" srcOrd="3" destOrd="0" parTransId="{019DB538-D9FA-44F1-AE7B-3235A97D5265}" sibTransId="{ACF1E8E6-C0F9-495D-A36E-AE702BFA2395}"/>
    <dgm:cxn modelId="{42C69BBC-E5F9-4DC7-9C0C-A8807F7F6CE0}" type="presOf" srcId="{E2CE5CCD-84A1-4931-8C3D-E4A406930004}" destId="{D1B50845-DF28-4BD9-AF0B-FE3DD67FCDE4}" srcOrd="0" destOrd="0" presId="urn:microsoft.com/office/officeart/2005/8/layout/chevron1"/>
    <dgm:cxn modelId="{70D3DFC2-C1C5-4656-ACBB-6A7A980D4FDC}" srcId="{9DBF736B-DCD3-4081-B53A-2FFDEC9C91D7}" destId="{09BDD50D-9140-4057-BD0F-902544C6B078}" srcOrd="2" destOrd="0" parTransId="{31B2D690-7711-4E19-8C87-8F1F12FFB985}" sibTransId="{AA29CE69-8E2B-4DAB-94AD-8E773B598949}"/>
    <dgm:cxn modelId="{DF1108A7-D01C-4B28-94DD-DD2CBAF34F8B}" type="presOf" srcId="{9DBF736B-DCD3-4081-B53A-2FFDEC9C91D7}" destId="{08D14A73-332F-4184-A753-CFC896198E0C}" srcOrd="0" destOrd="0" presId="urn:microsoft.com/office/officeart/2005/8/layout/chevron1"/>
    <dgm:cxn modelId="{797AD2DD-D244-4516-9BD2-C03C90988253}" srcId="{9DBF736B-DCD3-4081-B53A-2FFDEC9C91D7}" destId="{E2CE5CCD-84A1-4931-8C3D-E4A406930004}" srcOrd="1" destOrd="0" parTransId="{C6B85A09-6E1A-40E9-B290-8954E985793C}" sibTransId="{B1D396A6-871E-4E4F-87E3-63B8CB5E3BD2}"/>
    <dgm:cxn modelId="{EA62F6E0-623A-4D28-9BED-42994DED7CEB}" type="presOf" srcId="{AD6A363A-E2B2-4C98-B05E-97E002B9ED85}" destId="{5A0ED64E-A29B-4048-93E5-C18E821DC89C}" srcOrd="0" destOrd="0" presId="urn:microsoft.com/office/officeart/2005/8/layout/chevron1"/>
    <dgm:cxn modelId="{66798A57-6D79-4DDA-8D03-D5087930134A}" type="presOf" srcId="{09BDD50D-9140-4057-BD0F-902544C6B078}" destId="{9D1493B0-FBA9-47DC-81B2-878FD8A32421}" srcOrd="0" destOrd="0" presId="urn:microsoft.com/office/officeart/2005/8/layout/chevron1"/>
    <dgm:cxn modelId="{F7E03C22-4441-4C30-A73B-B756AFA4C13B}" type="presOf" srcId="{CE1C22A9-CD8D-4914-8CD0-8D38C9F06631}" destId="{ED23FE21-2B14-4D50-BA8D-CE4620E2603C}" srcOrd="0" destOrd="0" presId="urn:microsoft.com/office/officeart/2005/8/layout/chevron1"/>
    <dgm:cxn modelId="{6C5219EE-ABAB-430E-B01B-A75EDCA5B66F}" type="presParOf" srcId="{08D14A73-332F-4184-A753-CFC896198E0C}" destId="{5A0ED64E-A29B-4048-93E5-C18E821DC89C}" srcOrd="0" destOrd="0" presId="urn:microsoft.com/office/officeart/2005/8/layout/chevron1"/>
    <dgm:cxn modelId="{B2EA2654-8377-4934-9CC9-DC2CFD33019A}" type="presParOf" srcId="{08D14A73-332F-4184-A753-CFC896198E0C}" destId="{06CB9868-29C2-4E39-B2CB-7373CC5A2F39}" srcOrd="1" destOrd="0" presId="urn:microsoft.com/office/officeart/2005/8/layout/chevron1"/>
    <dgm:cxn modelId="{7B3F5BF0-333B-49B2-8DDD-984CA41E6584}" type="presParOf" srcId="{08D14A73-332F-4184-A753-CFC896198E0C}" destId="{D1B50845-DF28-4BD9-AF0B-FE3DD67FCDE4}" srcOrd="2" destOrd="0" presId="urn:microsoft.com/office/officeart/2005/8/layout/chevron1"/>
    <dgm:cxn modelId="{484DA319-C209-4058-A514-179A1BA99336}" type="presParOf" srcId="{08D14A73-332F-4184-A753-CFC896198E0C}" destId="{E2E96342-AF64-4242-ADFE-2107F459A9AE}" srcOrd="3" destOrd="0" presId="urn:microsoft.com/office/officeart/2005/8/layout/chevron1"/>
    <dgm:cxn modelId="{F3E518FD-B5A9-4E0F-9CBF-A66F6E8B8B3A}" type="presParOf" srcId="{08D14A73-332F-4184-A753-CFC896198E0C}" destId="{9D1493B0-FBA9-47DC-81B2-878FD8A32421}" srcOrd="4" destOrd="0" presId="urn:microsoft.com/office/officeart/2005/8/layout/chevron1"/>
    <dgm:cxn modelId="{63B87CC7-67C7-47A6-B827-B22A4E4369E2}" type="presParOf" srcId="{08D14A73-332F-4184-A753-CFC896198E0C}" destId="{BB68DF7F-17D1-4DD1-B3A1-CF65F1CFA159}" srcOrd="5" destOrd="0" presId="urn:microsoft.com/office/officeart/2005/8/layout/chevron1"/>
    <dgm:cxn modelId="{A1BA5194-6952-4F9F-9B02-990164F6A212}" type="presParOf" srcId="{08D14A73-332F-4184-A753-CFC896198E0C}" destId="{ED23FE21-2B14-4D50-BA8D-CE4620E2603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6D636F-A657-422F-AB8F-4FD3D87D6A1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D51E1-8746-4553-89B4-946F95DC8B60}">
      <dgm:prSet phldrT="[Text]" custT="1"/>
      <dgm:spPr/>
      <dgm:t>
        <a:bodyPr/>
        <a:lstStyle/>
        <a:p>
          <a:r>
            <a:rPr lang="en-US" sz="1600" dirty="0" smtClean="0"/>
            <a:t>Need</a:t>
          </a:r>
          <a:endParaRPr lang="en-US" sz="1600" dirty="0"/>
        </a:p>
      </dgm:t>
    </dgm:pt>
    <dgm:pt modelId="{1D4532A1-05BE-45F1-A7AE-B9BC8B1A7C5B}" type="parTrans" cxnId="{6619F60F-6D12-426F-AEF9-0B6A4BF57DE5}">
      <dgm:prSet/>
      <dgm:spPr/>
      <dgm:t>
        <a:bodyPr/>
        <a:lstStyle/>
        <a:p>
          <a:endParaRPr lang="en-US"/>
        </a:p>
      </dgm:t>
    </dgm:pt>
    <dgm:pt modelId="{78B77C78-A60B-4ED5-9E24-1221AC0BE7A6}" type="sibTrans" cxnId="{6619F60F-6D12-426F-AEF9-0B6A4BF57DE5}">
      <dgm:prSet/>
      <dgm:spPr/>
      <dgm:t>
        <a:bodyPr/>
        <a:lstStyle/>
        <a:p>
          <a:endParaRPr lang="en-US"/>
        </a:p>
      </dgm:t>
    </dgm:pt>
    <dgm:pt modelId="{A7B08623-FB57-4B40-A201-14515E1570E4}">
      <dgm:prSet phldrT="[Text]" custT="1"/>
      <dgm:spPr/>
      <dgm:t>
        <a:bodyPr/>
        <a:lstStyle/>
        <a:p>
          <a:r>
            <a:rPr lang="en-US" sz="1600" dirty="0" smtClean="0"/>
            <a:t>Product/Service and  trade name</a:t>
          </a:r>
          <a:endParaRPr lang="en-US" sz="1600" dirty="0"/>
        </a:p>
      </dgm:t>
    </dgm:pt>
    <dgm:pt modelId="{A3EA34A6-3AAB-4694-B075-F52D1747CFB1}" type="parTrans" cxnId="{B6C09C27-5AA6-4953-92C1-8568D8FB29D8}">
      <dgm:prSet/>
      <dgm:spPr/>
      <dgm:t>
        <a:bodyPr/>
        <a:lstStyle/>
        <a:p>
          <a:endParaRPr lang="en-US"/>
        </a:p>
      </dgm:t>
    </dgm:pt>
    <dgm:pt modelId="{F1502A16-4017-4872-B522-25DB6819B555}" type="sibTrans" cxnId="{B6C09C27-5AA6-4953-92C1-8568D8FB29D8}">
      <dgm:prSet/>
      <dgm:spPr/>
      <dgm:t>
        <a:bodyPr/>
        <a:lstStyle/>
        <a:p>
          <a:endParaRPr lang="en-US"/>
        </a:p>
      </dgm:t>
    </dgm:pt>
    <dgm:pt modelId="{4E50411E-305C-43CF-B1E8-14B49752B03E}">
      <dgm:prSet phldrT="[Text]" custT="1"/>
      <dgm:spPr/>
      <dgm:t>
        <a:bodyPr/>
        <a:lstStyle/>
        <a:p>
          <a:r>
            <a:rPr lang="en-US" sz="1600" dirty="0" smtClean="0"/>
            <a:t>Purchase</a:t>
          </a:r>
          <a:endParaRPr lang="en-US" sz="1600" dirty="0"/>
        </a:p>
      </dgm:t>
    </dgm:pt>
    <dgm:pt modelId="{F77D453B-84D2-491C-8575-8F1479330EDD}" type="parTrans" cxnId="{3038FE02-C813-42EE-8867-517098505E62}">
      <dgm:prSet/>
      <dgm:spPr/>
      <dgm:t>
        <a:bodyPr/>
        <a:lstStyle/>
        <a:p>
          <a:endParaRPr lang="en-US"/>
        </a:p>
      </dgm:t>
    </dgm:pt>
    <dgm:pt modelId="{FB3509D3-6BD2-4024-B9EB-5DD73A38D883}" type="sibTrans" cxnId="{3038FE02-C813-42EE-8867-517098505E62}">
      <dgm:prSet/>
      <dgm:spPr/>
      <dgm:t>
        <a:bodyPr/>
        <a:lstStyle/>
        <a:p>
          <a:endParaRPr lang="en-US"/>
        </a:p>
      </dgm:t>
    </dgm:pt>
    <dgm:pt modelId="{AEB14C65-A277-4091-B097-C814E34A54EB}">
      <dgm:prSet phldrT="[Text]" custT="1"/>
      <dgm:spPr/>
      <dgm:t>
        <a:bodyPr/>
        <a:lstStyle/>
        <a:p>
          <a:r>
            <a:rPr lang="en-US" sz="1600" dirty="0" smtClean="0"/>
            <a:t>Satisfaction/Dissatisfaction</a:t>
          </a:r>
          <a:endParaRPr lang="en-US" sz="1600" dirty="0"/>
        </a:p>
      </dgm:t>
    </dgm:pt>
    <dgm:pt modelId="{246F20E7-5828-4E51-9255-87B846A44B84}" type="parTrans" cxnId="{53319767-A876-4BB9-AB73-73866AB7E91E}">
      <dgm:prSet/>
      <dgm:spPr/>
      <dgm:t>
        <a:bodyPr/>
        <a:lstStyle/>
        <a:p>
          <a:endParaRPr lang="en-US"/>
        </a:p>
      </dgm:t>
    </dgm:pt>
    <dgm:pt modelId="{6F359C20-95B6-4CF4-A6B4-15FCDAFC1A16}" type="sibTrans" cxnId="{53319767-A876-4BB9-AB73-73866AB7E91E}">
      <dgm:prSet/>
      <dgm:spPr/>
      <dgm:t>
        <a:bodyPr/>
        <a:lstStyle/>
        <a:p>
          <a:endParaRPr lang="en-US"/>
        </a:p>
      </dgm:t>
    </dgm:pt>
    <dgm:pt modelId="{B8AEF198-3B8B-4CFA-BC8F-42E0E64828FD}" type="pres">
      <dgm:prSet presAssocID="{246D636F-A657-422F-AB8F-4FD3D87D6A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9A4B12-B1AC-4147-AE9D-8B61FFD24A65}" type="pres">
      <dgm:prSet presAssocID="{A3DD51E1-8746-4553-89B4-946F95DC8B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41805C-0FBB-42BD-8B7E-09F98A13F2C3}" type="pres">
      <dgm:prSet presAssocID="{78B77C78-A60B-4ED5-9E24-1221AC0BE7A6}" presName="parTxOnlySpace" presStyleCnt="0"/>
      <dgm:spPr/>
    </dgm:pt>
    <dgm:pt modelId="{D1915711-B4D9-425F-B94F-2E074834985F}" type="pres">
      <dgm:prSet presAssocID="{A7B08623-FB57-4B40-A201-14515E1570E4}" presName="parTxOnly" presStyleLbl="node1" presStyleIdx="1" presStyleCnt="4" custLinFactNeighborX="24141" custLinFactNeighborY="21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3A146-86FF-42EA-AF0B-0856A1C343A9}" type="pres">
      <dgm:prSet presAssocID="{F1502A16-4017-4872-B522-25DB6819B555}" presName="parTxOnlySpace" presStyleCnt="0"/>
      <dgm:spPr/>
    </dgm:pt>
    <dgm:pt modelId="{BB3E9ECB-80E1-44FB-8AD2-2DA18F96AE72}" type="pres">
      <dgm:prSet presAssocID="{4E50411E-305C-43CF-B1E8-14B49752B03E}" presName="parTxOnly" presStyleLbl="node1" presStyleIdx="2" presStyleCnt="4" custLinFactNeighborX="-1917" custLinFactNeighborY="-19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44C63F-8518-473B-B1B4-C086F299635C}" type="pres">
      <dgm:prSet presAssocID="{FB3509D3-6BD2-4024-B9EB-5DD73A38D883}" presName="parTxOnlySpace" presStyleCnt="0"/>
      <dgm:spPr/>
    </dgm:pt>
    <dgm:pt modelId="{B0311F94-90D8-4254-A146-07F9C640730A}" type="pres">
      <dgm:prSet presAssocID="{AEB14C65-A277-4091-B097-C814E34A54E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19F60F-6D12-426F-AEF9-0B6A4BF57DE5}" srcId="{246D636F-A657-422F-AB8F-4FD3D87D6A14}" destId="{A3DD51E1-8746-4553-89B4-946F95DC8B60}" srcOrd="0" destOrd="0" parTransId="{1D4532A1-05BE-45F1-A7AE-B9BC8B1A7C5B}" sibTransId="{78B77C78-A60B-4ED5-9E24-1221AC0BE7A6}"/>
    <dgm:cxn modelId="{3038FE02-C813-42EE-8867-517098505E62}" srcId="{246D636F-A657-422F-AB8F-4FD3D87D6A14}" destId="{4E50411E-305C-43CF-B1E8-14B49752B03E}" srcOrd="2" destOrd="0" parTransId="{F77D453B-84D2-491C-8575-8F1479330EDD}" sibTransId="{FB3509D3-6BD2-4024-B9EB-5DD73A38D883}"/>
    <dgm:cxn modelId="{8FBD2D43-B09E-452C-9EFF-404D00CB336A}" type="presOf" srcId="{4E50411E-305C-43CF-B1E8-14B49752B03E}" destId="{BB3E9ECB-80E1-44FB-8AD2-2DA18F96AE72}" srcOrd="0" destOrd="0" presId="urn:microsoft.com/office/officeart/2005/8/layout/chevron1"/>
    <dgm:cxn modelId="{3C2AAB7F-B306-4CBF-BAA4-FDE4B273D16D}" type="presOf" srcId="{246D636F-A657-422F-AB8F-4FD3D87D6A14}" destId="{B8AEF198-3B8B-4CFA-BC8F-42E0E64828FD}" srcOrd="0" destOrd="0" presId="urn:microsoft.com/office/officeart/2005/8/layout/chevron1"/>
    <dgm:cxn modelId="{4984C458-E417-4081-974B-0D92E63EA948}" type="presOf" srcId="{A3DD51E1-8746-4553-89B4-946F95DC8B60}" destId="{789A4B12-B1AC-4147-AE9D-8B61FFD24A65}" srcOrd="0" destOrd="0" presId="urn:microsoft.com/office/officeart/2005/8/layout/chevron1"/>
    <dgm:cxn modelId="{53319767-A876-4BB9-AB73-73866AB7E91E}" srcId="{246D636F-A657-422F-AB8F-4FD3D87D6A14}" destId="{AEB14C65-A277-4091-B097-C814E34A54EB}" srcOrd="3" destOrd="0" parTransId="{246F20E7-5828-4E51-9255-87B846A44B84}" sibTransId="{6F359C20-95B6-4CF4-A6B4-15FCDAFC1A16}"/>
    <dgm:cxn modelId="{6AF3D049-58B9-4960-B9A2-F6E12771DD6B}" type="presOf" srcId="{A7B08623-FB57-4B40-A201-14515E1570E4}" destId="{D1915711-B4D9-425F-B94F-2E074834985F}" srcOrd="0" destOrd="0" presId="urn:microsoft.com/office/officeart/2005/8/layout/chevron1"/>
    <dgm:cxn modelId="{B6C09C27-5AA6-4953-92C1-8568D8FB29D8}" srcId="{246D636F-A657-422F-AB8F-4FD3D87D6A14}" destId="{A7B08623-FB57-4B40-A201-14515E1570E4}" srcOrd="1" destOrd="0" parTransId="{A3EA34A6-3AAB-4694-B075-F52D1747CFB1}" sibTransId="{F1502A16-4017-4872-B522-25DB6819B555}"/>
    <dgm:cxn modelId="{B27CC8A9-C9C0-44CF-894A-B1BB806E6ED1}" type="presOf" srcId="{AEB14C65-A277-4091-B097-C814E34A54EB}" destId="{B0311F94-90D8-4254-A146-07F9C640730A}" srcOrd="0" destOrd="0" presId="urn:microsoft.com/office/officeart/2005/8/layout/chevron1"/>
    <dgm:cxn modelId="{1A7562C8-4DB8-425E-8351-87FB9C1B44CD}" type="presParOf" srcId="{B8AEF198-3B8B-4CFA-BC8F-42E0E64828FD}" destId="{789A4B12-B1AC-4147-AE9D-8B61FFD24A65}" srcOrd="0" destOrd="0" presId="urn:microsoft.com/office/officeart/2005/8/layout/chevron1"/>
    <dgm:cxn modelId="{83F7EC64-EABA-4C6C-A479-3B16E9E954EA}" type="presParOf" srcId="{B8AEF198-3B8B-4CFA-BC8F-42E0E64828FD}" destId="{A741805C-0FBB-42BD-8B7E-09F98A13F2C3}" srcOrd="1" destOrd="0" presId="urn:microsoft.com/office/officeart/2005/8/layout/chevron1"/>
    <dgm:cxn modelId="{BB07F06A-A3D4-4CE5-8E16-BE6841F6569D}" type="presParOf" srcId="{B8AEF198-3B8B-4CFA-BC8F-42E0E64828FD}" destId="{D1915711-B4D9-425F-B94F-2E074834985F}" srcOrd="2" destOrd="0" presId="urn:microsoft.com/office/officeart/2005/8/layout/chevron1"/>
    <dgm:cxn modelId="{121DE26F-58ED-4CE3-BCF5-45FC7625C6D9}" type="presParOf" srcId="{B8AEF198-3B8B-4CFA-BC8F-42E0E64828FD}" destId="{CA53A146-86FF-42EA-AF0B-0856A1C343A9}" srcOrd="3" destOrd="0" presId="urn:microsoft.com/office/officeart/2005/8/layout/chevron1"/>
    <dgm:cxn modelId="{719FC1D9-D276-42EE-8FF3-211A6C9B97AA}" type="presParOf" srcId="{B8AEF198-3B8B-4CFA-BC8F-42E0E64828FD}" destId="{BB3E9ECB-80E1-44FB-8AD2-2DA18F96AE72}" srcOrd="4" destOrd="0" presId="urn:microsoft.com/office/officeart/2005/8/layout/chevron1"/>
    <dgm:cxn modelId="{9A12C2E9-4D39-4405-B191-F93985EB6BB9}" type="presParOf" srcId="{B8AEF198-3B8B-4CFA-BC8F-42E0E64828FD}" destId="{9944C63F-8518-473B-B1B4-C086F299635C}" srcOrd="5" destOrd="0" presId="urn:microsoft.com/office/officeart/2005/8/layout/chevron1"/>
    <dgm:cxn modelId="{50391076-BD69-4101-8F56-B102CB20FEFE}" type="presParOf" srcId="{B8AEF198-3B8B-4CFA-BC8F-42E0E64828FD}" destId="{B0311F94-90D8-4254-A146-07F9C640730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6D636F-A657-422F-AB8F-4FD3D87D6A1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D51E1-8746-4553-89B4-946F95DC8B60}">
      <dgm:prSet phldrT="[Text]" custT="1"/>
      <dgm:spPr/>
      <dgm:t>
        <a:bodyPr/>
        <a:lstStyle/>
        <a:p>
          <a:r>
            <a:rPr lang="en-US" sz="1600" dirty="0" smtClean="0"/>
            <a:t>Need</a:t>
          </a:r>
          <a:endParaRPr lang="en-US" sz="1600" dirty="0"/>
        </a:p>
      </dgm:t>
    </dgm:pt>
    <dgm:pt modelId="{1D4532A1-05BE-45F1-A7AE-B9BC8B1A7C5B}" type="parTrans" cxnId="{6619F60F-6D12-426F-AEF9-0B6A4BF57DE5}">
      <dgm:prSet/>
      <dgm:spPr/>
      <dgm:t>
        <a:bodyPr/>
        <a:lstStyle/>
        <a:p>
          <a:endParaRPr lang="en-US"/>
        </a:p>
      </dgm:t>
    </dgm:pt>
    <dgm:pt modelId="{78B77C78-A60B-4ED5-9E24-1221AC0BE7A6}" type="sibTrans" cxnId="{6619F60F-6D12-426F-AEF9-0B6A4BF57DE5}">
      <dgm:prSet/>
      <dgm:spPr/>
      <dgm:t>
        <a:bodyPr/>
        <a:lstStyle/>
        <a:p>
          <a:endParaRPr lang="en-US"/>
        </a:p>
      </dgm:t>
    </dgm:pt>
    <dgm:pt modelId="{A7B08623-FB57-4B40-A201-14515E1570E4}">
      <dgm:prSet phldrT="[Text]" custT="1"/>
      <dgm:spPr/>
      <dgm:t>
        <a:bodyPr/>
        <a:lstStyle/>
        <a:p>
          <a:r>
            <a:rPr lang="en-US" sz="1600" dirty="0" smtClean="0"/>
            <a:t>Product/Service and  trade name</a:t>
          </a:r>
          <a:endParaRPr lang="en-US" sz="1600" dirty="0"/>
        </a:p>
      </dgm:t>
    </dgm:pt>
    <dgm:pt modelId="{A3EA34A6-3AAB-4694-B075-F52D1747CFB1}" type="parTrans" cxnId="{B6C09C27-5AA6-4953-92C1-8568D8FB29D8}">
      <dgm:prSet/>
      <dgm:spPr/>
      <dgm:t>
        <a:bodyPr/>
        <a:lstStyle/>
        <a:p>
          <a:endParaRPr lang="en-US"/>
        </a:p>
      </dgm:t>
    </dgm:pt>
    <dgm:pt modelId="{F1502A16-4017-4872-B522-25DB6819B555}" type="sibTrans" cxnId="{B6C09C27-5AA6-4953-92C1-8568D8FB29D8}">
      <dgm:prSet/>
      <dgm:spPr/>
      <dgm:t>
        <a:bodyPr/>
        <a:lstStyle/>
        <a:p>
          <a:endParaRPr lang="en-US"/>
        </a:p>
      </dgm:t>
    </dgm:pt>
    <dgm:pt modelId="{4E50411E-305C-43CF-B1E8-14B49752B03E}">
      <dgm:prSet phldrT="[Text]" custT="1"/>
      <dgm:spPr/>
      <dgm:t>
        <a:bodyPr/>
        <a:lstStyle/>
        <a:p>
          <a:r>
            <a:rPr lang="en-US" sz="1600" dirty="0" smtClean="0"/>
            <a:t>Purchase</a:t>
          </a:r>
          <a:endParaRPr lang="en-US" sz="1600" dirty="0"/>
        </a:p>
      </dgm:t>
    </dgm:pt>
    <dgm:pt modelId="{F77D453B-84D2-491C-8575-8F1479330EDD}" type="parTrans" cxnId="{3038FE02-C813-42EE-8867-517098505E62}">
      <dgm:prSet/>
      <dgm:spPr/>
      <dgm:t>
        <a:bodyPr/>
        <a:lstStyle/>
        <a:p>
          <a:endParaRPr lang="en-US"/>
        </a:p>
      </dgm:t>
    </dgm:pt>
    <dgm:pt modelId="{FB3509D3-6BD2-4024-B9EB-5DD73A38D883}" type="sibTrans" cxnId="{3038FE02-C813-42EE-8867-517098505E62}">
      <dgm:prSet/>
      <dgm:spPr/>
      <dgm:t>
        <a:bodyPr/>
        <a:lstStyle/>
        <a:p>
          <a:endParaRPr lang="en-US"/>
        </a:p>
      </dgm:t>
    </dgm:pt>
    <dgm:pt modelId="{AEB14C65-A277-4091-B097-C814E34A54EB}">
      <dgm:prSet phldrT="[Text]" custT="1"/>
      <dgm:spPr/>
      <dgm:t>
        <a:bodyPr/>
        <a:lstStyle/>
        <a:p>
          <a:r>
            <a:rPr lang="en-US" sz="1600" dirty="0" smtClean="0"/>
            <a:t>Satisfaction/Dissatisfaction</a:t>
          </a:r>
          <a:endParaRPr lang="en-US" sz="1600" dirty="0"/>
        </a:p>
      </dgm:t>
    </dgm:pt>
    <dgm:pt modelId="{246F20E7-5828-4E51-9255-87B846A44B84}" type="parTrans" cxnId="{53319767-A876-4BB9-AB73-73866AB7E91E}">
      <dgm:prSet/>
      <dgm:spPr/>
      <dgm:t>
        <a:bodyPr/>
        <a:lstStyle/>
        <a:p>
          <a:endParaRPr lang="en-US"/>
        </a:p>
      </dgm:t>
    </dgm:pt>
    <dgm:pt modelId="{6F359C20-95B6-4CF4-A6B4-15FCDAFC1A16}" type="sibTrans" cxnId="{53319767-A876-4BB9-AB73-73866AB7E91E}">
      <dgm:prSet/>
      <dgm:spPr/>
      <dgm:t>
        <a:bodyPr/>
        <a:lstStyle/>
        <a:p>
          <a:endParaRPr lang="en-US"/>
        </a:p>
      </dgm:t>
    </dgm:pt>
    <dgm:pt modelId="{B8AEF198-3B8B-4CFA-BC8F-42E0E64828FD}" type="pres">
      <dgm:prSet presAssocID="{246D636F-A657-422F-AB8F-4FD3D87D6A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89A4B12-B1AC-4147-AE9D-8B61FFD24A65}" type="pres">
      <dgm:prSet presAssocID="{A3DD51E1-8746-4553-89B4-946F95DC8B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41805C-0FBB-42BD-8B7E-09F98A13F2C3}" type="pres">
      <dgm:prSet presAssocID="{78B77C78-A60B-4ED5-9E24-1221AC0BE7A6}" presName="parTxOnlySpace" presStyleCnt="0"/>
      <dgm:spPr/>
    </dgm:pt>
    <dgm:pt modelId="{D1915711-B4D9-425F-B94F-2E074834985F}" type="pres">
      <dgm:prSet presAssocID="{A7B08623-FB57-4B40-A201-14515E1570E4}" presName="parTxOnly" presStyleLbl="node1" presStyleIdx="1" presStyleCnt="4" custLinFactNeighborX="32794" custLinFactNeighborY="-4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3A146-86FF-42EA-AF0B-0856A1C343A9}" type="pres">
      <dgm:prSet presAssocID="{F1502A16-4017-4872-B522-25DB6819B555}" presName="parTxOnlySpace" presStyleCnt="0"/>
      <dgm:spPr/>
    </dgm:pt>
    <dgm:pt modelId="{BB3E9ECB-80E1-44FB-8AD2-2DA18F96AE72}" type="pres">
      <dgm:prSet presAssocID="{4E50411E-305C-43CF-B1E8-14B49752B03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44C63F-8518-473B-B1B4-C086F299635C}" type="pres">
      <dgm:prSet presAssocID="{FB3509D3-6BD2-4024-B9EB-5DD73A38D883}" presName="parTxOnlySpace" presStyleCnt="0"/>
      <dgm:spPr/>
    </dgm:pt>
    <dgm:pt modelId="{B0311F94-90D8-4254-A146-07F9C640730A}" type="pres">
      <dgm:prSet presAssocID="{AEB14C65-A277-4091-B097-C814E34A54E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2C7DCAC-4286-4BB4-AE30-C2A1672A8CEB}" type="presOf" srcId="{4E50411E-305C-43CF-B1E8-14B49752B03E}" destId="{BB3E9ECB-80E1-44FB-8AD2-2DA18F96AE72}" srcOrd="0" destOrd="0" presId="urn:microsoft.com/office/officeart/2005/8/layout/chevron1"/>
    <dgm:cxn modelId="{6619F60F-6D12-426F-AEF9-0B6A4BF57DE5}" srcId="{246D636F-A657-422F-AB8F-4FD3D87D6A14}" destId="{A3DD51E1-8746-4553-89B4-946F95DC8B60}" srcOrd="0" destOrd="0" parTransId="{1D4532A1-05BE-45F1-A7AE-B9BC8B1A7C5B}" sibTransId="{78B77C78-A60B-4ED5-9E24-1221AC0BE7A6}"/>
    <dgm:cxn modelId="{55806A0F-0D4D-4769-B32C-95880D3484C9}" type="presOf" srcId="{AEB14C65-A277-4091-B097-C814E34A54EB}" destId="{B0311F94-90D8-4254-A146-07F9C640730A}" srcOrd="0" destOrd="0" presId="urn:microsoft.com/office/officeart/2005/8/layout/chevron1"/>
    <dgm:cxn modelId="{3038FE02-C813-42EE-8867-517098505E62}" srcId="{246D636F-A657-422F-AB8F-4FD3D87D6A14}" destId="{4E50411E-305C-43CF-B1E8-14B49752B03E}" srcOrd="2" destOrd="0" parTransId="{F77D453B-84D2-491C-8575-8F1479330EDD}" sibTransId="{FB3509D3-6BD2-4024-B9EB-5DD73A38D883}"/>
    <dgm:cxn modelId="{75FB6E83-18A2-4AD6-93A9-159C734C0D14}" type="presOf" srcId="{A3DD51E1-8746-4553-89B4-946F95DC8B60}" destId="{789A4B12-B1AC-4147-AE9D-8B61FFD24A65}" srcOrd="0" destOrd="0" presId="urn:microsoft.com/office/officeart/2005/8/layout/chevron1"/>
    <dgm:cxn modelId="{AFF67D0F-A652-4C9A-9ED8-C46418DEA778}" type="presOf" srcId="{A7B08623-FB57-4B40-A201-14515E1570E4}" destId="{D1915711-B4D9-425F-B94F-2E074834985F}" srcOrd="0" destOrd="0" presId="urn:microsoft.com/office/officeart/2005/8/layout/chevron1"/>
    <dgm:cxn modelId="{53319767-A876-4BB9-AB73-73866AB7E91E}" srcId="{246D636F-A657-422F-AB8F-4FD3D87D6A14}" destId="{AEB14C65-A277-4091-B097-C814E34A54EB}" srcOrd="3" destOrd="0" parTransId="{246F20E7-5828-4E51-9255-87B846A44B84}" sibTransId="{6F359C20-95B6-4CF4-A6B4-15FCDAFC1A16}"/>
    <dgm:cxn modelId="{5F6EDC3B-251B-44AD-BDD1-4FECB235B316}" type="presOf" srcId="{246D636F-A657-422F-AB8F-4FD3D87D6A14}" destId="{B8AEF198-3B8B-4CFA-BC8F-42E0E64828FD}" srcOrd="0" destOrd="0" presId="urn:microsoft.com/office/officeart/2005/8/layout/chevron1"/>
    <dgm:cxn modelId="{B6C09C27-5AA6-4953-92C1-8568D8FB29D8}" srcId="{246D636F-A657-422F-AB8F-4FD3D87D6A14}" destId="{A7B08623-FB57-4B40-A201-14515E1570E4}" srcOrd="1" destOrd="0" parTransId="{A3EA34A6-3AAB-4694-B075-F52D1747CFB1}" sibTransId="{F1502A16-4017-4872-B522-25DB6819B555}"/>
    <dgm:cxn modelId="{0E83F17A-CECC-493B-9D1B-289025620877}" type="presParOf" srcId="{B8AEF198-3B8B-4CFA-BC8F-42E0E64828FD}" destId="{789A4B12-B1AC-4147-AE9D-8B61FFD24A65}" srcOrd="0" destOrd="0" presId="urn:microsoft.com/office/officeart/2005/8/layout/chevron1"/>
    <dgm:cxn modelId="{A29CDE41-9FA0-4975-ABC9-BB63AD208530}" type="presParOf" srcId="{B8AEF198-3B8B-4CFA-BC8F-42E0E64828FD}" destId="{A741805C-0FBB-42BD-8B7E-09F98A13F2C3}" srcOrd="1" destOrd="0" presId="urn:microsoft.com/office/officeart/2005/8/layout/chevron1"/>
    <dgm:cxn modelId="{EFE8CEA9-DCE3-4E43-9BFA-1109C05E6EBA}" type="presParOf" srcId="{B8AEF198-3B8B-4CFA-BC8F-42E0E64828FD}" destId="{D1915711-B4D9-425F-B94F-2E074834985F}" srcOrd="2" destOrd="0" presId="urn:microsoft.com/office/officeart/2005/8/layout/chevron1"/>
    <dgm:cxn modelId="{AF09F3AC-6C21-45BE-88D4-5C793DB8A290}" type="presParOf" srcId="{B8AEF198-3B8B-4CFA-BC8F-42E0E64828FD}" destId="{CA53A146-86FF-42EA-AF0B-0856A1C343A9}" srcOrd="3" destOrd="0" presId="urn:microsoft.com/office/officeart/2005/8/layout/chevron1"/>
    <dgm:cxn modelId="{E495A85F-BBAD-4E0B-A9E9-9774D0AD468A}" type="presParOf" srcId="{B8AEF198-3B8B-4CFA-BC8F-42E0E64828FD}" destId="{BB3E9ECB-80E1-44FB-8AD2-2DA18F96AE72}" srcOrd="4" destOrd="0" presId="urn:microsoft.com/office/officeart/2005/8/layout/chevron1"/>
    <dgm:cxn modelId="{39D6746A-20AA-426A-B736-9CC76FE88849}" type="presParOf" srcId="{B8AEF198-3B8B-4CFA-BC8F-42E0E64828FD}" destId="{9944C63F-8518-473B-B1B4-C086F299635C}" srcOrd="5" destOrd="0" presId="urn:microsoft.com/office/officeart/2005/8/layout/chevron1"/>
    <dgm:cxn modelId="{945952CF-8CF8-4838-97BC-1A26CFFC3D22}" type="presParOf" srcId="{B8AEF198-3B8B-4CFA-BC8F-42E0E64828FD}" destId="{B0311F94-90D8-4254-A146-07F9C640730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6B7DF-7D56-4E9E-82C1-FC69E3DC9FCE}">
      <dsp:nvSpPr>
        <dsp:cNvPr id="0" name=""/>
        <dsp:cNvSpPr/>
      </dsp:nvSpPr>
      <dsp:spPr>
        <a:xfrm>
          <a:off x="2678" y="1385775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Need(or problem)</a:t>
          </a:r>
          <a:endParaRPr lang="en-US" sz="3700" kern="1200" dirty="0"/>
        </a:p>
      </dsp:txBody>
      <dsp:txXfrm>
        <a:off x="655438" y="1385775"/>
        <a:ext cx="1958280" cy="1305520"/>
      </dsp:txXfrm>
    </dsp:sp>
    <dsp:sp modelId="{99A8B219-F210-40D9-98D7-ED3D5A52A970}">
      <dsp:nvSpPr>
        <dsp:cNvPr id="0" name=""/>
        <dsp:cNvSpPr/>
      </dsp:nvSpPr>
      <dsp:spPr>
        <a:xfrm>
          <a:off x="2940099" y="1385775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Solution</a:t>
          </a:r>
          <a:endParaRPr lang="en-US" sz="3700" kern="1200" dirty="0"/>
        </a:p>
      </dsp:txBody>
      <dsp:txXfrm>
        <a:off x="3592859" y="1385775"/>
        <a:ext cx="1958280" cy="1305520"/>
      </dsp:txXfrm>
    </dsp:sp>
    <dsp:sp modelId="{D61C3EC3-0215-4201-B32E-58B11A394F65}">
      <dsp:nvSpPr>
        <dsp:cNvPr id="0" name=""/>
        <dsp:cNvSpPr/>
      </dsp:nvSpPr>
      <dsp:spPr>
        <a:xfrm>
          <a:off x="5877520" y="1385775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Purchase</a:t>
          </a:r>
          <a:endParaRPr lang="en-US" sz="3700" kern="1200" dirty="0"/>
        </a:p>
      </dsp:txBody>
      <dsp:txXfrm>
        <a:off x="6530280" y="1385775"/>
        <a:ext cx="1958280" cy="130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ED64E-A29B-4048-93E5-C18E821DC89C}">
      <dsp:nvSpPr>
        <dsp:cNvPr id="0" name=""/>
        <dsp:cNvSpPr/>
      </dsp:nvSpPr>
      <dsp:spPr>
        <a:xfrm>
          <a:off x="4240" y="2087327"/>
          <a:ext cx="2468608" cy="987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Need</a:t>
          </a:r>
          <a:endParaRPr lang="en-US" sz="2200" kern="1200" dirty="0"/>
        </a:p>
      </dsp:txBody>
      <dsp:txXfrm>
        <a:off x="497962" y="2087327"/>
        <a:ext cx="1481165" cy="987443"/>
      </dsp:txXfrm>
    </dsp:sp>
    <dsp:sp modelId="{D1B50845-DF28-4BD9-AF0B-FE3DD67FCDE4}">
      <dsp:nvSpPr>
        <dsp:cNvPr id="0" name=""/>
        <dsp:cNvSpPr/>
      </dsp:nvSpPr>
      <dsp:spPr>
        <a:xfrm>
          <a:off x="2225988" y="2087327"/>
          <a:ext cx="2468608" cy="987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Solution</a:t>
          </a:r>
          <a:endParaRPr lang="en-US" sz="2200" kern="1200" dirty="0"/>
        </a:p>
      </dsp:txBody>
      <dsp:txXfrm>
        <a:off x="2719710" y="2087327"/>
        <a:ext cx="1481165" cy="987443"/>
      </dsp:txXfrm>
    </dsp:sp>
    <dsp:sp modelId="{9D1493B0-FBA9-47DC-81B2-878FD8A32421}">
      <dsp:nvSpPr>
        <dsp:cNvPr id="0" name=""/>
        <dsp:cNvSpPr/>
      </dsp:nvSpPr>
      <dsp:spPr>
        <a:xfrm>
          <a:off x="4447736" y="2087327"/>
          <a:ext cx="2468608" cy="987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Purchase</a:t>
          </a:r>
          <a:endParaRPr lang="en-US" sz="2200" kern="1200" dirty="0"/>
        </a:p>
      </dsp:txBody>
      <dsp:txXfrm>
        <a:off x="4941458" y="2087327"/>
        <a:ext cx="1481165" cy="987443"/>
      </dsp:txXfrm>
    </dsp:sp>
    <dsp:sp modelId="{ED23FE21-2B14-4D50-BA8D-CE4620E2603C}">
      <dsp:nvSpPr>
        <dsp:cNvPr id="0" name=""/>
        <dsp:cNvSpPr/>
      </dsp:nvSpPr>
      <dsp:spPr>
        <a:xfrm>
          <a:off x="6669484" y="2087327"/>
          <a:ext cx="2468608" cy="987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Satisfaction</a:t>
          </a:r>
          <a:endParaRPr lang="en-US" sz="2200" kern="1200" dirty="0"/>
        </a:p>
      </dsp:txBody>
      <dsp:txXfrm>
        <a:off x="7163206" y="2087327"/>
        <a:ext cx="1481165" cy="987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4B12-B1AC-4147-AE9D-8B61FFD24A65}">
      <dsp:nvSpPr>
        <dsp:cNvPr id="0" name=""/>
        <dsp:cNvSpPr/>
      </dsp:nvSpPr>
      <dsp:spPr>
        <a:xfrm>
          <a:off x="4243" y="2915068"/>
          <a:ext cx="2470391" cy="988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Need</a:t>
          </a:r>
          <a:endParaRPr lang="en-US" sz="1600" kern="1200" dirty="0"/>
        </a:p>
      </dsp:txBody>
      <dsp:txXfrm>
        <a:off x="498321" y="2915068"/>
        <a:ext cx="1482235" cy="988156"/>
      </dsp:txXfrm>
    </dsp:sp>
    <dsp:sp modelId="{D1915711-B4D9-425F-B94F-2E074834985F}">
      <dsp:nvSpPr>
        <dsp:cNvPr id="0" name=""/>
        <dsp:cNvSpPr/>
      </dsp:nvSpPr>
      <dsp:spPr>
        <a:xfrm>
          <a:off x="2287233" y="2936451"/>
          <a:ext cx="2470391" cy="988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Product/Service and  trade name</a:t>
          </a:r>
          <a:endParaRPr lang="en-US" sz="1600" kern="1200" dirty="0"/>
        </a:p>
      </dsp:txBody>
      <dsp:txXfrm>
        <a:off x="2781311" y="2936451"/>
        <a:ext cx="1482235" cy="988156"/>
      </dsp:txXfrm>
    </dsp:sp>
    <dsp:sp modelId="{BB3E9ECB-80E1-44FB-8AD2-2DA18F96AE72}">
      <dsp:nvSpPr>
        <dsp:cNvPr id="0" name=""/>
        <dsp:cNvSpPr/>
      </dsp:nvSpPr>
      <dsp:spPr>
        <a:xfrm>
          <a:off x="4446212" y="2896125"/>
          <a:ext cx="2470391" cy="988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Purchase</a:t>
          </a:r>
          <a:endParaRPr lang="en-US" sz="1600" kern="1200" dirty="0"/>
        </a:p>
      </dsp:txBody>
      <dsp:txXfrm>
        <a:off x="4940290" y="2896125"/>
        <a:ext cx="1482235" cy="988156"/>
      </dsp:txXfrm>
    </dsp:sp>
    <dsp:sp modelId="{B0311F94-90D8-4254-A146-07F9C640730A}">
      <dsp:nvSpPr>
        <dsp:cNvPr id="0" name=""/>
        <dsp:cNvSpPr/>
      </dsp:nvSpPr>
      <dsp:spPr>
        <a:xfrm>
          <a:off x="6674300" y="2915068"/>
          <a:ext cx="2470391" cy="988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Satisfaction/Dissatisfaction</a:t>
          </a:r>
          <a:endParaRPr lang="en-US" sz="1600" kern="1200" dirty="0"/>
        </a:p>
      </dsp:txBody>
      <dsp:txXfrm>
        <a:off x="7168378" y="2915068"/>
        <a:ext cx="1482235" cy="988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4B12-B1AC-4147-AE9D-8B61FFD24A65}">
      <dsp:nvSpPr>
        <dsp:cNvPr id="0" name=""/>
        <dsp:cNvSpPr/>
      </dsp:nvSpPr>
      <dsp:spPr>
        <a:xfrm>
          <a:off x="4242" y="2929427"/>
          <a:ext cx="2469539" cy="987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Need</a:t>
          </a:r>
          <a:endParaRPr lang="en-US" sz="1600" kern="1200" dirty="0"/>
        </a:p>
      </dsp:txBody>
      <dsp:txXfrm>
        <a:off x="498150" y="2929427"/>
        <a:ext cx="1481724" cy="987815"/>
      </dsp:txXfrm>
    </dsp:sp>
    <dsp:sp modelId="{D1915711-B4D9-425F-B94F-2E074834985F}">
      <dsp:nvSpPr>
        <dsp:cNvPr id="0" name=""/>
        <dsp:cNvSpPr/>
      </dsp:nvSpPr>
      <dsp:spPr>
        <a:xfrm>
          <a:off x="2307814" y="2924735"/>
          <a:ext cx="2469539" cy="987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Product/Service and  trade name</a:t>
          </a:r>
          <a:endParaRPr lang="en-US" sz="1600" kern="1200" dirty="0"/>
        </a:p>
      </dsp:txBody>
      <dsp:txXfrm>
        <a:off x="2801722" y="2924735"/>
        <a:ext cx="1481724" cy="987815"/>
      </dsp:txXfrm>
    </dsp:sp>
    <dsp:sp modelId="{BB3E9ECB-80E1-44FB-8AD2-2DA18F96AE72}">
      <dsp:nvSpPr>
        <dsp:cNvPr id="0" name=""/>
        <dsp:cNvSpPr/>
      </dsp:nvSpPr>
      <dsp:spPr>
        <a:xfrm>
          <a:off x="4449414" y="2929427"/>
          <a:ext cx="2469539" cy="987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Purchase</a:t>
          </a:r>
          <a:endParaRPr lang="en-US" sz="1600" kern="1200" dirty="0"/>
        </a:p>
      </dsp:txBody>
      <dsp:txXfrm>
        <a:off x="4943322" y="2929427"/>
        <a:ext cx="1481724" cy="987815"/>
      </dsp:txXfrm>
    </dsp:sp>
    <dsp:sp modelId="{B0311F94-90D8-4254-A146-07F9C640730A}">
      <dsp:nvSpPr>
        <dsp:cNvPr id="0" name=""/>
        <dsp:cNvSpPr/>
      </dsp:nvSpPr>
      <dsp:spPr>
        <a:xfrm>
          <a:off x="6671999" y="2929427"/>
          <a:ext cx="2469539" cy="987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Satisfaction/Dissatisfaction</a:t>
          </a:r>
          <a:endParaRPr lang="en-US" sz="1600" kern="1200" dirty="0"/>
        </a:p>
      </dsp:txBody>
      <dsp:txXfrm>
        <a:off x="7165907" y="2929427"/>
        <a:ext cx="1481724" cy="987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F2CE-1641-4D15-84FA-78B0F706CD59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DAA3F-BC32-40B3-BF9D-5D96D0606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144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F2019-A96D-4626-9E5C-031316BBDF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34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866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089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36734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60975" y="1447800"/>
            <a:ext cx="36734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435100" y="3924300"/>
            <a:ext cx="36734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975" y="3924300"/>
            <a:ext cx="36734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F8AF947-F635-44FF-B534-6C0763B19FCF}" type="datetimeFigureOut">
              <a:rPr lang="en-US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fld id="{368B7C5D-4A24-42EA-8C04-B34DF7DF6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72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579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17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698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16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25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5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763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0643-EB2E-4F1F-8303-6543AC34B764}" type="datetimeFigureOut">
              <a:rPr lang="en-IN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CDD1-1002-48D5-BD22-7C3749DD54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01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0.jpeg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-50732" y="0"/>
            <a:ext cx="9164577" cy="3861048"/>
          </a:xfrm>
        </p:spPr>
        <p:txBody>
          <a:bodyPr anchor="b"/>
          <a:lstStyle/>
          <a:p>
            <a:r>
              <a:rPr lang="en-US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THEORIES OF SELLING</a:t>
            </a:r>
            <a:endParaRPr lang="en-IN" altLang="en-US" b="1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IN" b="1" i="1" u="sng" dirty="0"/>
              <a:t>Gaining Interest: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" y="908720"/>
            <a:ext cx="9139305" cy="5949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Some </a:t>
            </a:r>
            <a:r>
              <a:rPr lang="en-IN" dirty="0"/>
              <a:t>sales people develop contagious enthusiasm for the product or a sample.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54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" y="0"/>
            <a:ext cx="9137104" cy="836712"/>
          </a:xfrm>
        </p:spPr>
        <p:txBody>
          <a:bodyPr/>
          <a:lstStyle/>
          <a:p>
            <a:pPr algn="l"/>
            <a:r>
              <a:rPr lang="en-IN" b="1" i="1" dirty="0" smtClean="0"/>
              <a:t>          </a:t>
            </a:r>
            <a:r>
              <a:rPr lang="en-IN" b="1" i="1" u="sng" dirty="0" smtClean="0"/>
              <a:t>Kindling </a:t>
            </a:r>
            <a:r>
              <a:rPr lang="en-IN" b="1" i="1" u="sng" dirty="0"/>
              <a:t>Desire: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5220072" cy="609329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Obstacles must be faced and ways found to get around them. Objections need answering to the prospects satisfaction.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Time </a:t>
            </a:r>
            <a:r>
              <a:rPr lang="en-IN" dirty="0"/>
              <a:t>is saved, and the chance of making a sale improved if objections are anticipated  and answered before the prospects raises </a:t>
            </a:r>
            <a:r>
              <a:rPr lang="en-IN" dirty="0" smtClean="0"/>
              <a:t>them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7400" y="0"/>
            <a:ext cx="3923928" cy="3212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7400" y="3212976"/>
            <a:ext cx="3923928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04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66"/>
            <a:ext cx="9144000" cy="753438"/>
          </a:xfrm>
        </p:spPr>
        <p:txBody>
          <a:bodyPr>
            <a:normAutofit fontScale="90000"/>
          </a:bodyPr>
          <a:lstStyle/>
          <a:p>
            <a:r>
              <a:rPr lang="en-IN" b="1" i="1" u="sng" dirty="0" smtClean="0"/>
              <a:t>Inducing </a:t>
            </a:r>
            <a:r>
              <a:rPr lang="en-IN" b="1" i="1" u="sng" dirty="0"/>
              <a:t>Action: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Experienced </a:t>
            </a:r>
            <a:r>
              <a:rPr lang="en-IN" dirty="0"/>
              <a:t>sales personnel do not close until the prospect is fully convinced of the merits of the proposition. 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0240" y="2617710"/>
            <a:ext cx="3600400" cy="4240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68960"/>
            <a:ext cx="3096320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11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936104"/>
          </a:xfrm>
        </p:spPr>
        <p:txBody>
          <a:bodyPr>
            <a:normAutofit fontScale="90000"/>
          </a:bodyPr>
          <a:lstStyle/>
          <a:p>
            <a:r>
              <a:rPr lang="en-IN" b="1" i="1" u="sng" dirty="0"/>
              <a:t>Building Satisfaction:</a:t>
            </a:r>
            <a:br>
              <a:rPr lang="en-IN" b="1" i="1" u="sng" dirty="0"/>
            </a:b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8" y="836712"/>
            <a:ext cx="9128542" cy="60212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The sales person should reassure the customer that his buying decision is correct and that sales person merely helped in deciding.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6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“Right Set of Circumstances” Theory Of Selling</a:t>
            </a:r>
            <a:endParaRPr lang="en-US" sz="28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805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Summed up as “Everything Was Right for The Sale.”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Situation Response Theory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Theory holds that the particular circumstances prevailing in a given selling situation cause the prospect in a predictable way.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more skilled the salesperson is in handling the set of circumstances, the more predictable is the response.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2" y="0"/>
            <a:ext cx="9128898" cy="836712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“Right Set of Circumstances” Theory Of Selling</a:t>
            </a:r>
            <a:endParaRPr lang="en-US" sz="28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39305" cy="602128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set of circumstances includes factors external &amp; internal to the prospect.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salesperson and the remark are external factors.</a:t>
            </a:r>
          </a:p>
          <a:p>
            <a:pPr algn="just">
              <a:lnSpc>
                <a:spcPct val="16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Proponents of these theory tends to stress external factors and the expense of internal factors.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is a seller oriented theory: it stresses the importance of the salesperson controlling the situation.</a:t>
            </a:r>
          </a:p>
          <a:p>
            <a:pPr algn="just">
              <a:lnSpc>
                <a:spcPct val="16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" y="0"/>
            <a:ext cx="9140374" cy="908720"/>
          </a:xfrm>
        </p:spPr>
        <p:txBody>
          <a:bodyPr/>
          <a:lstStyle/>
          <a:p>
            <a:r>
              <a:rPr lang="en-US" b="1" i="1" u="sng" dirty="0" smtClean="0"/>
              <a:t>The ‘’Buying Formula’’ Theory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name ‘’buying formula’’ has been given by E.K. Strong.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emphasizes </a:t>
            </a:r>
            <a:r>
              <a:rPr lang="en-US" dirty="0">
                <a:solidFill>
                  <a:schemeClr val="tx1"/>
                </a:solidFill>
              </a:rPr>
              <a:t>the buyer’s side of the buyer-seller dyad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868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Reduced to its simplest form, the mental processes involved in a purchase are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1064579647"/>
              </p:ext>
            </p:extLst>
          </p:nvPr>
        </p:nvGraphicFramePr>
        <p:xfrm>
          <a:off x="14649" y="620605"/>
          <a:ext cx="9144000" cy="407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2" name="AutoShape 2" descr="data:image/jpeg;base64,/9j/4AAQSkZJRgABAQAAAQABAAD/2wCEAAkGBhQOERIQEBITFRUQEBQUFxcUFxAVGBYSFRcWFBcUFRQXJyYfGBojGRUaHy8hIycqLC0vFR8xNTAqNSYrLCkBCQoKDgwOGg8PGTUjHyUyKS4qLCw1MSwsMiwsLCwwLywsLCwqLC8sKSksKSwsLCkpLCwsLCksLCwsLCksLCksLP/AABEIAI8BYQMBIgACEQEDEQH/xAAcAAEAAgIDAQAAAAAAAAAAAAAABggFBwIDBAH/xABNEAABAwIABwsHCQUHBQEAAAABAAIDBBEFBhIWITFRBxMYQVNUcZGSk9MiMjNhdIGxCBQ0NXOhsrPBI0NicqIkQlKCw9HSFyWDo/AV/8QAGwEBAAIDAQEAAAAAAAAAAAAAAAQFAQMGAgf/xAA4EQABAwIDBQUGBQQDAAAAAAAAAQIDBBEFElEUFiExkQYTQdHhMjRhcYHBIjNygrEjofDxQkNi/9oADAMBAAIRAxEAPwDeCIiAIuOVrWsccd1cskdBg/JJY7JfO4ZTQ4aC2JmpxB0XJt0ry96MS6kinppah+SJLqbQRV1mxsrpDlPrqm/8D97HZYAF15y1nPqvvpFE22MvU7NVipzTr6FjkVcc5azn1X30iZy1nPqvvpE22MzuzV6t6+hY5FXHOWs59V99ImctZz6r76RNtjG7NXq3r6FjkVcc5azn1X30iZy1nPqvvpE22Mbs1erevoWORVxzlrOfVffSJnLWc+q++kTbYxuzV6t6+hY5FXHOWs59V99ImctZz6r76RNtjG7NXq3r6FjkVcc5azn1X30iZy1nPqvvpE22Mbs1erevoWORVxzlrOfVffSJnLWc+q++kTbYxuzV6t6+hY5FXHOWs59V99ImctZz6r76RNtjG7NXq3r6FjkVcc5azn1X30iZy1nPqvvpE22Mbs1erevoWORVxzlrOfVffSJnLWc+q++kTbYxuzV6t6+hY5FXHOWs59V99ImctZz6r76RNtjG7NXq3r6FjkVcc5azn1X30iZy1nPqvvpE22Mbs1erevoWORVxzlrOfVffSJnLWc+q++kTbYxuzV6t6+hY5FXHOWs59V99ImctZz6r76RNtjG7NXq3r6FjkVcc5azn1X30iZy1nPqvvpE22Mbs1erevoWORVxzlrOfVffSJnLWc+q++kTbYxuzV6t6+hY5FXHOWs59V99ImctZz6r76RNtjG7NXq3r6FjkVchjJWc+rO+kWWwRulV1M4F83zhgIymShodk/wAErACD0gr02sjVbGmbs9WRtzIiL8lN7osRi3jHFhCETwE2JIc0+dG8a2PHER1HWFl1KRUXihQKiotlCIiyYCIvFhjC8dHDJUTvDGRNynE7NgHGTqA4yQgIruqY0fM6UwsfaarO9Mtoc1n72QdDdAO0haYybWA1DQPUFj8MY2SYWwkamXQCCI2XuGRgHJaPiTxklZAqrrncUad/2UhakL5PFVt0CIirbnZBERLqAiIl1ARES6gIiJdQEREuoCIiXUBERLqAiIl1ARES6gIiJdQEREuoCIiXUBERLqAiIl1ARES6gIiJdQEREuoCIizcwSjc1wyaavjZchlXeJ4voyw0vidbaCwt6HrewVcsWfp1D7bD8SrGBXVGt4z5f2iibHWrl8URfqfURFLOfC0V8ovGN2XT0DHeTk7/ACAcbiS2MHoAJ963qq0/KB+th7JD8XoCEYv+nZ0O+BUvUQxf9Ozod8Cpeqiv9tPkfRey3uzv1L/CBERQDrD4SpnBuU1b2tcHQWe0OF3u1EX/AMKhb9RVk8Fi0EP2Uf4QptLC2W+Y5fH8TnocncqnG97pc1J/0jrP8UHbf/xXmrdy+tiaXBjJAB+7eL9TrKU4e3UX0lTNTiBjhE/Jyi9wvoBva2jWpli3httfTtqGAtysoFpN8lzTYi+i+kKQ2CneqtavEppcXxanY2aVEyry4Jxv8lK8yxFhLXAgtJBB0EEawQuKm+61Rtjq43tABlhu63GWnJDj67aPcsDgjE+prGGSnjDmh2STlMb5QsbWJvxjrUF8LkfkTidbS4lFJTNqJVRqLrqYZFkcM4vzUTmtqGZJeCRpa64BAOlt9q+4Gxcnrsv5vHl73bK8prbXvbztepa+7dmy24kva4O773OmXXwMaizGGMUqmiYJKiPIa52SDlMd5Vr2sD6l7mbnFc4BzYQQ4XH7SLUfevXcvvaxpXEqRrUcsqWX4kZRd9dRPp5HRSCz2OLSNB0i3GOlZHA2KVTWtL6ePKa12TcuY3SNPGfWvKMcq2ROJufVwsZ3jnIjdfAw6LK4bxXqKENNQwMyyQ3ymuvYAnzb21rFLDmq1bKe4po5mZ43XTVDuo6QzSMiaQHSPawX1XcQ0X95CmH/AEkrP8dP23/8VG8W/pdN7TD+YxWKsp1LAyRqq5Dk8cxapopGNhVOKXW6XK74wYtzYPeI5w27m5TS0ktI4wCQNI/VdGBsEvrJmQRlodJe2USBoBdpIvsW5t0DFv59SnJAMkN3s9dhpb7wPgtY7nX1lT/+TXr9G/WNq8S0+SVG+Ckijxd1RQvlv/UYi3+ynbhXc3qaWGSeR0WRE25s5xOvi0KKrfOPv1dV/Zn8QWhl4qYUjciNJGBYhNWRPfMvFFtw+QRSDBGIlXVgPjiyWHU6Q5APrA1ke5e6p3LqxguGxv8AU12n77LXs8lr5SxdilG12RZEuRFF31lC+B5jla5j262uFj/t1LK4NxJq6qJs0MQcx97HLYNRINwTo0heGsc5bInE3yVkEbEke9EReSmDRe3C2BZaN+9zsyHFocBcHySSL3HrC7sC4tz12X83jyt7tlaWtte9tZ9SJG5XZbcTK1ULY+9VyZdfAxiLKYbxanocj5wzJ3y9tLTq16j61wwPi/NWlzadmWWAE6Wt0E21lO7dmy24mEq4Fj73OmXXwMcizOFcT6qkj32eMNbcC+Ww6Te1gDpWGWHMcxbOQ2Q1Ec6Zo3XT4AqYUe5dVTRska6G0jQ4Xe8GxFxoyf1UPsrA4mvLqClJ17wzqspdJE2RVRyFDj2IT0UbHwqiXXjfiaQw/gCSgl3mYtLsgP8AIJIsb20kDYsapfuqPvhBw2Qxj8R+JUQUeZrWvVG8i2w6Z89KySTmqXUIiLUTV5HuxfmDKyic7UK2C/vfk/EhWQCq8PS0/tdP+Y1WhV1Rfl/U+Z9pvff2p9wiIphzYVaflA/Ww9kh+L1ZZVp+UD9bD2SH4vQEIxf9Ozod8Cpeohi/6dnQ74FS9VFf7afI+i9lvdnfqX+ECIigHWHF+oqymC/QQ/ZR/hCrW/UVZTBf0eH7KP8ACFZ0PJ30OH7Wf9X1+xEsMbl8VVUSVDppBvr8otAbYaha56FJKHBzaGn3qnYSGA2bcXc46SS52i5PGtVY2431cVbURx1EjWMks0AiwGS02GjapPuaY3TVjpYah2WY2tc1+p1ickh1tB23W5krO8VqJxKmqoa3ZGzSPzMREVE+HgQHHOrqJqpz6uMxOtZrDqbGCbBp/vdIWxNyIf2OT2l34GLv3UcGtloXSEAOgcxzTovYkNc33g/cujci0UcntLvwMXmNix1HzQkVdW2pwhMrcuVyJbw4GB3ZfT0v2Mn4mr0bjA01XRD8ZV0bs3p6X7GT8TV37jB8qq6IvjKtV7VRKdwwFLf5+IyO7D9Gg9o/05FldznC3ziiYCbugO9Ov/D5p97SFit2P6NB7Qfy5FGdynDG9VRgJ8mob/7GaR1i/Utyvyz2VSIyk7/B8yc2qq/TxO3dawTvdSycap2WP87NH4SOpT/EfBnzWigYR5TmZbv5n+Vp+5c8bsWhhCJkfGyaN+zyQQHj3sv9y9uGa8UdNLM7QIoyR0gaB12C2Mj7t7pFK2ornVNHDSpzRf8ARqPdNwz84rXMabspwIx/Prf9+hRFc55i9znON3OcXH+Ym5+9cFUSvzvVx9MoadKanbEnghksWvpdL7TD+Yxb7w48inmLTYiGQgjiIabFaExZ+l0vtMP5jFvrDv0ef7CX8BVjRraNTiu0nvUXyT+TF4k4wf8A6FM2Q+kYciQbHa79DhYqNz4t/NMNQTsH7KoMrhbU2TIdlN99y73nYFEMQcYzRVTcpxEU1mP06Bc+S/3H7iVvJ0TX5JLQck5TSeI2IuPcT1r3C5s6JfmhAr4XYXUvRvsvRei+Rgsfvq2q+zP4gtabmmLrayqL5ADHTgPLSPOefNHQNJWzMf8A6uq/sv1aopuNEZFVt3yPqs5YkbeZEN1FM6HCpnN53ROqITDGvGNuDaffi3KNwxjAQ3KceLoABPuUXxR3THVc7aeaJrTJoY5pd5wF8kh23auG7I071S2vYSyX6ckW+6619isbVtLbX84i/EL/AHXWJp3slRqLwJGHYVBNh75np+L8Vl+XI21uh4ttqqV8gAEsDS9p2gDS0+5YrchwnlQTU5OmKQPH8kg/5NKnGECN6kvq3t9+jJN1pncxwpvNfGCdE7XRHpIym/1D717l/BM1dSHRo6qw2aLnks5PuSPdkwfop5wON0RP9Q+BWa3LsG7zQiQixne6T/KPIbf3C/vXr3RMGGqonsaLuY9j2213ysk/c5fMZJRg/Bb2s/dwiFp47nyL/r7lnKjJVf4IhqSqWehio281d/bw/k8u6pg7faHLAuYJGv8A8rvIdb3Ov7lj9x6hyYJ5j+8lDAf4WC/xcVIsHvGEcHNyj9Ip8l38xGSfvXDELBxpqCFjhZxDnOGxznE/ovSMR0qPTQ17T3VA+ldzz/2/2hFN2LCXoKYceVK73eS39VrNSDHzCvzmvndxMcI29DBb8RKj6qqh2Z6nf4LT9xSMaqWW11+oW/cQ5MrB9MTr3oDqJb+i0Et0YhYyUzKCBkk8bHMa4Fr3tBHlu4it9E5Ectyq7UxufAzKl+P2IBumSZWEZv4RG33ZAP6qLLPY91rZq+ofG4OaXNALSCDksaNf/wBqWBUWf8x3zL3C0tSRpoiBERaiwXkcG+lp/a6f8xqtCqvN9LT+10/5jVaFXVF+X9T5n2m99/an3CIimHNhVp+UD9bD2SH4vVllWn5QP1sPZIfi9AQjF/07Oh3wKl6iGL/p2dDvgVL1UV/tp8j6L2W92d+pf4QIiKAdYfHDQehWSwYf2EP2Uf4Qq3LOsx5rWgAVMgDQALZGgAW2KXTTpFdFObxzC5a/J3aolr8zZOF9zGCqmknfLMHSuyiG73YGwHGPUs1i5irBg5jhCDd5Bc5xuTbUL7PV61p7P2u51J/R/svLWY2Vc4yZKmUg6xlZIPZspO1RJxRvEp3YHiUrO5kmTLoTndRxtjez5nC4OJeHSEam5OkNvxm+scS79x3CbTHPTkjLEm+AbWkBpI6C371qom67aSsfC8SRPLHt1OabEKO2pXvc7i1fgTNh2Vi8b3v8TfOM+KcOEmtEpcDGSWuaQCL6xpuLaF14r4tU2Di+OEkvcGl5c4F1tOToGoaTxLVcm6RXObk78BotcMYHdN9vrWMocZqmnc98Uz2ultlu0Eute1yb7SpO1xXvlKZvZ+v7hYVkS3gngbJ3Yz/ZoPaP9ORaqoqx0MjJWGzo3teOLzTey9mEsZqmqaGTzOkaDlAOyddiL6B614aWmdK9kbBd0jmtHS4gKLLKkkiOadFh1C6jpFhmVF53topY7B9aJo2StN2yMDh0EXUC3X8MlsUdKD6V2W4aPMbq63H+lTrBdG2nhjhGqKNrR67CxPvOn3rR2PWF/nddM8G7WHem/wArNGj/ADXKsKmTLF8VONwClSeuR3/Ft18jAIiKkPp5ksWfpdL7TD+Yxb6w5pp5gOQk/CVXanqHRua9hs5jg5p2EcazMuPFa9pa6peWuBBByNIOjYptPUNjarXIcti+DzVk7JI1REbbn87mDBW69zXGX53TCJ7ryU9mm+sst5LurQfWFpRevBmFpaV5kgkcxxbkkttpbrtp9a1wTd069ifi+GJXQ5UWzk5Kbvx+P/bqv7L9WrV255jGKGq/aG0c9mOJ/um92uJ2X0H1FY6sxwq543RSVD3MeLFpybEa9iw11tlqUWRHs8CDh+DOippKedUXMvh8iweM2AI8JQb0XWBIe17bGxGoi+sEXHvUdxX3MW0UzaiSXfHR3yAGhoBOgONydPQtcYJxwq6MBsM7mtGppAc33B2pe6o3Sa6RuTvwbfjYxjT1re6ohcuZU4lWzBsRia6CKRMi/wCaGwd0fGdtLTOhY4b7OC0AWu1hHlOI4tgWnKSoMT2SN1xuDh0tNx8F8qKl0ji97nOc43LnEkk9JXWCoc06yPudHhmFsooFjvdV5r9iyVHVNljZKNUjGvHQ4BwWv92TCdmU9OD5zjIR6mjJF/eT1KDUeOVZCxsUdTI1jBZo8nQBqGkLw4UwtLVv3yd5e4DJBNtA0m2jpUmSra+PKicSiw/s7LT1SSyORWoq2Tx+BtPcgwkH00sJOmGUkfyvGV8b9al2G8ICmp5pjqjjc7pIGge82WgcFYcnpC50EjmF/nWtptqvdeivxsqqmN0U073sfa7Tk2NjfiG0JHVo2PLbiYq+zks1U6VqplVb28fiYp7iSSdZNz0nSV8Qoq1TtmpZEQLZ+CNyymngilfLMDJEx5A3u13NBIFxtutYLNwY7VsbWsZUva1gDWgZGgAWtqUqnfGy+dCmxWnq50alLJkXje52Y64vswfU7zE5zm72113Wvcl2wDYsAvVhLCstU/fJ3l7rWyja9h0LyrRIqK67UshY0jJI4WtlW7rcV+IREXgkryODfS0/tdP+Y1WhVXm+lp/a6f8AMarQq6ovy/qfM+03vv7U+4REUw5sKtPygfrYeyQ/F6ssq0/KB+th7JD8XoCEYv8Ap2dDvgVL1DsBOtMwn1jrBUxKqK720PonZZU2d6f+vsgREUA60IiIAiIgCIiAIiIAsli7hkUVQyoMYk3u5DScnyiLA3sdWnrWNRZRVRboapomysVjuS8zYlduvvfG5rKYNLmkB2+XySRa9snStdL6i2SSvk9pSJR4dBR37ltr8wiItRYBERAEREAREQBERAEREAREQBERAEREAREQBERAEREMKcG+lp/a6f8AMarQqrwdaWm9dXB+Y1WhV1Rfl/U+Z9prbb+1PuERFMObCrT8oH62HskPxerLKtXygfrYeyQ/F6A1/gyF0krGR+cXC3q9Z2ADjU6kgfGQ2VuS8tyra7ggOBH+Ug2Okca4Yl4FbTQuq5gLlugO0j/GGEcYyRvj+MjIZoL9OQwgyMQyVNWCXPysm5OW3T5TsrjdlHJ4g6R7z5sVhHngSVPiW+GYpJQPVW8WrzT7mPRRJuMMovY6Lm1wDYbL8a+5xy7R1BV60MmqHYN7U0luKO6J5ksRRPOOXaOoJnHLtHUE2GTVD1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XwnRckDpUTOMcu0dTV5anCsknnOv6gAB1Be2ULr/AIl4GibtTTon9Nqqvxt5mdhwlv1bStafJbVQ9e+M0q3Cpli0f7XS+1Q/mMVzVZsYjEyocLU1D6mVZX81CIi9EcLR+6liy6pw1G9zRvfzWI3d5pLHSXyjxMaBlO/hB2hbwUP3R8ASVNPvlOG75HruCSYfPLWgayHhrw3+9kW40BrA2neGAuEEAJJIGUS0hxdk8chLmuI5SWNmkRFQbHbD3ziTemWDI9FgbjyLta0HjDBcX4yXu/vKQ424WFBAKeJ37R+lxBBOUL6S4edkZTh65HSO4gtbk3QHxERALpdEQzcIiILi6XREFwiIguLpdEQXCIiC4ul0RBcIiILi6XREFwiIguLpdEQXCIiC4ul0RBcIiILi6XREFwl0RBcXS6IguEREMGWxSp3SV1IxguXVUNu20/AFXKVfdwjEV004wnKLRQ5QhuD5c3m5Q2taCdO3oVgkAREQBfCF9RAa+x23GaXCjjKxxp5jrcwXY7ST5UegX0nSCPetc1Xyc60H9nU0rhtcZmW/pKsO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nH8nauv5U9IBtD5yerICluK/wAnqCFwkrpjOW/u2Axx3/icfKcPVoW30QHTS0rYWiONoa1oAa1oADQNAAA1D1LuREARE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4" name="AutoShape 4" descr="data:image/jpeg;base64,/9j/4AAQSkZJRgABAQAAAQABAAD/2wCEAAkGBhQOERIQEBITFRUQEBQUFxcUFxAVGBYSFRcWFBcUFRQXJyYfGBojGRUaHy8hIycqLC0vFR8xNTAqNSYrLCkBCQoKDgwOGg8PGTUjHyUyKS4qLCw1MSwsMiwsLCwwLywsLCwqLC8sKSksKSwsLCkpLCwsLCksLCwsLCksLCksLP/AABEIAI8BYQMBIgACEQEDEQH/xAAcAAEAAgIDAQAAAAAAAAAAAAAABggFBwIDBAH/xABNEAABAwIABwsHCQUHBQEAAAABAAIDBBEFBhIWITFRBxMYQVNUcZGSk9MiMjNhdIGxCBQ0NXOhsrPBI0NicqIkQlKCw9HSFyWDo/AV/8QAGwEBAAIDAQEAAAAAAAAAAAAAAAQFAQMGAgf/xAA4EQABAwIDBQUGBQQDAAAAAAAAAQIDBBEFElEUFiExkQYTQdHhMjRhcYHBIjNygrEjofDxQkNi/9oADAMBAAIRAxEAPwDeCIiAIuOVrWsccd1cskdBg/JJY7JfO4ZTQ4aC2JmpxB0XJt0ry96MS6kinppah+SJLqbQRV1mxsrpDlPrqm/8D97HZYAF15y1nPqvvpFE22MvU7NVipzTr6FjkVcc5azn1X30iZy1nPqvvpE22MzuzV6t6+hY5FXHOWs59V99ImctZz6r76RNtjG7NXq3r6FjkVcc5azn1X30iZy1nPqvvpE22Mbs1erevoWORVxzlrOfVffSJnLWc+q++kTbYxuzV6t6+hY5FXHOWs59V99ImctZz6r76RNtjG7NXq3r6FjkVcc5azn1X30iZy1nPqvvpE22Mbs1erevoWORVxzlrOfVffSJnLWc+q++kTbYxuzV6t6+hY5FXHOWs59V99ImctZz6r76RNtjG7NXq3r6FjkVcc5azn1X30iZy1nPqvvpE22Mbs1erevoWORVxzlrOfVffSJnLWc+q++kTbYxuzV6t6+hY5FXHOWs59V99ImctZz6r76RNtjG7NXq3r6FjkVcc5azn1X30iZy1nPqvvpE22Mbs1erevoWORVxzlrOfVffSJnLWc+q++kTbYxuzV6t6+hY5FXHOWs59V99ImctZz6r76RNtjG7NXq3r6FjkVcc5azn1X30iZy1nPqvvpE22Mbs1erevoWORVxzlrOfVffSJnLWc+q++kTbYxuzV6t6+hY5FXHOWs59V99ImctZz6r76RNtjG7NXq3r6FjkVchjJWc+rO+kWWwRulV1M4F83zhgIymShodk/wAErACD0gr02sjVbGmbs9WRtzIiL8lN7osRi3jHFhCETwE2JIc0+dG8a2PHER1HWFl1KRUXihQKiotlCIiyYCIvFhjC8dHDJUTvDGRNynE7NgHGTqA4yQgIruqY0fM6UwsfaarO9Mtoc1n72QdDdAO0haYybWA1DQPUFj8MY2SYWwkamXQCCI2XuGRgHJaPiTxklZAqrrncUad/2UhakL5PFVt0CIirbnZBERLqAiIl1ARES6gIiJdQEREuoCIiXUBERLqAiIl1ARES6gIiJdQEREuoCIiXUBERLqAiIl1ARES6gIiJdQEREuoCIizcwSjc1wyaavjZchlXeJ4voyw0vidbaCwt6HrewVcsWfp1D7bD8SrGBXVGt4z5f2iibHWrl8URfqfURFLOfC0V8ovGN2XT0DHeTk7/ACAcbiS2MHoAJ963qq0/KB+th7JD8XoCEYv+nZ0O+BUvUQxf9Ozod8Cpeqiv9tPkfRey3uzv1L/CBERQDrD4SpnBuU1b2tcHQWe0OF3u1EX/AMKhb9RVk8Fi0EP2Uf4QptLC2W+Y5fH8TnocncqnG97pc1J/0jrP8UHbf/xXmrdy+tiaXBjJAB+7eL9TrKU4e3UX0lTNTiBjhE/Jyi9wvoBva2jWpli3httfTtqGAtysoFpN8lzTYi+i+kKQ2CneqtavEppcXxanY2aVEyry4Jxv8lK8yxFhLXAgtJBB0EEawQuKm+61Rtjq43tABlhu63GWnJDj67aPcsDgjE+prGGSnjDmh2STlMb5QsbWJvxjrUF8LkfkTidbS4lFJTNqJVRqLrqYZFkcM4vzUTmtqGZJeCRpa64BAOlt9q+4Gxcnrsv5vHl73bK8prbXvbztepa+7dmy24kva4O773OmXXwMaizGGMUqmiYJKiPIa52SDlMd5Vr2sD6l7mbnFc4BzYQQ4XH7SLUfevXcvvaxpXEqRrUcsqWX4kZRd9dRPp5HRSCz2OLSNB0i3GOlZHA2KVTWtL6ePKa12TcuY3SNPGfWvKMcq2ROJufVwsZ3jnIjdfAw6LK4bxXqKENNQwMyyQ3ymuvYAnzb21rFLDmq1bKe4po5mZ43XTVDuo6QzSMiaQHSPawX1XcQ0X95CmH/AEkrP8dP23/8VG8W/pdN7TD+YxWKsp1LAyRqq5Dk8cxapopGNhVOKXW6XK74wYtzYPeI5w27m5TS0ktI4wCQNI/VdGBsEvrJmQRlodJe2USBoBdpIvsW5t0DFv59SnJAMkN3s9dhpb7wPgtY7nX1lT/+TXr9G/WNq8S0+SVG+Ckijxd1RQvlv/UYi3+ynbhXc3qaWGSeR0WRE25s5xOvi0KKrfOPv1dV/Zn8QWhl4qYUjciNJGBYhNWRPfMvFFtw+QRSDBGIlXVgPjiyWHU6Q5APrA1ke5e6p3LqxguGxv8AU12n77LXs8lr5SxdilG12RZEuRFF31lC+B5jla5j262uFj/t1LK4NxJq6qJs0MQcx97HLYNRINwTo0heGsc5bInE3yVkEbEke9EReSmDRe3C2BZaN+9zsyHFocBcHySSL3HrC7sC4tz12X83jyt7tlaWtte9tZ9SJG5XZbcTK1ULY+9VyZdfAxiLKYbxanocj5wzJ3y9tLTq16j61wwPi/NWlzadmWWAE6Wt0E21lO7dmy24mEq4Fj73OmXXwMcizOFcT6qkj32eMNbcC+Ww6Te1gDpWGWHMcxbOQ2Q1Ec6Zo3XT4AqYUe5dVTRska6G0jQ4Xe8GxFxoyf1UPsrA4mvLqClJ17wzqspdJE2RVRyFDj2IT0UbHwqiXXjfiaQw/gCSgl3mYtLsgP8AIJIsb20kDYsapfuqPvhBw2Qxj8R+JUQUeZrWvVG8i2w6Z89KySTmqXUIiLUTV5HuxfmDKyic7UK2C/vfk/EhWQCq8PS0/tdP+Y1WhV1Rfl/U+Z9pvff2p9wiIphzYVaflA/Ww9kh+L1ZZVp+UD9bD2SH4vQEIxf9Ozod8Cpeohi/6dnQ74FS9VFf7afI+i9lvdnfqX+ECIigHWHF+oqymC/QQ/ZR/hCrW/UVZTBf0eH7KP8ACFZ0PJ30OH7Wf9X1+xEsMbl8VVUSVDppBvr8otAbYaha56FJKHBzaGn3qnYSGA2bcXc46SS52i5PGtVY2431cVbURx1EjWMks0AiwGS02GjapPuaY3TVjpYah2WY2tc1+p1ickh1tB23W5krO8VqJxKmqoa3ZGzSPzMREVE+HgQHHOrqJqpz6uMxOtZrDqbGCbBp/vdIWxNyIf2OT2l34GLv3UcGtloXSEAOgcxzTovYkNc33g/cujci0UcntLvwMXmNix1HzQkVdW2pwhMrcuVyJbw4GB3ZfT0v2Mn4mr0bjA01XRD8ZV0bs3p6X7GT8TV37jB8qq6IvjKtV7VRKdwwFLf5+IyO7D9Gg9o/05FldznC3ziiYCbugO9Ov/D5p97SFit2P6NB7Qfy5FGdynDG9VRgJ8mob/7GaR1i/Utyvyz2VSIyk7/B8yc2qq/TxO3dawTvdSycap2WP87NH4SOpT/EfBnzWigYR5TmZbv5n+Vp+5c8bsWhhCJkfGyaN+zyQQHj3sv9y9uGa8UdNLM7QIoyR0gaB12C2Mj7t7pFK2ornVNHDSpzRf8ARqPdNwz84rXMabspwIx/Prf9+hRFc55i9znON3OcXH+Ym5+9cFUSvzvVx9MoadKanbEnghksWvpdL7TD+Yxb7w48inmLTYiGQgjiIabFaExZ+l0vtMP5jFvrDv0ef7CX8BVjRraNTiu0nvUXyT+TF4k4wf8A6FM2Q+kYciQbHa79DhYqNz4t/NMNQTsH7KoMrhbU2TIdlN99y73nYFEMQcYzRVTcpxEU1mP06Bc+S/3H7iVvJ0TX5JLQck5TSeI2IuPcT1r3C5s6JfmhAr4XYXUvRvsvRei+Rgsfvq2q+zP4gtabmmLrayqL5ADHTgPLSPOefNHQNJWzMf8A6uq/sv1aopuNEZFVt3yPqs5YkbeZEN1FM6HCpnN53ROqITDGvGNuDaffi3KNwxjAQ3KceLoABPuUXxR3THVc7aeaJrTJoY5pd5wF8kh23auG7I071S2vYSyX6ckW+6619isbVtLbX84i/EL/AHXWJp3slRqLwJGHYVBNh75np+L8Vl+XI21uh4ttqqV8gAEsDS9p2gDS0+5YrchwnlQTU5OmKQPH8kg/5NKnGECN6kvq3t9+jJN1pncxwpvNfGCdE7XRHpIym/1D717l/BM1dSHRo6qw2aLnks5PuSPdkwfop5wON0RP9Q+BWa3LsG7zQiQixne6T/KPIbf3C/vXr3RMGGqonsaLuY9j2213ysk/c5fMZJRg/Bb2s/dwiFp47nyL/r7lnKjJVf4IhqSqWehio281d/bw/k8u6pg7faHLAuYJGv8A8rvIdb3Ov7lj9x6hyYJ5j+8lDAf4WC/xcVIsHvGEcHNyj9Ip8l38xGSfvXDELBxpqCFjhZxDnOGxznE/ovSMR0qPTQ17T3VA+ldzz/2/2hFN2LCXoKYceVK73eS39VrNSDHzCvzmvndxMcI29DBb8RKj6qqh2Z6nf4LT9xSMaqWW11+oW/cQ5MrB9MTr3oDqJb+i0Et0YhYyUzKCBkk8bHMa4Fr3tBHlu4it9E5Ectyq7UxufAzKl+P2IBumSZWEZv4RG33ZAP6qLLPY91rZq+ofG4OaXNALSCDksaNf/wBqWBUWf8x3zL3C0tSRpoiBERaiwXkcG+lp/a6f8xqtCqvN9LT+10/5jVaFXVF+X9T5n2m99/an3CIimHNhVp+UD9bD2SH4vVllWn5QP1sPZIfi9AQjF/07Oh3wKl6iGL/p2dDvgVL1UV/tp8j6L2W92d+pf4QIiKAdYfHDQehWSwYf2EP2Uf4Qq3LOsx5rWgAVMgDQALZGgAW2KXTTpFdFObxzC5a/J3aolr8zZOF9zGCqmknfLMHSuyiG73YGwHGPUs1i5irBg5jhCDd5Bc5xuTbUL7PV61p7P2u51J/R/svLWY2Vc4yZKmUg6xlZIPZspO1RJxRvEp3YHiUrO5kmTLoTndRxtjez5nC4OJeHSEam5OkNvxm+scS79x3CbTHPTkjLEm+AbWkBpI6C371qom67aSsfC8SRPLHt1OabEKO2pXvc7i1fgTNh2Vi8b3v8TfOM+KcOEmtEpcDGSWuaQCL6xpuLaF14r4tU2Di+OEkvcGl5c4F1tOToGoaTxLVcm6RXObk78BotcMYHdN9vrWMocZqmnc98Uz2ultlu0Eute1yb7SpO1xXvlKZvZ+v7hYVkS3gngbJ3Yz/ZoPaP9ORaqoqx0MjJWGzo3teOLzTey9mEsZqmqaGTzOkaDlAOyddiL6B614aWmdK9kbBd0jmtHS4gKLLKkkiOadFh1C6jpFhmVF53topY7B9aJo2StN2yMDh0EXUC3X8MlsUdKD6V2W4aPMbq63H+lTrBdG2nhjhGqKNrR67CxPvOn3rR2PWF/nddM8G7WHem/wArNGj/ADXKsKmTLF8VONwClSeuR3/Ft18jAIiKkPp5ksWfpdL7TD+Yxb6w5pp5gOQk/CVXanqHRua9hs5jg5p2EcazMuPFa9pa6peWuBBByNIOjYptPUNjarXIcti+DzVk7JI1REbbn87mDBW69zXGX53TCJ7ryU9mm+sst5LurQfWFpRevBmFpaV5kgkcxxbkkttpbrtp9a1wTd069ifi+GJXQ5UWzk5Kbvx+P/bqv7L9WrV255jGKGq/aG0c9mOJ/um92uJ2X0H1FY6sxwq543RSVD3MeLFpybEa9iw11tlqUWRHs8CDh+DOippKedUXMvh8iweM2AI8JQb0XWBIe17bGxGoi+sEXHvUdxX3MW0UzaiSXfHR3yAGhoBOgONydPQtcYJxwq6MBsM7mtGppAc33B2pe6o3Sa6RuTvwbfjYxjT1re6ohcuZU4lWzBsRia6CKRMi/wCaGwd0fGdtLTOhY4b7OC0AWu1hHlOI4tgWnKSoMT2SN1xuDh0tNx8F8qKl0ji97nOc43LnEkk9JXWCoc06yPudHhmFsooFjvdV5r9iyVHVNljZKNUjGvHQ4BwWv92TCdmU9OD5zjIR6mjJF/eT1KDUeOVZCxsUdTI1jBZo8nQBqGkLw4UwtLVv3yd5e4DJBNtA0m2jpUmSra+PKicSiw/s7LT1SSyORWoq2Tx+BtPcgwkH00sJOmGUkfyvGV8b9al2G8ICmp5pjqjjc7pIGge82WgcFYcnpC50EjmF/nWtptqvdeivxsqqmN0U073sfa7Tk2NjfiG0JHVo2PLbiYq+zks1U6VqplVb28fiYp7iSSdZNz0nSV8Qoq1TtmpZEQLZ+CNyymngilfLMDJEx5A3u13NBIFxtutYLNwY7VsbWsZUva1gDWgZGgAWtqUqnfGy+dCmxWnq50alLJkXje52Y64vswfU7zE5zm72113Wvcl2wDYsAvVhLCstU/fJ3l7rWyja9h0LyrRIqK67UshY0jJI4WtlW7rcV+IREXgkryODfS0/tdP+Y1WhVXm+lp/a6f8AMarQq6ovy/qfM+03vv7U+4REUw5sKtPygfrYeyQ/F6ssq0/KB+th7JD8XoCEYv8Ap2dDvgVL1DsBOtMwn1jrBUxKqK720PonZZU2d6f+vsgREUA60IiIAiIgCIiAIiIAsli7hkUVQyoMYk3u5DScnyiLA3sdWnrWNRZRVRboapomysVjuS8zYlduvvfG5rKYNLmkB2+XySRa9snStdL6i2SSvk9pSJR4dBR37ltr8wiItRYBERAEREAREQBERAEREAREQBERAEREAREQBERAEREMKcG+lp/a6f8AMarQqrwdaWm9dXB+Y1WhV1Rfl/U+Z9prbb+1PuERFMObCrT8oH62HskPxerLKtXygfrYeyQ/F6A1/gyF0krGR+cXC3q9Z2ADjU6kgfGQ2VuS8tyra7ggOBH+Ug2Okca4Yl4FbTQuq5gLlugO0j/GGEcYyRvj+MjIZoL9OQwgyMQyVNWCXPysm5OW3T5TsrjdlHJ4g6R7z5sVhHngSVPiW+GYpJQPVW8WrzT7mPRRJuMMovY6Lm1wDYbL8a+5xy7R1BV60MmqHYN7U0luKO6J5ksRRPOOXaOoJnHLtHUE2GTVD1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RRPOOXaOoJnHLtHUE2GTVBvRR6O6J5ksXwnRckDpUTOMcu0dTV5anCsknnOv6gAB1Be2ULr/AIl4GibtTTon9Nqqvxt5mdhwlv1bStafJbVQ9e+M0q3Cpli0f7XS+1Q/mMVzVZsYjEyocLU1D6mVZX81CIi9EcLR+6liy6pw1G9zRvfzWI3d5pLHSXyjxMaBlO/hB2hbwUP3R8ASVNPvlOG75HruCSYfPLWgayHhrw3+9kW40BrA2neGAuEEAJJIGUS0hxdk8chLmuI5SWNmkRFQbHbD3ziTemWDI9FgbjyLta0HjDBcX4yXu/vKQ424WFBAKeJ37R+lxBBOUL6S4edkZTh65HSO4gtbk3QHxERALpdEQzcIiILi6XREFwiIguLpdEQXCIiC4ul0RBcIiILi6XREFwiIguLpdEQXCIiC4ul0RBcIiILi6XREFwl0RBcXS6IguEREMGWxSp3SV1IxguXVUNu20/AFXKVfdwjEV004wnKLRQ5QhuD5c3m5Q2taCdO3oVgkAREQBfCF9RAa+x23GaXCjjKxxp5jrcwXY7ST5UegX0nSCPetc1Xyc60H9nU0rhtcZmW/pKsO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lwdq/l6Ptz+GnB2r+Xo+3P4asaiArnH8nauv5U9IBtD5yerICluK/wAnqCFwkrpjOW/u2Axx3/icfKcPVoW30QHTS0rYWiONoa1oAa1oADQNAAA1D1LuREARE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6" name="Picture 6" descr="http://t2.gstatic.com/images?q=tbn:ANd9GcR0J5tgvJtyilGzBRgVn_VdOqc4oROTbF5nSNvBSkxWOpidTgA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84984"/>
            <a:ext cx="9144000" cy="3573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0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After adding the fourth element, it becomes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143413041"/>
              </p:ext>
            </p:extLst>
          </p:nvPr>
        </p:nvGraphicFramePr>
        <p:xfrm>
          <a:off x="1666" y="-4905"/>
          <a:ext cx="9142334" cy="516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098" name="Picture 2" descr="http://t0.gstatic.com/images?q=tbn:ANd9GcTTH6gaO2nK49mEbnFXWWlOcxhGnGshKglegvODGnpLiZpFylw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" y="3068960"/>
            <a:ext cx="9144000" cy="3789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After modification in the solution and satisfaction, the buying formula becomes</a:t>
            </a:r>
            <a:endParaRPr lang="en-US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025618874"/>
              </p:ext>
            </p:extLst>
          </p:nvPr>
        </p:nvGraphicFramePr>
        <p:xfrm>
          <a:off x="-4936" y="39706"/>
          <a:ext cx="9148936" cy="681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t1.ftcdn.net/jpg/00/46/46/50/400_F_46465044_lHDjia6EyxKITFfpgfCgtOl2YWriVMn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933056"/>
            <a:ext cx="9144000" cy="2924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094" y="836712"/>
            <a:ext cx="3244456" cy="2736304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228184" y="836712"/>
            <a:ext cx="2915816" cy="2726974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598912"/>
            <a:ext cx="3203848" cy="3259088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b="1" i="1" u="sng" dirty="0"/>
              <a:t>        SOME  PRODUCTS</a:t>
            </a:r>
            <a:endParaRPr lang="en-US" altLang="en-US" b="1" i="1" u="sng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309634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585348" y="3428999"/>
            <a:ext cx="1558652" cy="3428999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63686"/>
            <a:ext cx="1752600" cy="32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6448" y="3576644"/>
            <a:ext cx="2628900" cy="328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After adding adequacy and pleasant feelings, it becomes </a:t>
            </a:r>
            <a:endParaRPr lang="en-US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658723897"/>
              </p:ext>
            </p:extLst>
          </p:nvPr>
        </p:nvGraphicFramePr>
        <p:xfrm>
          <a:off x="-1782" y="11328"/>
          <a:ext cx="9145782" cy="684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5200" y="4495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dirty="0" smtClean="0"/>
              <a:t> Adequacy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514600" y="2438400"/>
            <a:ext cx="533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Pleasant feelings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39624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" y="620688"/>
            <a:ext cx="9115400" cy="62373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if sales to new prospects are desired, every element in the formula should be presented.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developing new uses is comparable to selling to new prospects.</a:t>
            </a:r>
          </a:p>
        </p:txBody>
      </p:sp>
      <p:pic>
        <p:nvPicPr>
          <p:cNvPr id="1026" name="Picture 2" descr="http://www.flowtrackeranalytics.com/images/pagemaster/Old_Customers_New_Mon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4" y="3610496"/>
            <a:ext cx="9144001" cy="327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4: BEHAVIORAL EQUATION THEORY</a:t>
            </a:r>
            <a:endParaRPr lang="en-US" b="1" i="1" u="sng" dirty="0"/>
          </a:p>
        </p:txBody>
      </p:sp>
      <p:pic>
        <p:nvPicPr>
          <p:cNvPr id="9218" name="Picture 2" descr="https://encrypted-tbn2.gstatic.com/images?q=tbn:ANd9GcSv6VtRFZZKv2xVhNiOLpaUIILX4YP3JMO3oCWWFaWoSv5t4U_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92696"/>
            <a:ext cx="9144000" cy="6165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256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using stimuli-response model.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Sophisticated and advanced version of the “Right set of circumstances” theory.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8194" name="Picture 2" descr="http://www.tutor2u.net/business/images/stimulus_respons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124744"/>
            <a:ext cx="7560840" cy="3600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21289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i="1" u="sng" dirty="0" smtClean="0"/>
              <a:t> Requires 4 essential elements-</a:t>
            </a:r>
          </a:p>
          <a:p>
            <a:pPr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1: Drive-A strong internal stimulus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Innate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Learned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2: Cues-Weak stimuli when the buyers respond.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Triggering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Non-Triggering </a:t>
            </a:r>
            <a:r>
              <a:rPr lang="en-US" sz="2000" dirty="0" smtClean="0"/>
              <a:t>(specific product-</a:t>
            </a:r>
            <a:r>
              <a:rPr lang="en-US" sz="2000" dirty="0" err="1" smtClean="0"/>
              <a:t>eg</a:t>
            </a:r>
            <a:r>
              <a:rPr lang="en-US" sz="2000" dirty="0" smtClean="0"/>
              <a:t>. special discounts)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3: Response- What does the buyer do?</a:t>
            </a:r>
          </a:p>
          <a:p>
            <a:pPr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4: Reinforcement- Event that strengthens the buyer’s response tendency.</a:t>
            </a:r>
            <a:endParaRPr lang="en-US" dirty="0"/>
          </a:p>
        </p:txBody>
      </p:sp>
      <p:pic>
        <p:nvPicPr>
          <p:cNvPr id="6146" name="Picture 2" descr="http://img.ehowcdn.com/article-new/ehow/images/a08/b0/45/buyers-behavior-affects-marketing-activities-800x8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5589" y="3068960"/>
            <a:ext cx="3059832" cy="3786068"/>
          </a:xfrm>
          <a:prstGeom prst="rect">
            <a:avLst/>
          </a:prstGeom>
          <a:noFill/>
        </p:spPr>
      </p:pic>
      <p:pic>
        <p:nvPicPr>
          <p:cNvPr id="6148" name="Picture 4" descr="http://www.emergencemarketing.com/images/questions%20in%20head%20s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57" y="3810000"/>
            <a:ext cx="2401454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46" y="1990"/>
            <a:ext cx="9148045" cy="68560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                          </a:t>
            </a:r>
            <a:r>
              <a:rPr lang="en-US" b="1" i="1" u="sng" dirty="0" smtClean="0"/>
              <a:t>Equation: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800" b="1" dirty="0" smtClean="0"/>
              <a:t>B=P*D*K*V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B=Response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P=Predisposition (inward response tendency)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D=Present drive level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K=Incentive </a:t>
            </a:r>
            <a:r>
              <a:rPr lang="en-US" dirty="0" smtClean="0"/>
              <a:t>potential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V=Intensity of all cues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80" y="404664"/>
            <a:ext cx="9144000" cy="64533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When a product’s potential satisfaction to the  buyer (K) yields rewards, reinforcement occurs.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When P is positive, K is automatically active.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When P and K are positive, customers are more loyal to the product.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27" y="0"/>
            <a:ext cx="9145127" cy="689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 idx="4294967295"/>
          </p:nvPr>
        </p:nvSpPr>
        <p:spPr>
          <a:xfrm>
            <a:off x="0" y="-19067"/>
            <a:ext cx="9123153" cy="764704"/>
          </a:xfrm>
        </p:spPr>
        <p:txBody>
          <a:bodyPr anchor="b"/>
          <a:lstStyle/>
          <a:p>
            <a:r>
              <a:rPr lang="en-US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THEORIES OF SELLING</a:t>
            </a:r>
            <a:endParaRPr lang="en-IN" altLang="en-US" b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Subtitle 2"/>
          <p:cNvSpPr>
            <a:spLocks noGrp="1"/>
          </p:cNvSpPr>
          <p:nvPr>
            <p:ph type="subTitle" idx="4294967295"/>
          </p:nvPr>
        </p:nvSpPr>
        <p:spPr>
          <a:xfrm>
            <a:off x="6198" y="764704"/>
            <a:ext cx="9137802" cy="6093296"/>
          </a:xfrm>
        </p:spPr>
        <p:txBody>
          <a:bodyPr tIns="0"/>
          <a:lstStyle/>
          <a:p>
            <a:pPr marL="26988" indent="0" algn="just">
              <a:buFont typeface="Wingdings" pitchFamily="2" charset="2"/>
              <a:buChar char="Ø"/>
            </a:pPr>
            <a:endParaRPr lang="en-US" sz="2600" dirty="0" smtClean="0">
              <a:solidFill>
                <a:srgbClr val="320E04"/>
              </a:solidFill>
            </a:endParaRPr>
          </a:p>
          <a:p>
            <a:pPr marL="26988" indent="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320E04"/>
                </a:solidFill>
              </a:rPr>
              <a:t>Selling </a:t>
            </a:r>
            <a:r>
              <a:rPr lang="en-US" sz="2600" dirty="0">
                <a:solidFill>
                  <a:srgbClr val="320E04"/>
                </a:solidFill>
              </a:rPr>
              <a:t>is considered as an art by some and a science by others.</a:t>
            </a:r>
          </a:p>
          <a:p>
            <a:pPr marL="26988" indent="0" algn="just">
              <a:buFont typeface="Wingdings 2" pitchFamily="18" charset="2"/>
              <a:buNone/>
            </a:pPr>
            <a:endParaRPr lang="en-US" sz="2600" dirty="0" smtClean="0">
              <a:solidFill>
                <a:srgbClr val="320E04"/>
              </a:solidFill>
            </a:endParaRPr>
          </a:p>
          <a:p>
            <a:pPr marL="26988" indent="0" algn="just">
              <a:buFont typeface="Wingdings 2" pitchFamily="18" charset="2"/>
              <a:buNone/>
            </a:pPr>
            <a:endParaRPr lang="en-US" sz="2600" dirty="0">
              <a:solidFill>
                <a:srgbClr val="320E04"/>
              </a:solidFill>
            </a:endParaRPr>
          </a:p>
          <a:p>
            <a:pPr marL="26988" indent="0" algn="just">
              <a:buFont typeface="Wingdings" pitchFamily="2" charset="2"/>
              <a:buChar char="Ø"/>
            </a:pPr>
            <a:r>
              <a:rPr lang="en-US" sz="2600" dirty="0">
                <a:solidFill>
                  <a:srgbClr val="320E04"/>
                </a:solidFill>
              </a:rPr>
              <a:t>This has produced two contrasting approaches to the theory of selling.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6332" y="0"/>
            <a:ext cx="9137667" cy="836712"/>
          </a:xfrm>
        </p:spPr>
        <p:txBody>
          <a:bodyPr/>
          <a:lstStyle/>
          <a:p>
            <a:r>
              <a:rPr lang="en-US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Four Theories of Selling</a:t>
            </a:r>
            <a:endParaRPr lang="en-IN" altLang="en-US" b="1" i="1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AIDAS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“Right set of circumstances”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“Buying Formula”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“Behavioral Equation”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I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-21006" y="0"/>
            <a:ext cx="9165006" cy="68580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AIDAS </a:t>
            </a:r>
            <a:r>
              <a:rPr lang="en-US" altLang="en-US" dirty="0"/>
              <a:t>and “Right Set Of Circumstances” are seller oriented theories</a:t>
            </a:r>
            <a:r>
              <a:rPr lang="en-IN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“Buying Formula” theory of selling is Buyer oriented.</a:t>
            </a:r>
          </a:p>
          <a:p>
            <a:endParaRPr lang="en-US" altLang="en-US" dirty="0"/>
          </a:p>
          <a:p>
            <a:r>
              <a:rPr lang="en-US" altLang="en-US" dirty="0"/>
              <a:t>The “Behavioral Equation” theory emphasizes the buyer’s decision process but also takes the salesperson’s influence process into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11"/>
            <a:ext cx="9143999" cy="161568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i="1" u="sng" dirty="0" smtClean="0"/>
              <a:t>AIDAS</a:t>
            </a:r>
            <a:br>
              <a:rPr lang="en-US" b="1" i="1" u="sng" dirty="0" smtClean="0"/>
            </a:br>
            <a:endParaRPr lang="en-IN" b="1" i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43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i="1" u="sng" dirty="0" smtClean="0"/>
              <a:t>AIDAS theory of selling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William James in 1908</a:t>
            </a:r>
          </a:p>
          <a:p>
            <a:endParaRPr lang="en-US" dirty="0" smtClean="0"/>
          </a:p>
          <a:p>
            <a:r>
              <a:rPr lang="en-US" dirty="0" smtClean="0"/>
              <a:t>Focused on mental state of consumer</a:t>
            </a:r>
          </a:p>
          <a:p>
            <a:endParaRPr lang="en-US" dirty="0" smtClean="0"/>
          </a:p>
          <a:p>
            <a:r>
              <a:rPr lang="en-US" dirty="0" smtClean="0"/>
              <a:t>Sales presentation must lead the prospects through these state of mind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u="sng" dirty="0" smtClean="0"/>
              <a:t>AIDAS theory of selling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A-</a:t>
            </a:r>
            <a:r>
              <a:rPr lang="en-US" i="1" dirty="0" smtClean="0"/>
              <a:t>Securing attention.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I-</a:t>
            </a:r>
            <a:r>
              <a:rPr lang="en-US" i="1" dirty="0" smtClean="0"/>
              <a:t>Gaining Interest.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D-</a:t>
            </a:r>
            <a:r>
              <a:rPr lang="en-US" i="1" dirty="0" smtClean="0"/>
              <a:t>Kindling/Arousing desire</a:t>
            </a:r>
            <a:r>
              <a:rPr lang="en-US" i="1" dirty="0" smtClean="0"/>
              <a:t>.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A</a:t>
            </a:r>
            <a:r>
              <a:rPr lang="en-US" i="1" dirty="0" smtClean="0"/>
              <a:t>-Inducing Action.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S</a:t>
            </a:r>
            <a:r>
              <a:rPr lang="en-US" i="1" dirty="0" smtClean="0"/>
              <a:t>-Building Satisfaction.</a:t>
            </a:r>
            <a:endParaRPr lang="en-IN" i="1" dirty="0" smtClean="0"/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764704"/>
            <a:ext cx="4343400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00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i="1" u="sng" dirty="0"/>
              <a:t>Securing attention: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In </a:t>
            </a:r>
            <a:r>
              <a:rPr lang="en-IN" dirty="0"/>
              <a:t>order to put the prospect into a receptive state of mind, the first few minutes of the interview are crucial.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212976"/>
            <a:ext cx="4572000" cy="3645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212976"/>
            <a:ext cx="5148064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51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607</Words>
  <Application>Microsoft Office PowerPoint</Application>
  <PresentationFormat>On-screen Show (4:3)</PresentationFormat>
  <Paragraphs>128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THEORIES OF SELLING</vt:lpstr>
      <vt:lpstr>        SOME  PRODUCTS</vt:lpstr>
      <vt:lpstr>THEORIES OF SELLING</vt:lpstr>
      <vt:lpstr> Four Theories of Selling</vt:lpstr>
      <vt:lpstr>  </vt:lpstr>
      <vt:lpstr>AIDAS </vt:lpstr>
      <vt:lpstr>AIDAS theory of selling</vt:lpstr>
      <vt:lpstr>AIDAS theory of selling</vt:lpstr>
      <vt:lpstr>Securing attention:</vt:lpstr>
      <vt:lpstr>Gaining Interest:</vt:lpstr>
      <vt:lpstr>          Kindling Desire:</vt:lpstr>
      <vt:lpstr>Inducing Action:</vt:lpstr>
      <vt:lpstr>Building Satisfaction: </vt:lpstr>
      <vt:lpstr>“Right Set of Circumstances” Theory Of Selling</vt:lpstr>
      <vt:lpstr>“Right Set of Circumstances” Theory Of Selling</vt:lpstr>
      <vt:lpstr>The ‘’Buying Formula’’ Theory</vt:lpstr>
      <vt:lpstr>Slide 17</vt:lpstr>
      <vt:lpstr>Slide 18</vt:lpstr>
      <vt:lpstr>Slide 19</vt:lpstr>
      <vt:lpstr>Slide 20</vt:lpstr>
      <vt:lpstr>Slide 21</vt:lpstr>
      <vt:lpstr>4: BEHAVIORAL EQUATION THEORY</vt:lpstr>
      <vt:lpstr>Slide 23</vt:lpstr>
      <vt:lpstr>Slide 24</vt:lpstr>
      <vt:lpstr>Slide 25</vt:lpstr>
      <vt:lpstr>Slide 26</vt:lpstr>
      <vt:lpstr>Slide 27</vt:lpstr>
      <vt:lpstr>Slide 28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AIDAS</dc:title>
  <dc:creator>GIRISH</dc:creator>
  <cp:lastModifiedBy>LG good life</cp:lastModifiedBy>
  <cp:revision>32</cp:revision>
  <dcterms:created xsi:type="dcterms:W3CDTF">2013-03-03T20:15:54Z</dcterms:created>
  <dcterms:modified xsi:type="dcterms:W3CDTF">2016-12-06T15:21:58Z</dcterms:modified>
</cp:coreProperties>
</file>