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7543800" cy="35052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Peripheral Devices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I/O </a:t>
            </a:r>
            <a:r>
              <a:rPr lang="en-US" dirty="0"/>
              <a:t>Interface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Asynchronous </a:t>
            </a:r>
            <a:r>
              <a:rPr lang="en-US" dirty="0"/>
              <a:t>Data Transfer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Modes </a:t>
            </a:r>
            <a:r>
              <a:rPr lang="en-US" dirty="0"/>
              <a:t>of Transfer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Priority </a:t>
            </a:r>
            <a:r>
              <a:rPr lang="en-US" dirty="0"/>
              <a:t>Interrupt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Direct </a:t>
            </a:r>
            <a:r>
              <a:rPr lang="en-US" dirty="0"/>
              <a:t>Memory Access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I/O </a:t>
            </a:r>
            <a:r>
              <a:rPr lang="en-US" dirty="0"/>
              <a:t>Processor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 signals are needed to indicate the time at which the data is being transmitted.</a:t>
            </a:r>
          </a:p>
          <a:p>
            <a:r>
              <a:rPr lang="en-US" dirty="0" smtClean="0"/>
              <a:t>Different mechanism</a:t>
            </a:r>
          </a:p>
          <a:p>
            <a:pPr lvl="1"/>
            <a:r>
              <a:rPr lang="en-US" dirty="0" smtClean="0"/>
              <a:t>Strobe control</a:t>
            </a:r>
          </a:p>
          <a:p>
            <a:pPr lvl="1"/>
            <a:r>
              <a:rPr lang="en-US" dirty="0" smtClean="0"/>
              <a:t>Handshaking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Strobe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strobe may be activated by either the  source or the destination unit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181600" cy="387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03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initiated strobe for data transfer</a:t>
            </a:r>
          </a:p>
          <a:p>
            <a:pPr lvl="1"/>
            <a:r>
              <a:rPr lang="en-US" dirty="0" smtClean="0"/>
              <a:t>Data bus carries binary information from source to destination</a:t>
            </a:r>
          </a:p>
          <a:p>
            <a:pPr lvl="1"/>
            <a:r>
              <a:rPr lang="en-US" dirty="0" smtClean="0"/>
              <a:t>Strobe informs the destination unit when a valid data is available in the bus</a:t>
            </a:r>
          </a:p>
          <a:p>
            <a:pPr lvl="1"/>
            <a:r>
              <a:rPr lang="en-US" dirty="0" smtClean="0"/>
              <a:t>Source removes data from the data bus a brief period after it disables its strobe pulse</a:t>
            </a:r>
            <a:endParaRPr lang="en-US" dirty="0"/>
          </a:p>
          <a:p>
            <a:r>
              <a:rPr lang="en-US" dirty="0" smtClean="0"/>
              <a:t>Destination initiated strob</a:t>
            </a:r>
            <a:r>
              <a:rPr lang="en-US" dirty="0" smtClean="0"/>
              <a:t>e for data transfer</a:t>
            </a:r>
          </a:p>
          <a:p>
            <a:pPr lvl="1"/>
            <a:r>
              <a:rPr lang="en-US" dirty="0" smtClean="0"/>
              <a:t>Destination activates the strobe pulse informing the source to provide the data</a:t>
            </a:r>
          </a:p>
          <a:p>
            <a:pPr lvl="1"/>
            <a:r>
              <a:rPr lang="en-US" dirty="0" smtClean="0"/>
              <a:t>The source responds by placing the requested binary information on the data bus.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9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No way to know whether the destination unit has actually received the data item placed in the bus (source initiated strobe)</a:t>
            </a:r>
          </a:p>
          <a:p>
            <a:pPr lvl="1"/>
            <a:r>
              <a:rPr lang="en-US" dirty="0" smtClean="0"/>
              <a:t>No to way to know whether the source unit has placed the data on the bus (destination initiated strobe)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5715000" cy="376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78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Solves problem exists in strobe method by introducing a second control signal that provides a reply to the unit that initiates the transfer</a:t>
            </a:r>
          </a:p>
          <a:p>
            <a:r>
              <a:rPr lang="en-US" dirty="0" smtClean="0"/>
              <a:t>Basic principal of the two-wire handshaking method</a:t>
            </a:r>
          </a:p>
          <a:p>
            <a:pPr lvl="1"/>
            <a:r>
              <a:rPr lang="en-US" dirty="0" smtClean="0"/>
              <a:t>One control lines is used to show the validity of data on the data bus. (used by source unit to inform destination)</a:t>
            </a:r>
          </a:p>
          <a:p>
            <a:pPr lvl="1"/>
            <a:r>
              <a:rPr lang="en-US" dirty="0" smtClean="0"/>
              <a:t>Another control lines is used to inform the source by destination whether it can accept data.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2" y="1828800"/>
            <a:ext cx="8794288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4647"/>
            <a:ext cx="8744679" cy="429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4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Data transfer between source and destination may be </a:t>
            </a:r>
          </a:p>
          <a:p>
            <a:pPr lvl="1"/>
            <a:r>
              <a:rPr lang="en-US" dirty="0" smtClean="0"/>
              <a:t>Parallel transfer</a:t>
            </a:r>
          </a:p>
          <a:p>
            <a:pPr lvl="2"/>
            <a:r>
              <a:rPr lang="en-US" dirty="0" smtClean="0"/>
              <a:t>Number of bits are transmitted </a:t>
            </a:r>
            <a:r>
              <a:rPr lang="en-US" dirty="0" err="1" smtClean="0"/>
              <a:t>parallely</a:t>
            </a:r>
            <a:r>
              <a:rPr lang="en-US" dirty="0" smtClean="0"/>
              <a:t>. i.e. to transmit n bits at a time require n separate paths</a:t>
            </a:r>
          </a:p>
          <a:p>
            <a:pPr lvl="1"/>
            <a:r>
              <a:rPr lang="en-US" dirty="0" smtClean="0"/>
              <a:t>Serial transfer</a:t>
            </a:r>
          </a:p>
          <a:p>
            <a:pPr lvl="2"/>
            <a:r>
              <a:rPr lang="en-US" dirty="0" smtClean="0"/>
              <a:t>Number of bits can be transmitted serially (one bit at a time) through the single paths.</a:t>
            </a:r>
          </a:p>
          <a:p>
            <a:pPr lvl="2"/>
            <a:r>
              <a:rPr lang="en-US" dirty="0" smtClean="0"/>
              <a:t>It may be synchronous or asynchronous</a:t>
            </a:r>
          </a:p>
          <a:p>
            <a:pPr lvl="2"/>
            <a:r>
              <a:rPr lang="en-US" dirty="0" smtClean="0"/>
              <a:t>In synchronous transmission two units share common clock frequency and bits are transmitted synchronously</a:t>
            </a:r>
          </a:p>
          <a:p>
            <a:pPr lvl="2"/>
            <a:r>
              <a:rPr lang="en-US" dirty="0" smtClean="0"/>
              <a:t>In asynchronous transmission each unit is driven by separate clock and the data is transmitted when it is available.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and destination are driven by separate clock</a:t>
            </a:r>
          </a:p>
          <a:p>
            <a:r>
              <a:rPr lang="en-US" dirty="0" smtClean="0"/>
              <a:t>Character oriented</a:t>
            </a:r>
          </a:p>
          <a:p>
            <a:r>
              <a:rPr lang="en-US" dirty="0" smtClean="0"/>
              <a:t>Slower but cheap</a:t>
            </a:r>
          </a:p>
          <a:p>
            <a:r>
              <a:rPr lang="en-US" dirty="0" smtClean="0"/>
              <a:t>Data overhead high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51909"/>
            <a:ext cx="8382000" cy="2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1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UART with its block diagram in brief.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an efficient mode of communication between the central system and the outside environment</a:t>
            </a:r>
          </a:p>
          <a:p>
            <a:r>
              <a:rPr lang="en-US" dirty="0" smtClean="0"/>
              <a:t>Peripheral Device: Input or Output devices attached to the computer 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Input device: keyboard, mouse, joystick etc.</a:t>
            </a:r>
          </a:p>
          <a:p>
            <a:pPr lvl="1"/>
            <a:r>
              <a:rPr lang="en-US" dirty="0" smtClean="0"/>
              <a:t>Output device: Monitor, printer etc.</a:t>
            </a:r>
          </a:p>
          <a:p>
            <a:pPr lvl="1"/>
            <a:r>
              <a:rPr lang="en-US" dirty="0" smtClean="0"/>
              <a:t>Input-Output device: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transfer to and from peripherals can be done in one of the three possible modes:</a:t>
            </a:r>
          </a:p>
          <a:p>
            <a:pPr lvl="1"/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Interrupt-Initiated I/O</a:t>
            </a:r>
          </a:p>
          <a:p>
            <a:pPr lvl="1"/>
            <a:r>
              <a:rPr lang="en-US" dirty="0" smtClean="0"/>
              <a:t>Direct Memory access (DMA)</a:t>
            </a:r>
            <a:endParaRPr lang="en-US" dirty="0"/>
          </a:p>
          <a:p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Data transfer takes place under the program control</a:t>
            </a:r>
          </a:p>
          <a:p>
            <a:pPr lvl="1"/>
            <a:r>
              <a:rPr lang="en-US" dirty="0" smtClean="0"/>
              <a:t>Requires constant monitoring of the peripheral by the CPU so time </a:t>
            </a:r>
            <a:r>
              <a:rPr lang="en-US" dirty="0" smtClean="0">
                <a:solidFill>
                  <a:srgbClr val="FF0000"/>
                </a:solidFill>
              </a:rPr>
              <a:t>consuming process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less efficient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Interrupt – </a:t>
            </a:r>
            <a:r>
              <a:rPr lang="en-US" smtClean="0"/>
              <a:t>Initiated I/O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6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 method for transferring information between internal storage and external I/O devices.</a:t>
            </a:r>
          </a:p>
          <a:p>
            <a:r>
              <a:rPr lang="en-US" dirty="0" smtClean="0"/>
              <a:t>Provides special communication links for interfacing I/O device with CPU</a:t>
            </a:r>
          </a:p>
          <a:p>
            <a:r>
              <a:rPr lang="en-US" dirty="0" smtClean="0"/>
              <a:t>Purpose of I/O interface is to resolve the differences that exist between CPU and each peripheral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Conversion of signal 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CPU—electronics devices, and peripherals – electromechanical and electromagnetic devices)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 (data rate is different)</a:t>
            </a:r>
          </a:p>
          <a:p>
            <a:pPr lvl="1"/>
            <a:r>
              <a:rPr lang="en-US" dirty="0" smtClean="0"/>
              <a:t>Data codes and formats in peripherals differ from the word format in the CPU and memory</a:t>
            </a:r>
          </a:p>
          <a:p>
            <a:pPr lvl="1"/>
            <a:r>
              <a:rPr lang="en-US" dirty="0" smtClean="0"/>
              <a:t>The operating modes of peripherals are different from each other an each must be controlled so as not to disturb the operation of other peripherals connected to CPU </a:t>
            </a:r>
            <a:r>
              <a:rPr lang="en-US" dirty="0" smtClean="0">
                <a:solidFill>
                  <a:srgbClr val="FF0000"/>
                </a:solidFill>
              </a:rPr>
              <a:t>(Device selection)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9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bus and Interface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I/O bus provides communication links between the CPU and several PD. </a:t>
            </a:r>
          </a:p>
          <a:p>
            <a:r>
              <a:rPr lang="en-US" dirty="0" smtClean="0"/>
              <a:t>I/O bus consists of</a:t>
            </a:r>
          </a:p>
          <a:p>
            <a:pPr lvl="1"/>
            <a:r>
              <a:rPr lang="en-US" dirty="0" smtClean="0"/>
              <a:t>Data bus</a:t>
            </a:r>
          </a:p>
          <a:p>
            <a:pPr lvl="1"/>
            <a:r>
              <a:rPr lang="en-US" dirty="0" smtClean="0"/>
              <a:t>Address bus</a:t>
            </a:r>
          </a:p>
          <a:p>
            <a:pPr lvl="1"/>
            <a:r>
              <a:rPr lang="en-US" dirty="0" smtClean="0"/>
              <a:t>Control bus</a:t>
            </a:r>
            <a:endParaRPr lang="en-US" dirty="0"/>
          </a:p>
          <a:p>
            <a:r>
              <a:rPr lang="en-US" dirty="0" smtClean="0"/>
              <a:t>Each Peripheral device (PD) are connected to the I/O bus through its associated Interface</a:t>
            </a:r>
          </a:p>
          <a:p>
            <a:r>
              <a:rPr lang="en-US" dirty="0" smtClean="0"/>
              <a:t>Function of interface:</a:t>
            </a:r>
          </a:p>
          <a:p>
            <a:pPr lvl="1"/>
            <a:r>
              <a:rPr lang="en-US" dirty="0" smtClean="0"/>
              <a:t>Decodes the address and control received from the I/O bus</a:t>
            </a:r>
          </a:p>
          <a:p>
            <a:pPr lvl="1"/>
            <a:r>
              <a:rPr lang="en-US" dirty="0" smtClean="0"/>
              <a:t>Interprets them for the peripherals</a:t>
            </a:r>
          </a:p>
          <a:p>
            <a:pPr lvl="1"/>
            <a:r>
              <a:rPr lang="en-US" dirty="0" smtClean="0"/>
              <a:t>Provides signals for the peripheral controller</a:t>
            </a:r>
          </a:p>
          <a:p>
            <a:pPr lvl="1"/>
            <a:r>
              <a:rPr lang="en-US" dirty="0" smtClean="0"/>
              <a:t>Synchronize the data flow and supervises the transfer between peripheral and processor.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77200" cy="45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communicate with particular device, CPU issues an address on address line and function code (AKA I/O command) on control lines of that particular device</a:t>
            </a:r>
          </a:p>
          <a:p>
            <a:r>
              <a:rPr lang="en-US" dirty="0" smtClean="0"/>
              <a:t>Each interface associated with PD monitors address line</a:t>
            </a:r>
          </a:p>
          <a:p>
            <a:pPr lvl="1"/>
            <a:r>
              <a:rPr lang="en-US" dirty="0" smtClean="0"/>
              <a:t>If it detects its own address then it activates the path between bus lines and PD</a:t>
            </a:r>
          </a:p>
          <a:p>
            <a:r>
              <a:rPr lang="en-US" dirty="0" smtClean="0"/>
              <a:t>The Selected device responds to the function codes and proceeds to execute.</a:t>
            </a:r>
          </a:p>
        </p:txBody>
      </p:sp>
    </p:spTree>
    <p:extLst>
      <p:ext uri="{BB962C8B-B14F-4D97-AF65-F5344CB8AC3E}">
        <p14:creationId xmlns:p14="http://schemas.microsoft.com/office/powerpoint/2010/main" val="4290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four types of function codes: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Issued to activate the PD and to inform it what to do</a:t>
            </a:r>
            <a:endParaRPr lang="en-US" dirty="0"/>
          </a:p>
          <a:p>
            <a:pPr lvl="1"/>
            <a:r>
              <a:rPr lang="en-US" dirty="0"/>
              <a:t>Status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Used to test various status condition in the interface and the PD</a:t>
            </a:r>
            <a:endParaRPr lang="en-US" dirty="0"/>
          </a:p>
          <a:p>
            <a:pPr lvl="1"/>
            <a:r>
              <a:rPr lang="en-US" dirty="0"/>
              <a:t>Data output command </a:t>
            </a:r>
            <a:endParaRPr lang="en-US" dirty="0" smtClean="0"/>
          </a:p>
          <a:p>
            <a:pPr lvl="2"/>
            <a:r>
              <a:rPr lang="en-US" dirty="0" smtClean="0"/>
              <a:t>Causes the interface to receive the data from the data lines</a:t>
            </a:r>
          </a:p>
          <a:p>
            <a:pPr lvl="3"/>
            <a:r>
              <a:rPr lang="en-US" dirty="0" smtClean="0"/>
              <a:t>Interface communicate with PD and send this received data to the PD</a:t>
            </a:r>
            <a:endParaRPr lang="en-US" dirty="0"/>
          </a:p>
          <a:p>
            <a:pPr lvl="1"/>
            <a:r>
              <a:rPr lang="en-US" dirty="0"/>
              <a:t>Data input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Causes the interface to place the data from its register to the data lines.</a:t>
            </a:r>
          </a:p>
          <a:p>
            <a:pPr lvl="3"/>
            <a:r>
              <a:rPr lang="en-US" dirty="0" smtClean="0"/>
              <a:t>Interface receives the data from PD and store its in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versus Memory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CPU must communicate with both I/O as well as Memory</a:t>
            </a:r>
          </a:p>
          <a:p>
            <a:r>
              <a:rPr lang="en-US" dirty="0" smtClean="0"/>
              <a:t>Both I/O bus as well as Memory bus contains data, address and control lines.</a:t>
            </a:r>
          </a:p>
          <a:p>
            <a:r>
              <a:rPr lang="en-US" dirty="0" smtClean="0"/>
              <a:t>Three ways that computer buses can be used to communicate with memory and I/O</a:t>
            </a:r>
          </a:p>
          <a:p>
            <a:pPr lvl="1"/>
            <a:r>
              <a:rPr lang="en-US" dirty="0" smtClean="0"/>
              <a:t>Use two separate buses, one for memory and the other for I/O</a:t>
            </a:r>
          </a:p>
          <a:p>
            <a:pPr lvl="1"/>
            <a:r>
              <a:rPr lang="en-US" dirty="0" smtClean="0"/>
              <a:t>Use one common bus for both memory and I/O but have separate control lines for each</a:t>
            </a:r>
          </a:p>
          <a:p>
            <a:pPr lvl="1"/>
            <a:r>
              <a:rPr lang="en-US" dirty="0" smtClean="0"/>
              <a:t>Use one common bus for memory and I/O with common control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versus Memory –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Isolated I/O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has separate instructions for I/O data transfer and memory data transfer. 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t </a:t>
            </a:r>
            <a:r>
              <a:rPr lang="en-US" dirty="0"/>
              <a:t>uses separate address space for I/O and memory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Usually I/O mapped I/O is used to map devices like </a:t>
            </a:r>
            <a:r>
              <a:rPr lang="en-US" dirty="0" smtClean="0"/>
              <a:t>8255A (PPI), 8251A (USART)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mapped I/O</a:t>
            </a:r>
          </a:p>
          <a:p>
            <a:pPr lvl="1"/>
            <a:r>
              <a:rPr lang="en-US" dirty="0"/>
              <a:t>CPU does not have separate address space for I/O and memory </a:t>
            </a:r>
          </a:p>
          <a:p>
            <a:pPr lvl="1"/>
            <a:r>
              <a:rPr lang="en-US" dirty="0"/>
              <a:t>No specific input or output instructions</a:t>
            </a:r>
          </a:p>
          <a:p>
            <a:pPr lvl="1"/>
            <a:r>
              <a:rPr lang="en-US" dirty="0"/>
              <a:t>The CPU can manipulate I/O data residing in interface registers with the same instructions that are used to manipulate memory words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Usually memory mapped I/O is used to map memories like RAM, ROM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4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</TotalTime>
  <Words>1045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IO organization</vt:lpstr>
      <vt:lpstr>Peripheral Devices</vt:lpstr>
      <vt:lpstr>Input-Output Interface </vt:lpstr>
      <vt:lpstr>I/O bus and Interface Modules</vt:lpstr>
      <vt:lpstr>Contd..</vt:lpstr>
      <vt:lpstr>Contd..</vt:lpstr>
      <vt:lpstr>Contd..</vt:lpstr>
      <vt:lpstr>I/O versus Memory Bus</vt:lpstr>
      <vt:lpstr>Isolated versus Memory – mapped I/O</vt:lpstr>
      <vt:lpstr>Asynchronous Data transfer</vt:lpstr>
      <vt:lpstr>Strobe control</vt:lpstr>
      <vt:lpstr>Contd..</vt:lpstr>
      <vt:lpstr>Contd..</vt:lpstr>
      <vt:lpstr>Handshaking</vt:lpstr>
      <vt:lpstr>Cont.…</vt:lpstr>
      <vt:lpstr>Contd..</vt:lpstr>
      <vt:lpstr>Data transfer</vt:lpstr>
      <vt:lpstr>Asynchronous data transfer</vt:lpstr>
      <vt:lpstr>Assignment</vt:lpstr>
      <vt:lpstr>Modes of transfer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organization</dc:title>
  <dc:creator>CISCO-PC</dc:creator>
  <cp:lastModifiedBy>CISCO-PC</cp:lastModifiedBy>
  <cp:revision>118</cp:revision>
  <dcterms:created xsi:type="dcterms:W3CDTF">2006-08-16T00:00:00Z</dcterms:created>
  <dcterms:modified xsi:type="dcterms:W3CDTF">2017-03-01T05:51:17Z</dcterms:modified>
</cp:coreProperties>
</file>