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50D57-50F7-4E32-8CE4-DC9EE43FACF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B6CD7-E025-4D36-BC0A-6CD3FA60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7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B6CD7-E025-4D36-BC0A-6CD3FA609E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839200" cy="350520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Control </a:t>
            </a:r>
            <a:r>
              <a:rPr lang="en-US" dirty="0"/>
              <a:t>Memory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Address </a:t>
            </a:r>
            <a:r>
              <a:rPr lang="en-US" dirty="0"/>
              <a:t>Sequencing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mtClean="0"/>
              <a:t>Micro-program </a:t>
            </a:r>
            <a:r>
              <a:rPr lang="en-US" dirty="0"/>
              <a:t>Example</a:t>
            </a:r>
          </a:p>
          <a:p>
            <a:pPr marL="742950" lvl="1" indent="-285750" algn="l">
              <a:buFont typeface="Wingdings" pitchFamily="2" charset="2"/>
              <a:buChar char="q"/>
            </a:pPr>
            <a:r>
              <a:rPr lang="en-US" dirty="0" smtClean="0"/>
              <a:t>Computer </a:t>
            </a:r>
            <a:r>
              <a:rPr lang="en-US" dirty="0"/>
              <a:t>Configuration</a:t>
            </a:r>
          </a:p>
          <a:p>
            <a:pPr marL="742950" lvl="1" indent="-285750" algn="l">
              <a:buFont typeface="Wingdings" pitchFamily="2" charset="2"/>
              <a:buChar char="q"/>
            </a:pPr>
            <a:r>
              <a:rPr lang="en-US" dirty="0" smtClean="0"/>
              <a:t>Microinstruction </a:t>
            </a:r>
            <a:r>
              <a:rPr lang="en-US" dirty="0"/>
              <a:t>Format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Micro-programmed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Jumping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Fix the value of one status bit at the input of the multiplexer to 1.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that,  branching  can always </a:t>
            </a:r>
            <a:r>
              <a:rPr lang="en-US" dirty="0" smtClean="0"/>
              <a:t>be done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21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</a:t>
            </a:r>
            <a:r>
              <a:rPr lang="en-US" dirty="0"/>
              <a:t>operation code of 4-bits which can specify 16 (</a:t>
            </a:r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) </a:t>
            </a:r>
            <a:r>
              <a:rPr lang="en-US" dirty="0"/>
              <a:t>distinct instructions. </a:t>
            </a:r>
            <a:endParaRPr lang="en-US" dirty="0" smtClean="0"/>
          </a:p>
          <a:p>
            <a:r>
              <a:rPr lang="en-US" dirty="0" smtClean="0"/>
              <a:t>Assume </a:t>
            </a:r>
            <a:r>
              <a:rPr lang="en-US" dirty="0" smtClean="0"/>
              <a:t>further, a </a:t>
            </a:r>
            <a:r>
              <a:rPr lang="en-US" dirty="0" smtClean="0"/>
              <a:t>control </a:t>
            </a:r>
            <a:r>
              <a:rPr lang="en-US" dirty="0"/>
              <a:t>memory  has 128 words, requiring an address of 7-bits. Now we have to map 4-bit operation </a:t>
            </a:r>
            <a:r>
              <a:rPr lang="en-US" dirty="0" smtClean="0"/>
              <a:t>code </a:t>
            </a:r>
            <a:r>
              <a:rPr lang="en-US" dirty="0"/>
              <a:t>into 7-bit control memory address.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we have to map Op-code of an instruction to the address </a:t>
            </a:r>
            <a:r>
              <a:rPr lang="en-US" dirty="0" smtClean="0"/>
              <a:t>of </a:t>
            </a:r>
            <a:r>
              <a:rPr lang="en-US" dirty="0"/>
              <a:t>the Microinstruction which is the starting microinstruction of its subroutine in memory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9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</a:t>
            </a:r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Directly use </a:t>
            </a:r>
            <a:r>
              <a:rPr lang="en-US" dirty="0" err="1"/>
              <a:t>opcode</a:t>
            </a:r>
            <a:r>
              <a:rPr lang="en-US" dirty="0"/>
              <a:t> as address of Control </a:t>
            </a:r>
            <a:r>
              <a:rPr lang="en-US" dirty="0" smtClean="0"/>
              <a:t>memory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09774"/>
            <a:ext cx="86106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60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approach of direct mapping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Transfer Op-code </a:t>
            </a:r>
            <a:r>
              <a:rPr lang="en-US" dirty="0"/>
              <a:t>bits to use it as an address of control memory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Fig</a:t>
            </a:r>
            <a:r>
              <a:rPr lang="en-US" dirty="0"/>
              <a:t>:  mapping from instruction code to </a:t>
            </a:r>
            <a:r>
              <a:rPr lang="en-US" dirty="0" smtClean="0"/>
              <a:t>microinstruction </a:t>
            </a:r>
            <a:r>
              <a:rPr lang="en-US" dirty="0"/>
              <a:t>address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28875"/>
            <a:ext cx="7772399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086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Extended idea: Mapping function implemented by ROM or PLD(Programmable Logic Device)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op-code </a:t>
            </a:r>
            <a:r>
              <a:rPr lang="en-US" dirty="0"/>
              <a:t>as address of ROM where address of control memory is stored and than use that address as </a:t>
            </a:r>
            <a:r>
              <a:rPr lang="en-US" dirty="0" smtClean="0"/>
              <a:t>an </a:t>
            </a:r>
            <a:r>
              <a:rPr lang="en-US" dirty="0"/>
              <a:t>address of control memory.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provides flexibility to add instructions for control memory as the </a:t>
            </a:r>
            <a:r>
              <a:rPr lang="en-US" dirty="0" smtClean="0"/>
              <a:t>need </a:t>
            </a:r>
            <a:r>
              <a:rPr lang="en-US" dirty="0"/>
              <a:t>arises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3919538"/>
            <a:ext cx="8791575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62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Subroutines </a:t>
            </a:r>
            <a:r>
              <a:rPr lang="en-US" dirty="0"/>
              <a:t>are programs that are used by another program to accomplish a particular task. </a:t>
            </a:r>
          </a:p>
          <a:p>
            <a:r>
              <a:rPr lang="en-US" dirty="0"/>
              <a:t>Microinstructions can be saved by employing subroutines that use common sections of micro code.</a:t>
            </a:r>
          </a:p>
          <a:p>
            <a:r>
              <a:rPr lang="en-US" dirty="0"/>
              <a:t>Example: the sequence of </a:t>
            </a:r>
            <a:r>
              <a:rPr lang="en-US" dirty="0" smtClean="0"/>
              <a:t>micro-operations </a:t>
            </a:r>
            <a:r>
              <a:rPr lang="en-US" dirty="0"/>
              <a:t>needed to generate the effective address is common to all </a:t>
            </a:r>
            <a:r>
              <a:rPr lang="en-US" dirty="0" smtClean="0"/>
              <a:t>memory </a:t>
            </a:r>
            <a:r>
              <a:rPr lang="en-US" dirty="0"/>
              <a:t>reference instructions.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this sequence could be a subroutine that is called from within </a:t>
            </a:r>
            <a:r>
              <a:rPr lang="en-US" dirty="0" smtClean="0"/>
              <a:t>many </a:t>
            </a:r>
            <a:r>
              <a:rPr lang="en-US" dirty="0"/>
              <a:t>other routines to execute the effective address computation.</a:t>
            </a:r>
          </a:p>
          <a:p>
            <a:r>
              <a:rPr lang="en-US" dirty="0"/>
              <a:t>Subroutine resister is used to save a return address during a subroutine call which is organized in LIFO </a:t>
            </a:r>
            <a:r>
              <a:rPr lang="en-US" dirty="0" smtClean="0"/>
              <a:t>(</a:t>
            </a:r>
            <a:r>
              <a:rPr lang="en-US" dirty="0"/>
              <a:t>last in, first out) stack</a:t>
            </a:r>
          </a:p>
        </p:txBody>
      </p:sp>
    </p:spTree>
    <p:extLst>
      <p:ext uri="{BB962C8B-B14F-4D97-AF65-F5344CB8AC3E}">
        <p14:creationId xmlns:p14="http://schemas.microsoft.com/office/powerpoint/2010/main" val="2961289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Micro-program </a:t>
            </a:r>
            <a:r>
              <a:rPr lang="en-US" dirty="0"/>
              <a:t>(An example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Once </a:t>
            </a:r>
            <a:r>
              <a:rPr lang="en-US" dirty="0"/>
              <a:t>we have a  configuration of a computer and its </a:t>
            </a:r>
            <a:r>
              <a:rPr lang="en-US" dirty="0" smtClean="0"/>
              <a:t>micro-programmed </a:t>
            </a:r>
            <a:r>
              <a:rPr lang="en-US" dirty="0"/>
              <a:t>control unit, the  designer </a:t>
            </a:r>
            <a:r>
              <a:rPr lang="en-US" dirty="0" smtClean="0"/>
              <a:t>generates  </a:t>
            </a:r>
            <a:r>
              <a:rPr lang="en-US" dirty="0"/>
              <a:t>the microcode for the control memory.  </a:t>
            </a:r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/>
              <a:t>generation of this type is called </a:t>
            </a:r>
            <a:r>
              <a:rPr lang="en-US" dirty="0" smtClean="0"/>
              <a:t>micro-programming </a:t>
            </a:r>
            <a:r>
              <a:rPr lang="en-US" dirty="0"/>
              <a:t>and is similar to conventional machine language programming. 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assume here a </a:t>
            </a:r>
            <a:r>
              <a:rPr lang="en-US" dirty="0" smtClean="0"/>
              <a:t>simple </a:t>
            </a:r>
            <a:r>
              <a:rPr lang="en-US" dirty="0"/>
              <a:t>digital computer similar (but not </a:t>
            </a:r>
            <a:r>
              <a:rPr lang="en-US" dirty="0" smtClean="0"/>
              <a:t>identical) </a:t>
            </a:r>
            <a:r>
              <a:rPr lang="en-US" dirty="0"/>
              <a:t>to Manos’ basic computer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Computer configuration</a:t>
            </a:r>
          </a:p>
          <a:p>
            <a:r>
              <a:rPr lang="en-US" dirty="0"/>
              <a:t>Block diagram is shown below; it consists of two memory units: a main memory for storing instructions </a:t>
            </a:r>
            <a:r>
              <a:rPr lang="en-US" dirty="0" smtClean="0"/>
              <a:t>and </a:t>
            </a:r>
            <a:r>
              <a:rPr lang="en-US" dirty="0"/>
              <a:t>data, and a control memory for storing the </a:t>
            </a:r>
            <a:r>
              <a:rPr lang="en-US" dirty="0" smtClean="0"/>
              <a:t>micro-program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4 </a:t>
            </a:r>
            <a:r>
              <a:rPr lang="en-US" dirty="0"/>
              <a:t>resisters are with processor unit and 2 </a:t>
            </a:r>
            <a:r>
              <a:rPr lang="en-US" dirty="0" smtClean="0"/>
              <a:t>resisters </a:t>
            </a:r>
            <a:r>
              <a:rPr lang="en-US" dirty="0"/>
              <a:t>with the control unit.</a:t>
            </a:r>
          </a:p>
        </p:txBody>
      </p:sp>
    </p:spTree>
    <p:extLst>
      <p:ext uri="{BB962C8B-B14F-4D97-AF65-F5344CB8AC3E}">
        <p14:creationId xmlns:p14="http://schemas.microsoft.com/office/powerpoint/2010/main" val="266807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84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Microinstruction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Micro-instruction  </a:t>
            </a:r>
            <a:r>
              <a:rPr lang="en-US" dirty="0"/>
              <a:t>in control memory has  20-bit format divided into 4 functional parts </a:t>
            </a:r>
            <a:r>
              <a:rPr lang="en-US" dirty="0" smtClean="0"/>
              <a:t>as </a:t>
            </a:r>
            <a:r>
              <a:rPr lang="en-US" dirty="0"/>
              <a:t>shown below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61722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699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Microinstruction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</a:t>
            </a:r>
            <a:r>
              <a:rPr lang="en-US" dirty="0" smtClean="0"/>
              <a:t>micro-operation </a:t>
            </a:r>
            <a:r>
              <a:rPr lang="en-US" dirty="0"/>
              <a:t>below is defined using resister transfer statements and is assigned a symbol for </a:t>
            </a:r>
            <a:r>
              <a:rPr lang="en-US" dirty="0" smtClean="0"/>
              <a:t>use in </a:t>
            </a:r>
            <a:r>
              <a:rPr lang="en-US" dirty="0"/>
              <a:t>symbolic </a:t>
            </a:r>
            <a:r>
              <a:rPr lang="en-US" dirty="0" smtClean="0"/>
              <a:t>micro-program.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/>
              <a:t>(condition) field consists of two bits representing 4 status bits and BR (branch) field (2-bits) used </a:t>
            </a:r>
            <a:r>
              <a:rPr lang="en-US" dirty="0" smtClean="0"/>
              <a:t>together </a:t>
            </a:r>
            <a:r>
              <a:rPr lang="en-US" dirty="0"/>
              <a:t>with address field AD, to choose the address of the next microinstruction.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00325"/>
            <a:ext cx="89154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36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Control Memory (Control Storage: CS)</a:t>
            </a:r>
          </a:p>
          <a:p>
            <a:pPr lvl="1"/>
            <a:r>
              <a:rPr lang="en-US" dirty="0" smtClean="0"/>
              <a:t>Storage </a:t>
            </a:r>
            <a:r>
              <a:rPr lang="en-US" dirty="0"/>
              <a:t>in the </a:t>
            </a:r>
            <a:r>
              <a:rPr lang="en-US" dirty="0" smtClean="0"/>
              <a:t>micro-programmed </a:t>
            </a:r>
            <a:r>
              <a:rPr lang="en-US" dirty="0"/>
              <a:t>control unit to store the </a:t>
            </a:r>
            <a:r>
              <a:rPr lang="en-US" dirty="0" smtClean="0"/>
              <a:t>micro-program.</a:t>
            </a:r>
          </a:p>
          <a:p>
            <a:r>
              <a:rPr lang="en-US" dirty="0" smtClean="0"/>
              <a:t>Control </a:t>
            </a:r>
            <a:r>
              <a:rPr lang="en-US" dirty="0"/>
              <a:t>word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a string of control variables (0’s and 1’s) occupying a word in control memory.</a:t>
            </a:r>
          </a:p>
          <a:p>
            <a:r>
              <a:rPr lang="en-US" dirty="0" smtClean="0"/>
              <a:t>Micro-program</a:t>
            </a:r>
            <a:endParaRPr lang="en-US" dirty="0"/>
          </a:p>
          <a:p>
            <a:pPr lvl="1"/>
            <a:r>
              <a:rPr lang="en-US" dirty="0" smtClean="0"/>
              <a:t>Program </a:t>
            </a:r>
            <a:r>
              <a:rPr lang="en-US" dirty="0"/>
              <a:t>stored in control memory that generates all the control signals required to execute the </a:t>
            </a:r>
            <a:r>
              <a:rPr lang="en-US" dirty="0" smtClean="0"/>
              <a:t>instruction </a:t>
            </a:r>
            <a:r>
              <a:rPr lang="en-US" dirty="0"/>
              <a:t>set correctly</a:t>
            </a:r>
          </a:p>
          <a:p>
            <a:pPr lvl="1"/>
            <a:r>
              <a:rPr lang="en-US" dirty="0" smtClean="0"/>
              <a:t>Consists </a:t>
            </a:r>
            <a:r>
              <a:rPr lang="en-US" dirty="0"/>
              <a:t>of microinstructions</a:t>
            </a:r>
          </a:p>
          <a:p>
            <a:r>
              <a:rPr lang="en-US" dirty="0"/>
              <a:t>Microinstruction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/>
              <a:t>a control word and a sequencing word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Word – contains all the control information required for one clock cycle</a:t>
            </a:r>
          </a:p>
          <a:p>
            <a:pPr lvl="1"/>
            <a:r>
              <a:rPr lang="en-US" dirty="0" smtClean="0"/>
              <a:t>Sequencing </a:t>
            </a:r>
            <a:r>
              <a:rPr lang="en-US" dirty="0"/>
              <a:t>Word - Contains information needed to decide the next microinstruction address</a:t>
            </a:r>
          </a:p>
        </p:txBody>
      </p:sp>
    </p:spTree>
    <p:extLst>
      <p:ext uri="{BB962C8B-B14F-4D97-AF65-F5344CB8AC3E}">
        <p14:creationId xmlns:p14="http://schemas.microsoft.com/office/powerpoint/2010/main" val="175713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Microinstruction fields (F1, F2, F3)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19250"/>
            <a:ext cx="64770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4038600"/>
            <a:ext cx="33147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373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Microinstruction fields (F1, F2, F3)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Micro-operations </a:t>
            </a:r>
            <a:r>
              <a:rPr lang="en-US" dirty="0"/>
              <a:t>are subdivided into three fields of 3-bits each.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3 bits are used to encode 7 </a:t>
            </a:r>
            <a:r>
              <a:rPr lang="en-US" dirty="0" smtClean="0"/>
              <a:t>different micro-operations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more than 3 </a:t>
            </a:r>
            <a:r>
              <a:rPr lang="en-US" dirty="0" smtClean="0"/>
              <a:t>micro-operations </a:t>
            </a:r>
            <a:r>
              <a:rPr lang="en-US" dirty="0"/>
              <a:t>can be chosen for a microinstruction, one </a:t>
            </a:r>
            <a:r>
              <a:rPr lang="en-US" dirty="0" smtClean="0"/>
              <a:t>for </a:t>
            </a:r>
            <a:r>
              <a:rPr lang="en-US" dirty="0"/>
              <a:t>each field.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fewer than 3 </a:t>
            </a:r>
            <a:r>
              <a:rPr lang="en-US" dirty="0" smtClean="0"/>
              <a:t>micro-operations </a:t>
            </a:r>
            <a:r>
              <a:rPr lang="en-US" dirty="0"/>
              <a:t>are used, one or more fields will contain 000 for no </a:t>
            </a:r>
            <a:r>
              <a:rPr lang="en-US" dirty="0" smtClean="0"/>
              <a:t>operation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memory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Writable Control Memory (Writable Control Storage:  WCS)</a:t>
            </a:r>
          </a:p>
          <a:p>
            <a:pPr lvl="1"/>
            <a:r>
              <a:rPr lang="en-US" dirty="0" smtClean="0"/>
              <a:t>CS </a:t>
            </a:r>
            <a:r>
              <a:rPr lang="en-US" dirty="0"/>
              <a:t>whose contents can be modified:</a:t>
            </a:r>
          </a:p>
          <a:p>
            <a:pPr lvl="1"/>
            <a:r>
              <a:rPr lang="en-US" dirty="0" smtClean="0"/>
              <a:t>Micro-program </a:t>
            </a:r>
            <a:r>
              <a:rPr lang="en-US" dirty="0"/>
              <a:t>can be changed</a:t>
            </a:r>
          </a:p>
          <a:p>
            <a:pPr lvl="1"/>
            <a:r>
              <a:rPr lang="en-US" dirty="0" smtClean="0"/>
              <a:t>Instruction </a:t>
            </a:r>
            <a:r>
              <a:rPr lang="en-US" dirty="0"/>
              <a:t>set can be changed or modified </a:t>
            </a:r>
            <a:endParaRPr lang="en-US" dirty="0" smtClean="0"/>
          </a:p>
          <a:p>
            <a:r>
              <a:rPr lang="en-US" dirty="0"/>
              <a:t>A computer that employs a </a:t>
            </a:r>
            <a:r>
              <a:rPr lang="en-US" dirty="0" smtClean="0"/>
              <a:t>micro-programmed </a:t>
            </a:r>
            <a:r>
              <a:rPr lang="en-US" dirty="0"/>
              <a:t>control unit will have two separate </a:t>
            </a:r>
            <a:r>
              <a:rPr lang="en-US" dirty="0" smtClean="0"/>
              <a:t>memories</a:t>
            </a:r>
            <a:r>
              <a:rPr lang="en-US" b="1" dirty="0" smtClean="0"/>
              <a:t>: main memory and a control memory.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user’s program in main memory consists of machine instructions </a:t>
            </a:r>
            <a:r>
              <a:rPr lang="en-US" dirty="0" smtClean="0"/>
              <a:t>and </a:t>
            </a:r>
            <a:r>
              <a:rPr lang="en-US" dirty="0"/>
              <a:t>data whereas control memory holds a fixed micro program that  cannot be altered by the user. </a:t>
            </a:r>
            <a:endParaRPr lang="en-US" dirty="0" smtClean="0"/>
          </a:p>
          <a:p>
            <a:r>
              <a:rPr lang="en-US" dirty="0" smtClean="0"/>
              <a:t>Each machine </a:t>
            </a:r>
            <a:r>
              <a:rPr lang="en-US" dirty="0"/>
              <a:t>instruction initiates a series of microinstructions in control memory.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6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memory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general configuration of a </a:t>
            </a:r>
            <a:r>
              <a:rPr lang="en-US" dirty="0" smtClean="0"/>
              <a:t>micro-programmed </a:t>
            </a:r>
            <a:r>
              <a:rPr lang="en-US" dirty="0"/>
              <a:t>control unit is demonstrated in the following block </a:t>
            </a:r>
            <a:r>
              <a:rPr lang="en-US" dirty="0" smtClean="0"/>
              <a:t>diagram</a:t>
            </a:r>
            <a:r>
              <a:rPr lang="en-US" dirty="0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8305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21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memory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Dynamic Microprogramming </a:t>
            </a:r>
          </a:p>
          <a:p>
            <a:pPr lvl="1"/>
            <a:r>
              <a:rPr lang="en-US" dirty="0" smtClean="0"/>
              <a:t>Computer </a:t>
            </a:r>
            <a:r>
              <a:rPr lang="en-US" dirty="0"/>
              <a:t>system whose control unit is implemented with a </a:t>
            </a:r>
            <a:r>
              <a:rPr lang="en-US" dirty="0" smtClean="0"/>
              <a:t>micro-program </a:t>
            </a:r>
            <a:r>
              <a:rPr lang="en-US" dirty="0"/>
              <a:t>in WCS. </a:t>
            </a:r>
          </a:p>
          <a:p>
            <a:pPr lvl="1"/>
            <a:r>
              <a:rPr lang="en-US" dirty="0" smtClean="0"/>
              <a:t>Micro-program </a:t>
            </a:r>
            <a:r>
              <a:rPr lang="en-US" dirty="0"/>
              <a:t>can be changed by a systems programmer or a user</a:t>
            </a:r>
          </a:p>
          <a:p>
            <a:r>
              <a:rPr lang="en-US" dirty="0"/>
              <a:t>Control Address </a:t>
            </a:r>
            <a:r>
              <a:rPr lang="en-US" dirty="0" smtClean="0"/>
              <a:t>Register 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address register contains address of microinstruction.</a:t>
            </a:r>
          </a:p>
          <a:p>
            <a:r>
              <a:rPr lang="en-US" dirty="0"/>
              <a:t>Control Data </a:t>
            </a:r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data register contains microinstruction.</a:t>
            </a:r>
          </a:p>
          <a:p>
            <a:r>
              <a:rPr lang="en-US" dirty="0"/>
              <a:t>Sequencer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device or program that generates address of next microinstruction to be executed is </a:t>
            </a:r>
            <a:r>
              <a:rPr lang="en-US" dirty="0" smtClean="0"/>
              <a:t>called </a:t>
            </a:r>
            <a:r>
              <a:rPr lang="en-US" dirty="0"/>
              <a:t>sequencer.</a:t>
            </a:r>
          </a:p>
        </p:txBody>
      </p:sp>
    </p:spTree>
    <p:extLst>
      <p:ext uri="{BB962C8B-B14F-4D97-AF65-F5344CB8AC3E}">
        <p14:creationId xmlns:p14="http://schemas.microsoft.com/office/powerpoint/2010/main" val="169192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computer instruction has its own </a:t>
            </a:r>
            <a:r>
              <a:rPr lang="en-US" dirty="0" smtClean="0"/>
              <a:t>micro-program </a:t>
            </a:r>
            <a:r>
              <a:rPr lang="en-US" dirty="0"/>
              <a:t>routine in control memory to generate the </a:t>
            </a:r>
            <a:r>
              <a:rPr lang="en-US" dirty="0" smtClean="0"/>
              <a:t>micro-operations </a:t>
            </a:r>
            <a:r>
              <a:rPr lang="en-US" dirty="0"/>
              <a:t>that execute the instruction. </a:t>
            </a:r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of finding address of next micro-instruction to be </a:t>
            </a:r>
            <a:r>
              <a:rPr lang="en-US" dirty="0" smtClean="0"/>
              <a:t>executed </a:t>
            </a:r>
            <a:r>
              <a:rPr lang="en-US" dirty="0"/>
              <a:t>is called address sequencing.  </a:t>
            </a:r>
            <a:endParaRPr lang="en-US" dirty="0" smtClean="0"/>
          </a:p>
          <a:p>
            <a:r>
              <a:rPr lang="en-US" dirty="0" smtClean="0"/>
              <a:t>Address </a:t>
            </a:r>
            <a:r>
              <a:rPr lang="en-US" dirty="0"/>
              <a:t>sequencer must have capabilities of finding address of </a:t>
            </a:r>
            <a:r>
              <a:rPr lang="en-US" dirty="0" smtClean="0"/>
              <a:t>next </a:t>
            </a:r>
            <a:r>
              <a:rPr lang="en-US" dirty="0"/>
              <a:t>micro-instruction in following situations:</a:t>
            </a:r>
          </a:p>
          <a:p>
            <a:pPr lvl="1"/>
            <a:r>
              <a:rPr lang="en-US" dirty="0" smtClean="0"/>
              <a:t>In-line </a:t>
            </a:r>
            <a:r>
              <a:rPr lang="en-US" dirty="0"/>
              <a:t>Sequencing</a:t>
            </a:r>
          </a:p>
          <a:p>
            <a:pPr lvl="1"/>
            <a:r>
              <a:rPr lang="en-US" dirty="0" smtClean="0"/>
              <a:t>Unconditional </a:t>
            </a:r>
            <a:r>
              <a:rPr lang="en-US" dirty="0"/>
              <a:t>Branch</a:t>
            </a:r>
          </a:p>
          <a:p>
            <a:pPr lvl="1"/>
            <a:r>
              <a:rPr lang="en-US" dirty="0" smtClean="0"/>
              <a:t>Conditional </a:t>
            </a:r>
            <a:r>
              <a:rPr lang="en-US" dirty="0"/>
              <a:t>Branch </a:t>
            </a:r>
          </a:p>
          <a:p>
            <a:pPr lvl="1"/>
            <a:r>
              <a:rPr lang="en-US" dirty="0" smtClean="0"/>
              <a:t>Subroutine </a:t>
            </a:r>
            <a:r>
              <a:rPr lang="en-US" dirty="0"/>
              <a:t>call and return</a:t>
            </a:r>
          </a:p>
          <a:p>
            <a:pPr lvl="1"/>
            <a:r>
              <a:rPr lang="en-US" dirty="0" smtClean="0"/>
              <a:t>Looping</a:t>
            </a:r>
            <a:endParaRPr lang="en-US" dirty="0"/>
          </a:p>
          <a:p>
            <a:pPr lvl="1"/>
            <a:r>
              <a:rPr lang="en-US" dirty="0" smtClean="0"/>
              <a:t>Mapping </a:t>
            </a:r>
            <a:r>
              <a:rPr lang="en-US" dirty="0"/>
              <a:t>from instruction op-code to address in control memory.</a:t>
            </a:r>
          </a:p>
        </p:txBody>
      </p:sp>
    </p:spTree>
    <p:extLst>
      <p:ext uri="{BB962C8B-B14F-4D97-AF65-F5344CB8AC3E}">
        <p14:creationId xmlns:p14="http://schemas.microsoft.com/office/powerpoint/2010/main" val="228909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500"/>
            <a:ext cx="8915400" cy="653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33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Sequencing</a:t>
            </a:r>
            <a:r>
              <a:rPr lang="en-US" dirty="0" smtClean="0"/>
              <a:t>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Control address register receives address of next micro instruction from different sources. </a:t>
            </a:r>
          </a:p>
          <a:p>
            <a:r>
              <a:rPr lang="en-US" dirty="0" err="1" smtClean="0"/>
              <a:t>Incrementer</a:t>
            </a:r>
            <a:r>
              <a:rPr lang="en-US" dirty="0" smtClean="0"/>
              <a:t> </a:t>
            </a:r>
            <a:r>
              <a:rPr lang="en-US" dirty="0"/>
              <a:t>simply increments the address by one</a:t>
            </a:r>
          </a:p>
          <a:p>
            <a:r>
              <a:rPr lang="en-US" dirty="0" smtClean="0"/>
              <a:t>In </a:t>
            </a:r>
            <a:r>
              <a:rPr lang="en-US" dirty="0"/>
              <a:t>case of branching branch address is specified in one of the field of microinstruction.</a:t>
            </a:r>
          </a:p>
          <a:p>
            <a:r>
              <a:rPr lang="en-US" dirty="0" smtClean="0"/>
              <a:t>In </a:t>
            </a:r>
            <a:r>
              <a:rPr lang="en-US" dirty="0"/>
              <a:t>case of subroutine call return address is stored in the register SBR which is used when </a:t>
            </a:r>
            <a:r>
              <a:rPr lang="en-US" dirty="0" smtClean="0"/>
              <a:t>returning </a:t>
            </a:r>
            <a:r>
              <a:rPr lang="en-US" dirty="0"/>
              <a:t>from called subroutine.</a:t>
            </a:r>
          </a:p>
        </p:txBody>
      </p:sp>
    </p:spTree>
    <p:extLst>
      <p:ext uri="{BB962C8B-B14F-4D97-AF65-F5344CB8AC3E}">
        <p14:creationId xmlns:p14="http://schemas.microsoft.com/office/powerpoint/2010/main" val="257442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Simplest way of implementing branch logic hardware is to test the specified condition and branch to the </a:t>
            </a:r>
            <a:r>
              <a:rPr lang="en-US" dirty="0" smtClean="0"/>
              <a:t>indicated </a:t>
            </a:r>
            <a:r>
              <a:rPr lang="en-US" dirty="0"/>
              <a:t>address  if condition is met otherwise address resister is simply incremented .  </a:t>
            </a:r>
            <a:endParaRPr lang="en-US" dirty="0" smtClean="0"/>
          </a:p>
          <a:p>
            <a:r>
              <a:rPr lang="en-US" dirty="0" smtClean="0"/>
              <a:t>If  </a:t>
            </a:r>
            <a:r>
              <a:rPr lang="en-US" dirty="0"/>
              <a:t>Condition  is </a:t>
            </a:r>
            <a:r>
              <a:rPr lang="en-US" dirty="0" smtClean="0"/>
              <a:t>true</a:t>
            </a:r>
            <a:r>
              <a:rPr lang="en-US" dirty="0"/>
              <a:t>,  h/w  set the appropriate field of status  register to 1. </a:t>
            </a:r>
            <a:endParaRPr lang="en-US" dirty="0" smtClean="0"/>
          </a:p>
          <a:p>
            <a:r>
              <a:rPr lang="en-US" dirty="0" smtClean="0"/>
              <a:t>Conditions </a:t>
            </a:r>
            <a:r>
              <a:rPr lang="en-US" dirty="0"/>
              <a:t>are tested for  O (overflow),  N </a:t>
            </a:r>
            <a:r>
              <a:rPr lang="en-US" dirty="0" smtClean="0"/>
              <a:t>(</a:t>
            </a:r>
            <a:r>
              <a:rPr lang="en-US" dirty="0"/>
              <a:t>negative), Z (zero), C (carry), etc.</a:t>
            </a:r>
          </a:p>
        </p:txBody>
      </p:sp>
    </p:spTree>
    <p:extLst>
      <p:ext uri="{BB962C8B-B14F-4D97-AF65-F5344CB8AC3E}">
        <p14:creationId xmlns:p14="http://schemas.microsoft.com/office/powerpoint/2010/main" val="1255688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</TotalTime>
  <Words>1056</Words>
  <Application>Microsoft Office PowerPoint</Application>
  <PresentationFormat>On-screen Show (4:3)</PresentationFormat>
  <Paragraphs>119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Micro-programmed control</vt:lpstr>
      <vt:lpstr>Control memory</vt:lpstr>
      <vt:lpstr>Control memory (contd..)</vt:lpstr>
      <vt:lpstr>Control memory (contd..)</vt:lpstr>
      <vt:lpstr>Control memory (contd..)</vt:lpstr>
      <vt:lpstr>Address Sequencing</vt:lpstr>
      <vt:lpstr>PowerPoint Presentation</vt:lpstr>
      <vt:lpstr>Address Sequencing (contd..)</vt:lpstr>
      <vt:lpstr>Conditional jumping</vt:lpstr>
      <vt:lpstr>Unconditional Jumping</vt:lpstr>
      <vt:lpstr>Mapping</vt:lpstr>
      <vt:lpstr>Direct mapping</vt:lpstr>
      <vt:lpstr>Another approach of direct mapping:</vt:lpstr>
      <vt:lpstr>Extended idea: Mapping function implemented by ROM or PLD(Programmable Logic Device)</vt:lpstr>
      <vt:lpstr>Subroutines</vt:lpstr>
      <vt:lpstr>Micro-program (An example)</vt:lpstr>
      <vt:lpstr>PowerPoint Presentation</vt:lpstr>
      <vt:lpstr>Microinstruction Format</vt:lpstr>
      <vt:lpstr>Microinstruction Format</vt:lpstr>
      <vt:lpstr>Microinstruction fields (F1, F2, F3)</vt:lpstr>
      <vt:lpstr>Microinstruction fields (F1, F2, F3)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</dc:creator>
  <cp:lastModifiedBy>CISCO-PC</cp:lastModifiedBy>
  <cp:revision>80</cp:revision>
  <dcterms:created xsi:type="dcterms:W3CDTF">2006-08-16T00:00:00Z</dcterms:created>
  <dcterms:modified xsi:type="dcterms:W3CDTF">2017-02-12T00:56:22Z</dcterms:modified>
</cp:coreProperties>
</file>