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7" r:id="rId59"/>
    <p:sldId id="318" r:id="rId60"/>
    <p:sldId id="319" r:id="rId61"/>
    <p:sldId id="320" r:id="rId62"/>
    <p:sldId id="321" r:id="rId63"/>
    <p:sldId id="322" r:id="rId64"/>
    <p:sldId id="324" r:id="rId65"/>
    <p:sldId id="323" r:id="rId66"/>
    <p:sldId id="28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1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0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8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7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87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90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2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02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7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4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BD62-915D-4FEC-8BFD-4697F46A724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00FB-6CC6-4919-9F9D-CD5D10337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usinessofaccouting.blogspot.com/2010/03/environmental-analysis-proces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do you mean by Business&#10;Environment??&#10; The environment of any organization is “ the aggregate of all conditions,&#10;ev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8972996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42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actors which affect socio-cultural environment&#10;1.Demographic factors&#10;2.Attitude of people&#10;3.Social responsibilities&#10;4.Re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09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ocial culture adopted by Indians&#10;1.Language : Sometimes a firm faces language problems like ford&#10;&#10;faced when they intord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25252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79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Legal Environment&#10;This refers to the set of laws and regulations which influence the&#10;business organisations.The importan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0805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05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egal factors can limit or change how a business operates. For&#10;example :&#10;1.A company may have to hire additional supervis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49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conomic Environment&#10;Major factors are:&#10;Economic conditions&#10;Economic policies&#10;Economic systems&#10;&#10;Economic condition&#10;&#10;The e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33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conomic Environment&#10; Economic policies&#10;&#10; Some types or categories of business are favourably affected by government po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2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hysical &amp; technological environment&#10; Business prospects demands availability of certain physical facilities&#10; E.g. dema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9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icroenvironment&#10; Microenvironment is an internal part of a company.&#10; These factors can be controlled by the company.&#10;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10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UPPLIERS&#10; Suppliers provide products and services needed to add value to own&#10;product and services.&#10; These services mus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82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e ‘TOYOTA’ Case&#10; During 2009 – 2011 , Toyota had to recall&#10;nearly 10 million vehicles all around Europe&#10;as the acceler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0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study Business Environment??&#10;The success of every business depends upon adapting itself to the environment&#10;within wh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1792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7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arket Intermediaeries&#10; Firms that aid the company in promoting, selling and distributing its goods to final buyers.&#10; V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07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ustomers&#10; The company must study its customer markets closely since each&#10;market has its own special characteristics.&#10;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2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ompetitors&#10;Every company faces a wide range of competitors.&#10;The competitors affect the business's profits by trying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ublics&#10; Publics are small groups of people who follow one or more particular issue very&#10;closely. They are well inform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78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TECHNIQUES OF ANALYSIS&#10;Verbal &amp; Written Information&#10;&#10;Search and Scanning&#10;Spying&#10;Forecasting and Formal Studies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036496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16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Verbal &amp; Written Information&#10;Verbal information&#10;includes, information&#10;obtained by direct talk&#10;with people, by attending&#10;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0805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27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Environmental analysis process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Environment analysis is managerial decision making based on the assessment of opportunities and threats in the environment.</a:t>
            </a:r>
            <a:br>
              <a:rPr lang="en-US" dirty="0" smtClean="0"/>
            </a:br>
            <a:r>
              <a:rPr lang="en-US" dirty="0" smtClean="0"/>
              <a:t>The step in environmental analysis are :</a:t>
            </a:r>
            <a:br>
              <a:rPr lang="en-US" dirty="0" smtClean="0"/>
            </a:br>
            <a:r>
              <a:rPr lang="en-US" dirty="0" smtClean="0"/>
              <a:t>1)Scanning :It involves information gathering for assessing the nature of the environment in terms of uncertainly, complexity and dynamism it :</a:t>
            </a:r>
          </a:p>
          <a:p>
            <a:pPr lvl="0"/>
            <a:r>
              <a:rPr lang="en-US" dirty="0" smtClean="0"/>
              <a:t>Identifies early signs of future environmental </a:t>
            </a:r>
            <a:r>
              <a:rPr lang="en-US" dirty="0" err="1" smtClean="0"/>
              <a:t>changes.They</a:t>
            </a:r>
            <a:r>
              <a:rPr lang="en-US" dirty="0" smtClean="0"/>
              <a:t> are indicated by trends and events.</a:t>
            </a:r>
          </a:p>
          <a:p>
            <a:pPr lvl="0"/>
            <a:r>
              <a:rPr lang="en-US" dirty="0" smtClean="0"/>
              <a:t>Detects changes already </a:t>
            </a:r>
            <a:r>
              <a:rPr lang="en-US" dirty="0" err="1" smtClean="0"/>
              <a:t>underway.They</a:t>
            </a:r>
            <a:r>
              <a:rPr lang="en-US" dirty="0" smtClean="0"/>
              <a:t> are happening.</a:t>
            </a:r>
          </a:p>
          <a:p>
            <a:r>
              <a:rPr lang="en-US" dirty="0" smtClean="0"/>
              <a:t>2)Monitoring :It involves tracking environmental trends and </a:t>
            </a:r>
            <a:r>
              <a:rPr lang="en-US" dirty="0" err="1" smtClean="0"/>
              <a:t>events.It</a:t>
            </a:r>
            <a:r>
              <a:rPr lang="en-US" dirty="0" smtClean="0"/>
              <a:t> is auditing of </a:t>
            </a:r>
            <a:r>
              <a:rPr lang="en-US" dirty="0" err="1" smtClean="0"/>
              <a:t>environment.The</a:t>
            </a:r>
            <a:r>
              <a:rPr lang="en-US" dirty="0" smtClean="0"/>
              <a:t> likely impact of environmental influences on business performance are identified.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3)Forecasting :This step forecast what is likely to </a:t>
            </a:r>
            <a:r>
              <a:rPr lang="en-US" dirty="0" err="1" smtClean="0"/>
              <a:t>happen.It</a:t>
            </a:r>
            <a:r>
              <a:rPr lang="en-US" dirty="0" smtClean="0"/>
              <a:t> lays out of path for anticipated changes. This step provides:</a:t>
            </a:r>
          </a:p>
          <a:p>
            <a:pPr lvl="0"/>
            <a:r>
              <a:rPr lang="en-US" dirty="0" smtClean="0"/>
              <a:t>Key force at work in the </a:t>
            </a:r>
            <a:r>
              <a:rPr lang="en-US" dirty="0" err="1" smtClean="0"/>
              <a:t>environment.They</a:t>
            </a:r>
            <a:r>
              <a:rPr lang="en-US" dirty="0" smtClean="0"/>
              <a:t> can be </a:t>
            </a:r>
            <a:r>
              <a:rPr lang="en-US" dirty="0" err="1" smtClean="0"/>
              <a:t>politicalegal,economic,social</a:t>
            </a:r>
            <a:r>
              <a:rPr lang="en-US" dirty="0" smtClean="0"/>
              <a:t> </a:t>
            </a:r>
            <a:r>
              <a:rPr lang="en-US" dirty="0" err="1" smtClean="0"/>
              <a:t>cultural,technological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Understanding of the nature of key influences and drivers of change.</a:t>
            </a:r>
          </a:p>
          <a:p>
            <a:pPr lvl="0"/>
            <a:r>
              <a:rPr lang="en-US" dirty="0" smtClean="0"/>
              <a:t>Projection of future alternative paths available.</a:t>
            </a:r>
          </a:p>
          <a:p>
            <a:r>
              <a:rPr lang="en-US" dirty="0" smtClean="0"/>
              <a:t>4)assessment :This step identifies key opportunities and </a:t>
            </a:r>
            <a:r>
              <a:rPr lang="en-US" dirty="0" err="1" smtClean="0"/>
              <a:t>threats.The</a:t>
            </a:r>
            <a:r>
              <a:rPr lang="en-US" dirty="0" smtClean="0"/>
              <a:t> competitive position of business analyzed in terms of how the organization stands in relation to other </a:t>
            </a:r>
            <a:r>
              <a:rPr lang="en-US" dirty="0" err="1" smtClean="0"/>
              <a:t>organizations.competing</a:t>
            </a:r>
            <a:r>
              <a:rPr lang="en-US" dirty="0" smtClean="0"/>
              <a:t> for some resources of customers.</a:t>
            </a:r>
          </a:p>
          <a:p>
            <a:pPr lvl="0"/>
            <a:r>
              <a:rPr lang="en-US" dirty="0" smtClean="0"/>
              <a:t>Opportunities is a favorable condition which creates risks and weakens the competitive position.</a:t>
            </a:r>
          </a:p>
          <a:p>
            <a:pPr lvl="0"/>
            <a:r>
              <a:rPr lang="en-US" dirty="0" smtClean="0"/>
              <a:t>Threat is an </a:t>
            </a:r>
            <a:r>
              <a:rPr lang="en-US" dirty="0" err="1" smtClean="0"/>
              <a:t>unfavourable</a:t>
            </a:r>
            <a:r>
              <a:rPr lang="en-US" dirty="0" smtClean="0"/>
              <a:t> condition which strengthens organization's competitive position of the organization.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Environmental analysis identifies competitive position of a business organization.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Factors affecting the competitive position are :</a:t>
            </a:r>
          </a:p>
          <a:p>
            <a:pPr lvl="0"/>
            <a:r>
              <a:rPr lang="en-US" dirty="0" smtClean="0"/>
              <a:t>Competitors :Current and positional competitive and their objectives and </a:t>
            </a:r>
            <a:r>
              <a:rPr lang="en-US" dirty="0" err="1" smtClean="0"/>
              <a:t>strategics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Strategic </a:t>
            </a:r>
            <a:r>
              <a:rPr lang="en-US" dirty="0" err="1" smtClean="0"/>
              <a:t>groups:Other</a:t>
            </a:r>
            <a:r>
              <a:rPr lang="en-US" dirty="0" smtClean="0"/>
              <a:t> firms in the industry following similar competitive approaches.</a:t>
            </a:r>
          </a:p>
          <a:p>
            <a:pPr lvl="0"/>
            <a:r>
              <a:rPr lang="en-US" dirty="0" smtClean="0"/>
              <a:t>Market factors :Customer </a:t>
            </a:r>
            <a:r>
              <a:rPr lang="en-US" dirty="0" err="1" smtClean="0"/>
              <a:t>needs,market</a:t>
            </a:r>
            <a:r>
              <a:rPr lang="en-US" dirty="0" smtClean="0"/>
              <a:t> </a:t>
            </a:r>
            <a:r>
              <a:rPr lang="en-US" dirty="0" err="1" smtClean="0"/>
              <a:t>segments,market</a:t>
            </a:r>
            <a:r>
              <a:rPr lang="en-US" dirty="0" smtClean="0"/>
              <a:t> </a:t>
            </a:r>
            <a:r>
              <a:rPr lang="en-US" dirty="0" err="1" smtClean="0"/>
              <a:t>power,market</a:t>
            </a:r>
            <a:r>
              <a:rPr lang="en-US" dirty="0" smtClean="0"/>
              <a:t> share and growth.</a:t>
            </a:r>
          </a:p>
          <a:p>
            <a:pPr lvl="0"/>
            <a:r>
              <a:rPr lang="en-US" dirty="0" smtClean="0"/>
              <a:t>Market attractiveness :The degree of market attractiveness for the products.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ENVIROMENTAL ANNALYSIS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ortance Of Business Environment&#10; Firm to identify Opportunities and getting the first mover advantage. E.g. Maruti fo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61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&lt;br /&gt;&lt;ul&gt;&lt;li&gt;Business decisions are influenced by two sets of fa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-228600"/>
            <a:ext cx="9296400" cy="934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nternal factors (The Internal Environment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xternal Factors( The External Environment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90788"/>
            <a:ext cx="9144000" cy="8510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usiness Environment presents two challenges to the enterpri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81000"/>
            <a:ext cx="8991600" cy="723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e challenge to combat the environmental threa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xploit the business opportun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nvironmental Analysis is one of the first steps in Strategic Management&lt;/li&gt;&lt;/li&gt;&lt;/ul&gt;&lt;li&gt;definition&lt;br /&gt;&lt;ul&gt;&lt;li&gt;“The p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“Environmental diagnosis consists of managerial decisions made by analysing the significance of data (opportunities and t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TYPES OF ENVIRONMENT&lt;br /&gt;INTERNAL ENVIRONMENT&lt;br /&gt;EXTERNAL ENVIRONMENT&lt;br /&gt;BUSINESS DECISION&lt;br /&gt;INTERNAL &lt;br /&gt;FACTO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NTERNAL ENVIRONMENT&lt;br /&gt;Important internal factors are&lt;br /&gt;1) Value System&lt;br /&gt;The value system of founders and thos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eatures Of Business Environment&#10;a) Business environment is the sum of all factors external to the business firm and&#10;tha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55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NTERNAL ENVIRONMENT&lt;br /&gt;3) Management Structure and Nature&lt;br /&gt;The organizational structure, the composition of the Bo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NTERNAL ENVIRONMENT&lt;br /&gt;5) Human Resources&lt;br /&gt;The characteristics of the human resources like skill, quality, morale,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NTERNAL ENVIRONMENT&lt;br /&gt;OTHER FACTORS&lt;br /&gt;Physical Assets and Facilities&lt;br /&gt;R&amp;D and Technological Capabilities&lt;br /&gt;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XTERNAL ENVIRONMENT&lt;br /&gt;Two Types&lt;br /&gt;Micro Environment&lt;br /&gt;Consists of actors in the company’s immediate environment,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MICROENVIRONMENT&lt;br /&gt;&lt;ul&gt;&lt;li&gt;Also known as task environment and  operating enviro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nclu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The suppli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Marketing intermedia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ompeti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ustom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olitical factors affecting business&#10;environment :&#10;Political factors are the factors relating to policies and&#10;nature of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58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ubl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More intimately linked with the company than macro fa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The micro forces need not necessarily affect all the firms in a particular industry in the same wa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Some of the micro factors are particular to a firm&lt;/li&gt;&lt;/li&gt;&lt;/ul&gt;&lt;li&gt;suppliers&lt;br /&gt;&lt;ul&gt;&lt;li&gt;Those who supply the inputs t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ource/Sources should be Rel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Uncertainty regarding the supply or other supply constraints  compel companies to maintain high inventories causing   cos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The purchasing department should “market” itself to suppliers, to obtain favourable treatment during the periods of short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Different categories of consum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Environmental scanning&lt;br /&gt;Environmental scanning is a process of gathering, analyzing, and dispensing information for t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Kinds of environmental scanning&lt;br /&gt;Ad-hoc scanning - Short term, infrequent examinations usually initiated by a crisis&lt;b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Of Environment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Environmental scanning usually refers just to the macro environment, but it can also include industry, competitor analysi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Environmental scanning&lt;br /&gt;External analysis&lt;br /&gt;Internal  analysis&lt;br /&gt;Macro environment&lt;br /&gt;Micro environment&lt;br /&gt;P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A scan of the external macro-environment in which the firm operates can be expressed in terms of the following factors:&lt;b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Political Factors:-Political factors include government regulations and legal issues and define both formal and informal 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environmental analysis in strategic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strategic </a:t>
            </a:r>
            <a:r>
              <a:rPr lang="en-US" dirty="0" smtClean="0"/>
              <a:t>management process involves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Goal formulation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SWOT analysis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Identification of strategic alternatives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Strategy formulation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Strategy implementation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Measurement and evaluation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Reformulation of strategy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environmental analysis in strategic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Reducing the impact of environmental forces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Creating an organizational structure and control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Boundary-Spanning Roles.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usiness Environ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xamples :&#10;&#10;Retrospective taxation and GAAR spooked&#10;investors as it was thought that it was a&#10;disincentive for companies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0805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97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xamples :&#10;&#10;Increasing disposable incomes would mean that&#10;people would have greater demand for products.&#10;Therefore, firm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6525"/>
            <a:ext cx="9144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3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CIO-CULTURAL ENVIRONMENT&#10;1.A set of customs,beliefs,behaviour and practices that exists within a population.&#10;2.Compani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0805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99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204</Words>
  <Application>Microsoft Office PowerPoint</Application>
  <PresentationFormat>On-screen Show (4:3)</PresentationFormat>
  <Paragraphs>33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Environmental analysis process  </vt:lpstr>
      <vt:lpstr>contd</vt:lpstr>
      <vt:lpstr>Contd..</vt:lpstr>
      <vt:lpstr>ENVIROMENTAL ANNALYSIS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Use of environmental analysis in strategic management</vt:lpstr>
      <vt:lpstr>Use of environmental analysis in strategic management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SantoshPB</cp:lastModifiedBy>
  <cp:revision>16</cp:revision>
  <dcterms:created xsi:type="dcterms:W3CDTF">2016-04-24T13:28:48Z</dcterms:created>
  <dcterms:modified xsi:type="dcterms:W3CDTF">2016-05-08T15:07:09Z</dcterms:modified>
</cp:coreProperties>
</file>