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KBM-정애\014-Fullppt\PNG이미지\paper-bulb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7981" y="543613"/>
            <a:ext cx="1740110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0" y="3969062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Picture with Caption">
  <p:cSld name="3_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>
            <p:ph idx="2" type="pic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Picture with Caption">
  <p:cSld name="7_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Picture with Caption">
  <p:cSld name="5_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>
            <p:ph idx="2" type="pic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Picture with Caption">
  <p:cSld name="8_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>
            <p:ph idx="2" type="pic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Picture with Caption">
  <p:cSld name="9_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85" name="Google Shape;85;p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7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17"/>
          <p:cNvSpPr/>
          <p:nvPr>
            <p:ph idx="2" type="pic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92" name="Google Shape;92;p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17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95" name="Google Shape;95;p17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7"/>
          <p:cNvSpPr/>
          <p:nvPr>
            <p:ph idx="3" type="pic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17"/>
          <p:cNvGrpSpPr/>
          <p:nvPr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99" name="Google Shape;99;p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17"/>
          <p:cNvSpPr/>
          <p:nvPr>
            <p:ph idx="4" type="pic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5" name="Google Shape;105;p17"/>
          <p:cNvGrpSpPr/>
          <p:nvPr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106" name="Google Shape;106;p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108;p17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17"/>
          <p:cNvSpPr/>
          <p:nvPr>
            <p:ph idx="5" type="pic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14" name="Google Shape;1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403648" y="1131590"/>
            <a:ext cx="6336704" cy="288032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6915" y="1318423"/>
            <a:ext cx="985234" cy="14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icture with Caption">
  <p:cSld name="1_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-1" y="699566"/>
            <a:ext cx="914399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>
            <a:stCxn id="30" idx="2"/>
          </p:cNvCxnSpPr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6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Picture with Caption">
  <p:cSld name="6_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0" y="1635646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/>
          <p:nvPr>
            <p:ph idx="2" type="pic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1584000" y="2573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9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Picture with Caption">
  <p:cSld name="10_Picture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Fullppt\005-PNG이미지\모니터.png"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>
            <p:ph idx="2" type="pic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51" name="Google Shape;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Picture with Caption">
  <p:cSld name="4_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>
            <p:ph idx="2" type="pic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/>
          <p:nvPr/>
        </p:nvSpPr>
        <p:spPr>
          <a:xfrm>
            <a:off x="1" y="0"/>
            <a:ext cx="9108504" cy="828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/>
          <p:nvPr>
            <p:ph idx="4" type="pic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5" type="pic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6" type="pic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3673" y="4227934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PRESENTERS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Pragya Gyawali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Ismita Jha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PERFORMANCE APPRAISAL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29929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Separate rating form must be developed for each job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3701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Avoids problems like biasness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5747377" y="3687138"/>
            <a:ext cx="12073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considerable time and effort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71245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is new and costly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Behaviorally Anchored Rating Scales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650" y="2725071"/>
            <a:ext cx="1692000" cy="1348981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214" y="699542"/>
            <a:ext cx="7106031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Joint goal setting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planning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5747377" y="3687138"/>
            <a:ext cx="12073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Self-control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71245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Periodic progress reviews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by Objectives (MBO)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650" y="2607537"/>
            <a:ext cx="1692000" cy="1139663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21" r="1322" t="0"/>
          <a:stretch/>
        </p:blipFill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5220072" y="2211710"/>
            <a:ext cx="32403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Queries??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31840" y="2315785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“”A little Appreciation never hurt anyone.””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989" l="0" r="0" t="9990"/>
          <a:stretch/>
        </p:blipFill>
        <p:spPr>
          <a:xfrm>
            <a:off x="1357764" y="1731146"/>
            <a:ext cx="2952328" cy="1905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4860032" y="1779662"/>
            <a:ext cx="396044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“To do any work and get appreciation for it.”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Expert says,” Performance Appraisal is the systematic description of job relevant strengths and weaknesses of  an individual or group.”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 prerequisites: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Define Performance.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Facilitate Performance.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Encourage Performance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83568" y="25735"/>
            <a:ext cx="8460432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Process of Performance Appraisal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144" name="Google Shape;144;p2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2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147" name="Google Shape;147;p22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150" name="Google Shape;150;p22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153" name="Google Shape;153;p2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2"/>
          <p:cNvSpPr txBox="1"/>
          <p:nvPr/>
        </p:nvSpPr>
        <p:spPr>
          <a:xfrm>
            <a:off x="4924242" y="1223112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Establishing Performance Standards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924242" y="2132089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Communicating Standards and Exceptions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924242" y="3041066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Measuring the actual performance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924242" y="3950043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Comparing with Standards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1223112"/>
            <a:ext cx="1262844" cy="72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776" y="1945673"/>
            <a:ext cx="1262844" cy="7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5777" y="2623197"/>
            <a:ext cx="1262844" cy="101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5777" y="3545622"/>
            <a:ext cx="1249052" cy="91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83568" y="25735"/>
            <a:ext cx="8460432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Process of Performance Appraisal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4298598" y="1673674"/>
            <a:ext cx="538036" cy="538036"/>
            <a:chOff x="4298598" y="1406129"/>
            <a:chExt cx="538036" cy="538036"/>
          </a:xfrm>
        </p:grpSpPr>
        <p:sp>
          <p:nvSpPr>
            <p:cNvPr id="169" name="Google Shape;169;p23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3"/>
          <p:cNvGrpSpPr/>
          <p:nvPr/>
        </p:nvGrpSpPr>
        <p:grpSpPr>
          <a:xfrm>
            <a:off x="4298598" y="2897810"/>
            <a:ext cx="538036" cy="538036"/>
            <a:chOff x="4298598" y="2241725"/>
            <a:chExt cx="538036" cy="538036"/>
          </a:xfrm>
        </p:grpSpPr>
        <p:sp>
          <p:nvSpPr>
            <p:cNvPr id="172" name="Google Shape;172;p23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3"/>
          <p:cNvSpPr txBox="1"/>
          <p:nvPr/>
        </p:nvSpPr>
        <p:spPr>
          <a:xfrm>
            <a:off x="4924242" y="1563638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Discussing results (providing feedback)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924242" y="2798807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Decision making- taking corrective actions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1452250"/>
            <a:ext cx="1296144" cy="98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768" y="2657956"/>
            <a:ext cx="1296144" cy="92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043608" y="314781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Methods of Performance </a:t>
            </a:r>
            <a:b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Appraisal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2992977" y="3687138"/>
            <a:ext cx="12073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Employees rated on personality characteristic &amp; performance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370177" y="3687138"/>
            <a:ext cx="12073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Permits statistical tabulation of scores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7473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 is generally subjective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71245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Assumes each characteristic is equally imp for all job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Graphic Rating Scale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62" y="2553562"/>
            <a:ext cx="1091612" cy="1692000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29929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Way of obtaining rank-order listing employees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4370177" y="3687138"/>
            <a:ext cx="12073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comparison of each employee with every other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57473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Helps to know overall performance of the employees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71245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not consider specific component of behavior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Paired Comparison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705694"/>
            <a:ext cx="1692000" cy="1522240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54" y="633579"/>
            <a:ext cx="5619750" cy="207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9929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Actions taken during the incident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3701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to improve multi user systems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5747377" y="3687138"/>
            <a:ext cx="1207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Relies on the incidents being remembered by raters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124577" y="3687138"/>
            <a:ext cx="12073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Supervisors may be biased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Critical Incident Method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650" y="2725071"/>
            <a:ext cx="1692000" cy="1348981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650" y="593029"/>
            <a:ext cx="6108700" cy="201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