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4" name="Google Shape;164;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8" name="Shape 258"/>
        <p:cNvGrpSpPr/>
        <p:nvPr/>
      </p:nvGrpSpPr>
      <p:grpSpPr>
        <a:xfrm>
          <a:off x="0" y="0"/>
          <a:ext cx="0" cy="0"/>
          <a:chOff x="0" y="0"/>
          <a:chExt cx="0" cy="0"/>
        </a:xfrm>
      </p:grpSpPr>
      <p:sp>
        <p:nvSpPr>
          <p:cNvPr id="259" name="Google Shape;259;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0" name="Google Shape;260;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5" name="Shape 265"/>
        <p:cNvGrpSpPr/>
        <p:nvPr/>
      </p:nvGrpSpPr>
      <p:grpSpPr>
        <a:xfrm>
          <a:off x="0" y="0"/>
          <a:ext cx="0" cy="0"/>
          <a:chOff x="0" y="0"/>
          <a:chExt cx="0" cy="0"/>
        </a:xfrm>
      </p:grpSpPr>
      <p:sp>
        <p:nvSpPr>
          <p:cNvPr id="266" name="Google Shape;266;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7" name="Google Shape;267;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2" name="Shape 272"/>
        <p:cNvGrpSpPr/>
        <p:nvPr/>
      </p:nvGrpSpPr>
      <p:grpSpPr>
        <a:xfrm>
          <a:off x="0" y="0"/>
          <a:ext cx="0" cy="0"/>
          <a:chOff x="0" y="0"/>
          <a:chExt cx="0" cy="0"/>
        </a:xfrm>
      </p:grpSpPr>
      <p:sp>
        <p:nvSpPr>
          <p:cNvPr id="273" name="Google Shape;273;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4" name="Google Shape;274;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Google Shape;280;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1" name="Google Shape;281;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6" name="Shape 286"/>
        <p:cNvGrpSpPr/>
        <p:nvPr/>
      </p:nvGrpSpPr>
      <p:grpSpPr>
        <a:xfrm>
          <a:off x="0" y="0"/>
          <a:ext cx="0" cy="0"/>
          <a:chOff x="0" y="0"/>
          <a:chExt cx="0" cy="0"/>
        </a:xfrm>
      </p:grpSpPr>
      <p:sp>
        <p:nvSpPr>
          <p:cNvPr id="287" name="Google Shape;287;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8" name="Google Shape;288;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3" name="Shape 293"/>
        <p:cNvGrpSpPr/>
        <p:nvPr/>
      </p:nvGrpSpPr>
      <p:grpSpPr>
        <a:xfrm>
          <a:off x="0" y="0"/>
          <a:ext cx="0" cy="0"/>
          <a:chOff x="0" y="0"/>
          <a:chExt cx="0" cy="0"/>
        </a:xfrm>
      </p:grpSpPr>
      <p:sp>
        <p:nvSpPr>
          <p:cNvPr id="294" name="Google Shape;294;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5" name="Google Shape;295;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0" name="Shape 300"/>
        <p:cNvGrpSpPr/>
        <p:nvPr/>
      </p:nvGrpSpPr>
      <p:grpSpPr>
        <a:xfrm>
          <a:off x="0" y="0"/>
          <a:ext cx="0" cy="0"/>
          <a:chOff x="0" y="0"/>
          <a:chExt cx="0" cy="0"/>
        </a:xfrm>
      </p:grpSpPr>
      <p:sp>
        <p:nvSpPr>
          <p:cNvPr id="301" name="Google Shape;301;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2" name="Google Shape;302;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7" name="Shape 307"/>
        <p:cNvGrpSpPr/>
        <p:nvPr/>
      </p:nvGrpSpPr>
      <p:grpSpPr>
        <a:xfrm>
          <a:off x="0" y="0"/>
          <a:ext cx="0" cy="0"/>
          <a:chOff x="0" y="0"/>
          <a:chExt cx="0" cy="0"/>
        </a:xfrm>
      </p:grpSpPr>
      <p:sp>
        <p:nvSpPr>
          <p:cNvPr id="308" name="Google Shape;308;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9" name="Google Shape;309;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4" name="Shape 314"/>
        <p:cNvGrpSpPr/>
        <p:nvPr/>
      </p:nvGrpSpPr>
      <p:grpSpPr>
        <a:xfrm>
          <a:off x="0" y="0"/>
          <a:ext cx="0" cy="0"/>
          <a:chOff x="0" y="0"/>
          <a:chExt cx="0" cy="0"/>
        </a:xfrm>
      </p:grpSpPr>
      <p:sp>
        <p:nvSpPr>
          <p:cNvPr id="315" name="Google Shape;315;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6" name="Google Shape;316;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1" name="Google Shape;171;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8" name="Google Shape;178;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3" name="Google Shape;203;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0" name="Google Shape;210;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Google Shape;232;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3" name="Google Shape;233;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Google Shape;239;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0" name="Google Shape;240;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4" name="Shape 244"/>
        <p:cNvGrpSpPr/>
        <p:nvPr/>
      </p:nvGrpSpPr>
      <p:grpSpPr>
        <a:xfrm>
          <a:off x="0" y="0"/>
          <a:ext cx="0" cy="0"/>
          <a:chOff x="0" y="0"/>
          <a:chExt cx="0" cy="0"/>
        </a:xfrm>
      </p:grpSpPr>
      <p:sp>
        <p:nvSpPr>
          <p:cNvPr id="245" name="Google Shape;245;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6" name="Google Shape;246;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1" name="Shape 251"/>
        <p:cNvGrpSpPr/>
        <p:nvPr/>
      </p:nvGrpSpPr>
      <p:grpSpPr>
        <a:xfrm>
          <a:off x="0" y="0"/>
          <a:ext cx="0" cy="0"/>
          <a:chOff x="0" y="0"/>
          <a:chExt cx="0" cy="0"/>
        </a:xfrm>
      </p:grpSpPr>
      <p:sp>
        <p:nvSpPr>
          <p:cNvPr id="252" name="Google Shape;252;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3" name="Google Shape;253;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showMasterSp="0" type="title">
  <p:cSld name="TITLE">
    <p:bg>
      <p:bgPr>
        <a:solidFill>
          <a:schemeClr val="lt2"/>
        </a:solidFill>
      </p:bgPr>
    </p:bg>
    <p:spTree>
      <p:nvGrpSpPr>
        <p:cNvPr id="24" name="Shape 24"/>
        <p:cNvGrpSpPr/>
        <p:nvPr/>
      </p:nvGrpSpPr>
      <p:grpSpPr>
        <a:xfrm>
          <a:off x="0" y="0"/>
          <a:ext cx="0" cy="0"/>
          <a:chOff x="0" y="0"/>
          <a:chExt cx="0" cy="0"/>
        </a:xfrm>
      </p:grpSpPr>
      <p:sp>
        <p:nvSpPr>
          <p:cNvPr id="25" name="Google Shape;25;p2"/>
          <p:cNvSpPr/>
          <p:nvPr/>
        </p:nvSpPr>
        <p:spPr>
          <a:xfrm>
            <a:off x="0" y="6705600"/>
            <a:ext cx="9144000" cy="1524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26" name="Google Shape;26;p2"/>
          <p:cNvSpPr/>
          <p:nvPr/>
        </p:nvSpPr>
        <p:spPr>
          <a:xfrm>
            <a:off x="8991600" y="3048"/>
            <a:ext cx="1524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27" name="Google Shape;27;p2"/>
          <p:cNvSpPr/>
          <p:nvPr/>
        </p:nvSpPr>
        <p:spPr>
          <a:xfrm>
            <a:off x="0" y="0"/>
            <a:ext cx="1524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28" name="Google Shape;28;p2"/>
          <p:cNvSpPr/>
          <p:nvPr/>
        </p:nvSpPr>
        <p:spPr>
          <a:xfrm>
            <a:off x="0" y="0"/>
            <a:ext cx="9144000" cy="25146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29" name="Google Shape;29;p2"/>
          <p:cNvSpPr/>
          <p:nvPr/>
        </p:nvSpPr>
        <p:spPr>
          <a:xfrm>
            <a:off x="146304" y="6391656"/>
            <a:ext cx="8833104" cy="309563"/>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30" name="Google Shape;30;p2"/>
          <p:cNvSpPr txBox="1"/>
          <p:nvPr>
            <p:ph idx="1" type="subTitle"/>
          </p:nvPr>
        </p:nvSpPr>
        <p:spPr>
          <a:xfrm>
            <a:off x="1371600" y="2819400"/>
            <a:ext cx="6400800" cy="1752600"/>
          </a:xfrm>
          <a:prstGeom prst="rect">
            <a:avLst/>
          </a:prstGeom>
          <a:noFill/>
          <a:ln>
            <a:noFill/>
          </a:ln>
        </p:spPr>
        <p:txBody>
          <a:bodyPr anchorCtr="0" anchor="t" bIns="45700" lIns="91425" spcFirstLastPara="1" rIns="91425" wrap="square" tIns="45700">
            <a:noAutofit/>
          </a:bodyPr>
          <a:lstStyle>
            <a:lvl1pPr lvl="0" marR="0" rtl="0" algn="ctr">
              <a:spcBef>
                <a:spcPts val="320"/>
              </a:spcBef>
              <a:spcAft>
                <a:spcPts val="0"/>
              </a:spcAft>
              <a:buClr>
                <a:schemeClr val="accent1"/>
              </a:buClr>
              <a:buSzPts val="1360"/>
              <a:buFont typeface="Noto Sans Symbols"/>
              <a:buNone/>
              <a:defRPr b="1" i="0" sz="1600" u="none" cap="none" strike="noStrike">
                <a:solidFill>
                  <a:schemeClr val="dk2"/>
                </a:solidFill>
                <a:latin typeface="Georgia"/>
                <a:ea typeface="Georgia"/>
                <a:cs typeface="Georgia"/>
                <a:sym typeface="Georgia"/>
              </a:defRPr>
            </a:lvl1pPr>
            <a:lvl2pPr lvl="1" marR="0" rtl="0" algn="ctr">
              <a:spcBef>
                <a:spcPts val="440"/>
              </a:spcBef>
              <a:spcAft>
                <a:spcPts val="0"/>
              </a:spcAft>
              <a:buClr>
                <a:schemeClr val="accent2"/>
              </a:buClr>
              <a:buSzPts val="1540"/>
              <a:buFont typeface="Noto Sans Symbols"/>
              <a:buNone/>
              <a:defRPr b="0" i="0" sz="2200" u="none" cap="none" strike="noStrike">
                <a:solidFill>
                  <a:schemeClr val="dk2"/>
                </a:solidFill>
                <a:latin typeface="Georgia"/>
                <a:ea typeface="Georgia"/>
                <a:cs typeface="Georgia"/>
                <a:sym typeface="Georgia"/>
              </a:defRPr>
            </a:lvl2pPr>
            <a:lvl3pPr lvl="2" marR="0" rtl="0" algn="ctr">
              <a:spcBef>
                <a:spcPts val="400"/>
              </a:spcBef>
              <a:spcAft>
                <a:spcPts val="0"/>
              </a:spcAft>
              <a:buClr>
                <a:schemeClr val="accent3"/>
              </a:buClr>
              <a:buSzPts val="1500"/>
              <a:buFont typeface="Noto Sans Symbols"/>
              <a:buNone/>
              <a:defRPr b="0" i="0" sz="2000" u="none" cap="none" strike="noStrike">
                <a:solidFill>
                  <a:schemeClr val="dk1"/>
                </a:solidFill>
                <a:latin typeface="Georgia"/>
                <a:ea typeface="Georgia"/>
                <a:cs typeface="Georgia"/>
                <a:sym typeface="Georgia"/>
              </a:defRPr>
            </a:lvl3pPr>
            <a:lvl4pPr lvl="3" marR="0" rtl="0" algn="ctr">
              <a:spcBef>
                <a:spcPts val="400"/>
              </a:spcBef>
              <a:spcAft>
                <a:spcPts val="0"/>
              </a:spcAft>
              <a:buClr>
                <a:schemeClr val="accent4"/>
              </a:buClr>
              <a:buSzPts val="1400"/>
              <a:buFont typeface="Noto Sans Symbols"/>
              <a:buNone/>
              <a:defRPr b="0" i="0" sz="2000" u="none" cap="none" strike="noStrike">
                <a:solidFill>
                  <a:schemeClr val="dk2"/>
                </a:solidFill>
                <a:latin typeface="Georgia"/>
                <a:ea typeface="Georgia"/>
                <a:cs typeface="Georgia"/>
                <a:sym typeface="Georgia"/>
              </a:defRPr>
            </a:lvl4pPr>
            <a:lvl5pPr lvl="4" marR="0" rtl="0" algn="ctr">
              <a:spcBef>
                <a:spcPts val="360"/>
              </a:spcBef>
              <a:spcAft>
                <a:spcPts val="0"/>
              </a:spcAft>
              <a:buClr>
                <a:schemeClr val="accent5"/>
              </a:buClr>
              <a:buSzPts val="1800"/>
              <a:buFont typeface="Georgia"/>
              <a:buNone/>
              <a:defRPr b="0" i="0" sz="1800" u="none" cap="none" strike="noStrike">
                <a:solidFill>
                  <a:schemeClr val="dk1"/>
                </a:solidFill>
                <a:latin typeface="Georgia"/>
                <a:ea typeface="Georgia"/>
                <a:cs typeface="Georgia"/>
                <a:sym typeface="Georgia"/>
              </a:defRPr>
            </a:lvl5pPr>
            <a:lvl6pPr lvl="5" marR="0" rtl="0" algn="ctr">
              <a:spcBef>
                <a:spcPts val="360"/>
              </a:spcBef>
              <a:spcAft>
                <a:spcPts val="0"/>
              </a:spcAft>
              <a:buClr>
                <a:schemeClr val="accent6"/>
              </a:buClr>
              <a:buSzPts val="1440"/>
              <a:buFont typeface="Noto Sans Symbols"/>
              <a:buNone/>
              <a:defRPr b="0" i="0" sz="1800" u="none" cap="none" strike="noStrike">
                <a:solidFill>
                  <a:schemeClr val="dk1"/>
                </a:solidFill>
                <a:latin typeface="Georgia"/>
                <a:ea typeface="Georgia"/>
                <a:cs typeface="Georgia"/>
                <a:sym typeface="Georgia"/>
              </a:defRPr>
            </a:lvl6pPr>
            <a:lvl7pPr lvl="6" marR="0" rtl="0" algn="ctr">
              <a:spcBef>
                <a:spcPts val="320"/>
              </a:spcBef>
              <a:spcAft>
                <a:spcPts val="0"/>
              </a:spcAft>
              <a:buClr>
                <a:srgbClr val="B75640"/>
              </a:buClr>
              <a:buSzPts val="1440"/>
              <a:buFont typeface="Georgia"/>
              <a:buNone/>
              <a:defRPr b="0" i="0" sz="1600" u="none" cap="none" strike="noStrike">
                <a:solidFill>
                  <a:schemeClr val="dk1"/>
                </a:solidFill>
                <a:latin typeface="Georgia"/>
                <a:ea typeface="Georgia"/>
                <a:cs typeface="Georgia"/>
                <a:sym typeface="Georgia"/>
              </a:defRPr>
            </a:lvl7pPr>
            <a:lvl8pPr lvl="7" marR="0" rtl="0" algn="ctr">
              <a:spcBef>
                <a:spcPts val="320"/>
              </a:spcBef>
              <a:spcAft>
                <a:spcPts val="0"/>
              </a:spcAft>
              <a:buClr>
                <a:srgbClr val="7A6B62"/>
              </a:buClr>
              <a:buSzPts val="1600"/>
              <a:buFont typeface="Georgia"/>
              <a:buNone/>
              <a:defRPr b="0" i="0" sz="1600" u="none" cap="none" strike="noStrike">
                <a:solidFill>
                  <a:schemeClr val="dk1"/>
                </a:solidFill>
                <a:latin typeface="Georgia"/>
                <a:ea typeface="Georgia"/>
                <a:cs typeface="Georgia"/>
                <a:sym typeface="Georgia"/>
              </a:defRPr>
            </a:lvl8pPr>
            <a:lvl9pPr lvl="8" marR="0" rtl="0" algn="ctr">
              <a:spcBef>
                <a:spcPts val="280"/>
              </a:spcBef>
              <a:spcAft>
                <a:spcPts val="0"/>
              </a:spcAft>
              <a:buClr>
                <a:srgbClr val="B29D00"/>
              </a:buClr>
              <a:buSzPts val="1260"/>
              <a:buFont typeface="Georgia"/>
              <a:buNone/>
              <a:defRPr b="0" i="0" sz="1400" u="none" cap="none" strike="noStrike">
                <a:solidFill>
                  <a:schemeClr val="dk1"/>
                </a:solidFill>
                <a:latin typeface="Georgia"/>
                <a:ea typeface="Georgia"/>
                <a:cs typeface="Georgia"/>
                <a:sym typeface="Georgia"/>
              </a:defRPr>
            </a:lvl9pPr>
          </a:lstStyle>
          <a:p/>
        </p:txBody>
      </p:sp>
      <p:sp>
        <p:nvSpPr>
          <p:cNvPr id="31" name="Google Shape;31;p2"/>
          <p:cNvSpPr txBox="1"/>
          <p:nvPr>
            <p:ph idx="10" type="dt"/>
          </p:nvPr>
        </p:nvSpPr>
        <p:spPr>
          <a:xfrm>
            <a:off x="5791200" y="6404984"/>
            <a:ext cx="3044952" cy="36576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sz="1400">
                <a:solidFill>
                  <a:srgbClr val="FFFFFF"/>
                </a:solidFill>
                <a:latin typeface="Georgia"/>
                <a:ea typeface="Georgia"/>
                <a:cs typeface="Georgia"/>
                <a:sym typeface="Georgia"/>
              </a:defRPr>
            </a:lvl1pPr>
            <a:lvl2pPr lvl="1"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2pPr>
            <a:lvl3pPr lvl="2"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3pPr>
            <a:lvl4pPr lvl="3"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4pPr>
            <a:lvl5pPr lvl="4"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5pPr>
            <a:lvl6pPr lvl="5"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6pPr>
            <a:lvl7pPr lvl="6"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7pPr>
            <a:lvl8pPr lvl="7"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8pPr>
            <a:lvl9pPr lvl="8"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9pPr>
          </a:lstStyle>
          <a:p/>
        </p:txBody>
      </p:sp>
      <p:sp>
        <p:nvSpPr>
          <p:cNvPr id="32" name="Google Shape;32;p2"/>
          <p:cNvSpPr txBox="1"/>
          <p:nvPr>
            <p:ph idx="11" type="ftr"/>
          </p:nvPr>
        </p:nvSpPr>
        <p:spPr>
          <a:xfrm>
            <a:off x="304800" y="6410848"/>
            <a:ext cx="3581400" cy="36576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200">
                <a:solidFill>
                  <a:srgbClr val="FFFFFF"/>
                </a:solidFill>
                <a:latin typeface="Georgia"/>
                <a:ea typeface="Georgia"/>
                <a:cs typeface="Georgia"/>
                <a:sym typeface="Georgia"/>
              </a:defRPr>
            </a:lvl1pPr>
            <a:lvl2pPr lvl="1"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2pPr>
            <a:lvl3pPr lvl="2"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3pPr>
            <a:lvl4pPr lvl="3"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4pPr>
            <a:lvl5pPr lvl="4"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5pPr>
            <a:lvl6pPr lvl="5"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6pPr>
            <a:lvl7pPr lvl="6"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7pPr>
            <a:lvl8pPr lvl="7"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8pPr>
            <a:lvl9pPr lvl="8"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9pPr>
          </a:lstStyle>
          <a:p/>
        </p:txBody>
      </p:sp>
      <p:cxnSp>
        <p:nvCxnSpPr>
          <p:cNvPr id="33" name="Google Shape;33;p2"/>
          <p:cNvCxnSpPr/>
          <p:nvPr/>
        </p:nvCxnSpPr>
        <p:spPr>
          <a:xfrm>
            <a:off x="155448" y="2420112"/>
            <a:ext cx="8833104" cy="0"/>
          </a:xfrm>
          <a:prstGeom prst="straightConnector1">
            <a:avLst/>
          </a:prstGeom>
          <a:noFill/>
          <a:ln cap="flat" cmpd="sng" w="11425">
            <a:solidFill>
              <a:srgbClr val="7A9798"/>
            </a:solidFill>
            <a:prstDash val="dash"/>
            <a:round/>
            <a:headEnd len="sm" w="sm" type="none"/>
            <a:tailEnd len="sm" w="sm" type="none"/>
          </a:ln>
        </p:spPr>
      </p:cxnSp>
      <p:sp>
        <p:nvSpPr>
          <p:cNvPr id="34" name="Google Shape;34;p2"/>
          <p:cNvSpPr/>
          <p:nvPr/>
        </p:nvSpPr>
        <p:spPr>
          <a:xfrm>
            <a:off x="152400" y="152400"/>
            <a:ext cx="8833104" cy="6547104"/>
          </a:xfrm>
          <a:prstGeom prst="rect">
            <a:avLst/>
          </a:prstGeom>
          <a:noFill/>
          <a:ln cap="flat" cmpd="sng" w="9525">
            <a:solidFill>
              <a:srgbClr val="7A979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35" name="Google Shape;35;p2"/>
          <p:cNvSpPr/>
          <p:nvPr/>
        </p:nvSpPr>
        <p:spPr>
          <a:xfrm>
            <a:off x="4267200" y="2115312"/>
            <a:ext cx="609600" cy="609600"/>
          </a:xfrm>
          <a:prstGeom prst="ellipse">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eorgia"/>
              <a:ea typeface="Georgia"/>
              <a:cs typeface="Georgia"/>
              <a:sym typeface="Georgia"/>
            </a:endParaRPr>
          </a:p>
        </p:txBody>
      </p:sp>
      <p:sp>
        <p:nvSpPr>
          <p:cNvPr id="36" name="Google Shape;36;p2"/>
          <p:cNvSpPr/>
          <p:nvPr/>
        </p:nvSpPr>
        <p:spPr>
          <a:xfrm>
            <a:off x="4361688" y="2209800"/>
            <a:ext cx="420624" cy="420624"/>
          </a:xfrm>
          <a:prstGeom prst="ellipse">
            <a:avLst/>
          </a:prstGeom>
          <a:solidFill>
            <a:srgbClr val="FFFFFF"/>
          </a:solidFill>
          <a:ln cap="rnd" cmpd="dbl" w="50800">
            <a:solidFill>
              <a:srgbClr val="7A979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eorgia"/>
              <a:ea typeface="Georgia"/>
              <a:cs typeface="Georgia"/>
              <a:sym typeface="Georgia"/>
            </a:endParaRPr>
          </a:p>
        </p:txBody>
      </p:sp>
      <p:sp>
        <p:nvSpPr>
          <p:cNvPr id="37" name="Google Shape;37;p2"/>
          <p:cNvSpPr txBox="1"/>
          <p:nvPr>
            <p:ph idx="12" type="sldNum"/>
          </p:nvPr>
        </p:nvSpPr>
        <p:spPr>
          <a:xfrm>
            <a:off x="4343400" y="2199450"/>
            <a:ext cx="457200" cy="441325"/>
          </a:xfrm>
          <a:prstGeom prst="rect">
            <a:avLst/>
          </a:prstGeom>
          <a:noFill/>
          <a:ln>
            <a:noFill/>
          </a:ln>
        </p:spPr>
        <p:txBody>
          <a:bodyPr anchorCtr="0" anchor="ctr" bIns="45700" lIns="45700" spcFirstLastPara="1" rIns="45700" wrap="square" tIns="45700">
            <a:noAutofit/>
          </a:bodyPr>
          <a:lstStyle>
            <a:lvl1pPr indent="0" lvl="0" marL="0" marR="0" rtl="0" algn="ctr">
              <a:spcBef>
                <a:spcPts val="0"/>
              </a:spcBef>
              <a:buNone/>
              <a:defRPr sz="1600">
                <a:solidFill>
                  <a:srgbClr val="7A9798"/>
                </a:solidFill>
                <a:latin typeface="Georgia"/>
                <a:ea typeface="Georgia"/>
                <a:cs typeface="Georgia"/>
                <a:sym typeface="Georgia"/>
              </a:defRPr>
            </a:lvl1pPr>
            <a:lvl2pPr indent="0" lvl="1" marL="0" marR="0" rtl="0" algn="ctr">
              <a:spcBef>
                <a:spcPts val="0"/>
              </a:spcBef>
              <a:buNone/>
              <a:defRPr sz="1600">
                <a:solidFill>
                  <a:srgbClr val="7A9798"/>
                </a:solidFill>
                <a:latin typeface="Georgia"/>
                <a:ea typeface="Georgia"/>
                <a:cs typeface="Georgia"/>
                <a:sym typeface="Georgia"/>
              </a:defRPr>
            </a:lvl2pPr>
            <a:lvl3pPr indent="0" lvl="2" marL="0" marR="0" rtl="0" algn="ctr">
              <a:spcBef>
                <a:spcPts val="0"/>
              </a:spcBef>
              <a:buNone/>
              <a:defRPr sz="1600">
                <a:solidFill>
                  <a:srgbClr val="7A9798"/>
                </a:solidFill>
                <a:latin typeface="Georgia"/>
                <a:ea typeface="Georgia"/>
                <a:cs typeface="Georgia"/>
                <a:sym typeface="Georgia"/>
              </a:defRPr>
            </a:lvl3pPr>
            <a:lvl4pPr indent="0" lvl="3" marL="0" marR="0" rtl="0" algn="ctr">
              <a:spcBef>
                <a:spcPts val="0"/>
              </a:spcBef>
              <a:buNone/>
              <a:defRPr sz="1600">
                <a:solidFill>
                  <a:srgbClr val="7A9798"/>
                </a:solidFill>
                <a:latin typeface="Georgia"/>
                <a:ea typeface="Georgia"/>
                <a:cs typeface="Georgia"/>
                <a:sym typeface="Georgia"/>
              </a:defRPr>
            </a:lvl4pPr>
            <a:lvl5pPr indent="0" lvl="4" marL="0" marR="0" rtl="0" algn="ctr">
              <a:spcBef>
                <a:spcPts val="0"/>
              </a:spcBef>
              <a:buNone/>
              <a:defRPr sz="1600">
                <a:solidFill>
                  <a:srgbClr val="7A9798"/>
                </a:solidFill>
                <a:latin typeface="Georgia"/>
                <a:ea typeface="Georgia"/>
                <a:cs typeface="Georgia"/>
                <a:sym typeface="Georgia"/>
              </a:defRPr>
            </a:lvl5pPr>
            <a:lvl6pPr indent="0" lvl="5" marL="0" marR="0" rtl="0" algn="ctr">
              <a:spcBef>
                <a:spcPts val="0"/>
              </a:spcBef>
              <a:buNone/>
              <a:defRPr sz="1600">
                <a:solidFill>
                  <a:srgbClr val="7A9798"/>
                </a:solidFill>
                <a:latin typeface="Georgia"/>
                <a:ea typeface="Georgia"/>
                <a:cs typeface="Georgia"/>
                <a:sym typeface="Georgia"/>
              </a:defRPr>
            </a:lvl6pPr>
            <a:lvl7pPr indent="0" lvl="6" marL="0" marR="0" rtl="0" algn="ctr">
              <a:spcBef>
                <a:spcPts val="0"/>
              </a:spcBef>
              <a:buNone/>
              <a:defRPr sz="1600">
                <a:solidFill>
                  <a:srgbClr val="7A9798"/>
                </a:solidFill>
                <a:latin typeface="Georgia"/>
                <a:ea typeface="Georgia"/>
                <a:cs typeface="Georgia"/>
                <a:sym typeface="Georgia"/>
              </a:defRPr>
            </a:lvl7pPr>
            <a:lvl8pPr indent="0" lvl="7" marL="0" marR="0" rtl="0" algn="ctr">
              <a:spcBef>
                <a:spcPts val="0"/>
              </a:spcBef>
              <a:buNone/>
              <a:defRPr sz="1600">
                <a:solidFill>
                  <a:srgbClr val="7A9798"/>
                </a:solidFill>
                <a:latin typeface="Georgia"/>
                <a:ea typeface="Georgia"/>
                <a:cs typeface="Georgia"/>
                <a:sym typeface="Georgia"/>
              </a:defRPr>
            </a:lvl8pPr>
            <a:lvl9pPr indent="0" lvl="8" marL="0" marR="0" rtl="0" algn="ctr">
              <a:spcBef>
                <a:spcPts val="0"/>
              </a:spcBef>
              <a:buNone/>
              <a:defRPr sz="1600">
                <a:solidFill>
                  <a:srgbClr val="7A9798"/>
                </a:solidFill>
                <a:latin typeface="Georgia"/>
                <a:ea typeface="Georgia"/>
                <a:cs typeface="Georgia"/>
                <a:sym typeface="Georgia"/>
              </a:defRPr>
            </a:lvl9pPr>
          </a:lstStyle>
          <a:p>
            <a:pPr indent="0" lvl="0" marL="0" rtl="0" algn="ctr">
              <a:spcBef>
                <a:spcPts val="0"/>
              </a:spcBef>
              <a:spcAft>
                <a:spcPts val="0"/>
              </a:spcAft>
              <a:buNone/>
            </a:pPr>
            <a:fld id="{00000000-1234-1234-1234-123412341234}" type="slidenum">
              <a:rPr lang="en-US"/>
              <a:t>‹#›</a:t>
            </a:fld>
            <a:endParaRPr/>
          </a:p>
        </p:txBody>
      </p:sp>
      <p:sp>
        <p:nvSpPr>
          <p:cNvPr id="38" name="Google Shape;38;p2"/>
          <p:cNvSpPr txBox="1"/>
          <p:nvPr>
            <p:ph type="ctrTitle"/>
          </p:nvPr>
        </p:nvSpPr>
        <p:spPr>
          <a:xfrm>
            <a:off x="685800" y="381000"/>
            <a:ext cx="7772400" cy="1752600"/>
          </a:xfrm>
          <a:prstGeom prst="rect">
            <a:avLst/>
          </a:prstGeom>
          <a:noFill/>
          <a:ln>
            <a:noFill/>
          </a:ln>
        </p:spPr>
        <p:txBody>
          <a:bodyPr anchorCtr="0" anchor="b" bIns="45700" lIns="91425" spcFirstLastPara="1" rIns="91425" wrap="square" tIns="45700">
            <a:noAutofit/>
          </a:bodyPr>
          <a:lstStyle>
            <a:lvl1pPr lvl="0" marR="0" rtl="0" algn="ctr">
              <a:spcBef>
                <a:spcPts val="0"/>
              </a:spcBef>
              <a:spcAft>
                <a:spcPts val="0"/>
              </a:spcAft>
              <a:buClr>
                <a:schemeClr val="accent1"/>
              </a:buClr>
              <a:buSzPts val="4200"/>
              <a:buFont typeface="Georgia"/>
              <a:buNone/>
              <a:defRPr b="0" i="0" sz="4200" u="none" cap="none" strike="noStrike">
                <a:solidFill>
                  <a:schemeClr val="accent1"/>
                </a:solidFill>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bg>
      <p:bgPr>
        <a:solidFill>
          <a:schemeClr val="lt2"/>
        </a:solidFill>
      </p:bgPr>
    </p:bg>
    <p:spTree>
      <p:nvGrpSpPr>
        <p:cNvPr id="141" name="Shape 141"/>
        <p:cNvGrpSpPr/>
        <p:nvPr/>
      </p:nvGrpSpPr>
      <p:grpSpPr>
        <a:xfrm>
          <a:off x="0" y="0"/>
          <a:ext cx="0" cy="0"/>
          <a:chOff x="0" y="0"/>
          <a:chExt cx="0" cy="0"/>
        </a:xfrm>
      </p:grpSpPr>
      <p:sp>
        <p:nvSpPr>
          <p:cNvPr id="142" name="Google Shape;142;p11"/>
          <p:cNvSpPr txBox="1"/>
          <p:nvPr>
            <p:ph type="title"/>
          </p:nvPr>
        </p:nvSpPr>
        <p:spPr>
          <a:xfrm>
            <a:off x="301752" y="228600"/>
            <a:ext cx="8534400" cy="758952"/>
          </a:xfrm>
          <a:prstGeom prst="rect">
            <a:avLst/>
          </a:prstGeom>
          <a:noFill/>
          <a:ln>
            <a:noFill/>
          </a:ln>
        </p:spPr>
        <p:txBody>
          <a:bodyPr anchorCtr="0" anchor="b" bIns="45700" lIns="91425" spcFirstLastPara="1" rIns="91425" wrap="square" tIns="45700">
            <a:noAutofit/>
          </a:bodyPr>
          <a:lstStyle>
            <a:lvl1pPr lvl="0" marR="0" rtl="0" algn="ctr">
              <a:spcBef>
                <a:spcPts val="0"/>
              </a:spcBef>
              <a:spcAft>
                <a:spcPts val="0"/>
              </a:spcAft>
              <a:buClr>
                <a:srgbClr val="7A9798"/>
              </a:buClr>
              <a:buSzPts val="3300"/>
              <a:buFont typeface="Georgia"/>
              <a:buNone/>
              <a:defRPr b="0" i="0" sz="3300" u="none" cap="none" strike="noStrike">
                <a:solidFill>
                  <a:srgbClr val="7A9798"/>
                </a:solidFill>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43" name="Google Shape;143;p11"/>
          <p:cNvSpPr txBox="1"/>
          <p:nvPr>
            <p:ph idx="1" type="body"/>
          </p:nvPr>
        </p:nvSpPr>
        <p:spPr>
          <a:xfrm rot="5400000">
            <a:off x="2269236" y="-443484"/>
            <a:ext cx="4599432" cy="8534400"/>
          </a:xfrm>
          <a:prstGeom prst="rect">
            <a:avLst/>
          </a:prstGeom>
          <a:noFill/>
          <a:ln>
            <a:noFill/>
          </a:ln>
        </p:spPr>
        <p:txBody>
          <a:bodyPr anchorCtr="0" anchor="t" bIns="45700" lIns="91425" spcFirstLastPara="1" rIns="91425" wrap="square" tIns="45700">
            <a:noAutofit/>
          </a:bodyPr>
          <a:lstStyle>
            <a:lvl1pPr indent="-374332" lvl="0" marL="457200" marR="0" rtl="0" algn="l">
              <a:spcBef>
                <a:spcPts val="540"/>
              </a:spcBef>
              <a:spcAft>
                <a:spcPts val="0"/>
              </a:spcAft>
              <a:buClr>
                <a:schemeClr val="accent1"/>
              </a:buClr>
              <a:buSzPts val="2295"/>
              <a:buFont typeface="Noto Sans Symbols"/>
              <a:buChar char="●"/>
              <a:defRPr b="0" i="0" sz="2700" u="none" cap="none" strike="noStrike">
                <a:solidFill>
                  <a:schemeClr val="dk1"/>
                </a:solidFill>
                <a:latin typeface="Georgia"/>
                <a:ea typeface="Georgia"/>
                <a:cs typeface="Georgia"/>
                <a:sym typeface="Georgia"/>
              </a:defRPr>
            </a:lvl1pPr>
            <a:lvl2pPr indent="-326390" lvl="1" marL="914400" marR="0" rtl="0" algn="l">
              <a:spcBef>
                <a:spcPts val="440"/>
              </a:spcBef>
              <a:spcAft>
                <a:spcPts val="0"/>
              </a:spcAft>
              <a:buClr>
                <a:schemeClr val="accent2"/>
              </a:buClr>
              <a:buSzPts val="1540"/>
              <a:buFont typeface="Noto Sans Symbols"/>
              <a:buChar char="○"/>
              <a:defRPr b="0" i="0" sz="2200" u="none" cap="none" strike="noStrike">
                <a:solidFill>
                  <a:schemeClr val="dk2"/>
                </a:solidFill>
                <a:latin typeface="Georgia"/>
                <a:ea typeface="Georgia"/>
                <a:cs typeface="Georgia"/>
                <a:sym typeface="Georgia"/>
              </a:defRPr>
            </a:lvl2pPr>
            <a:lvl3pPr indent="-323850" lvl="2" marL="1371600" marR="0" rtl="0" algn="l">
              <a:spcBef>
                <a:spcPts val="400"/>
              </a:spcBef>
              <a:spcAft>
                <a:spcPts val="0"/>
              </a:spcAft>
              <a:buClr>
                <a:schemeClr val="accent3"/>
              </a:buClr>
              <a:buSzPts val="1500"/>
              <a:buFont typeface="Noto Sans Symbols"/>
              <a:buChar char="•"/>
              <a:defRPr b="0" i="0" sz="2000" u="none" cap="none" strike="noStrike">
                <a:solidFill>
                  <a:schemeClr val="dk1"/>
                </a:solidFill>
                <a:latin typeface="Georgia"/>
                <a:ea typeface="Georgia"/>
                <a:cs typeface="Georgia"/>
                <a:sym typeface="Georgia"/>
              </a:defRPr>
            </a:lvl3pPr>
            <a:lvl4pPr indent="-317500" lvl="3" marL="1828800" marR="0" rtl="0" algn="l">
              <a:spcBef>
                <a:spcPts val="400"/>
              </a:spcBef>
              <a:spcAft>
                <a:spcPts val="0"/>
              </a:spcAft>
              <a:buClr>
                <a:schemeClr val="accent4"/>
              </a:buClr>
              <a:buSzPts val="1400"/>
              <a:buFont typeface="Noto Sans Symbols"/>
              <a:buChar char="•"/>
              <a:defRPr b="0" i="0" sz="2000" u="none" cap="none" strike="noStrike">
                <a:solidFill>
                  <a:schemeClr val="dk2"/>
                </a:solidFill>
                <a:latin typeface="Georgia"/>
                <a:ea typeface="Georgia"/>
                <a:cs typeface="Georgia"/>
                <a:sym typeface="Georgia"/>
              </a:defRPr>
            </a:lvl4pPr>
            <a:lvl5pPr indent="-342900" lvl="4" marL="2286000" marR="0" rtl="0" algn="l">
              <a:spcBef>
                <a:spcPts val="360"/>
              </a:spcBef>
              <a:spcAft>
                <a:spcPts val="0"/>
              </a:spcAft>
              <a:buClr>
                <a:schemeClr val="accent5"/>
              </a:buClr>
              <a:buSzPts val="1800"/>
              <a:buFont typeface="Georgia"/>
              <a:buChar char="•"/>
              <a:defRPr b="0" i="0" sz="1800" u="none" cap="none" strike="noStrike">
                <a:solidFill>
                  <a:schemeClr val="dk1"/>
                </a:solidFill>
                <a:latin typeface="Georgia"/>
                <a:ea typeface="Georgia"/>
                <a:cs typeface="Georgia"/>
                <a:sym typeface="Georgia"/>
              </a:defRPr>
            </a:lvl5pPr>
            <a:lvl6pPr indent="-320039" lvl="5" marL="2743200" marR="0" rtl="0" algn="l">
              <a:spcBef>
                <a:spcPts val="360"/>
              </a:spcBef>
              <a:spcAft>
                <a:spcPts val="0"/>
              </a:spcAft>
              <a:buClr>
                <a:schemeClr val="accent6"/>
              </a:buClr>
              <a:buSzPts val="1440"/>
              <a:buFont typeface="Noto Sans Symbols"/>
              <a:buChar char="●"/>
              <a:defRPr b="0" i="0" sz="1800" u="none" cap="none" strike="noStrike">
                <a:solidFill>
                  <a:schemeClr val="dk1"/>
                </a:solidFill>
                <a:latin typeface="Georgia"/>
                <a:ea typeface="Georgia"/>
                <a:cs typeface="Georgia"/>
                <a:sym typeface="Georgia"/>
              </a:defRPr>
            </a:lvl6pPr>
            <a:lvl7pPr indent="-320039" lvl="6" marL="3200400" marR="0" rtl="0" algn="l">
              <a:spcBef>
                <a:spcPts val="320"/>
              </a:spcBef>
              <a:spcAft>
                <a:spcPts val="0"/>
              </a:spcAft>
              <a:buClr>
                <a:srgbClr val="B75640"/>
              </a:buClr>
              <a:buSzPts val="1440"/>
              <a:buFont typeface="Georgia"/>
              <a:buChar char="•"/>
              <a:defRPr b="0" i="0" sz="1600" u="none" cap="none" strike="noStrike">
                <a:solidFill>
                  <a:schemeClr val="dk1"/>
                </a:solidFill>
                <a:latin typeface="Georgia"/>
                <a:ea typeface="Georgia"/>
                <a:cs typeface="Georgia"/>
                <a:sym typeface="Georgia"/>
              </a:defRPr>
            </a:lvl7pPr>
            <a:lvl8pPr indent="-330200" lvl="7" marL="3657600" marR="0" rtl="0" algn="l">
              <a:spcBef>
                <a:spcPts val="320"/>
              </a:spcBef>
              <a:spcAft>
                <a:spcPts val="0"/>
              </a:spcAft>
              <a:buClr>
                <a:srgbClr val="7A6B62"/>
              </a:buClr>
              <a:buSzPts val="1600"/>
              <a:buFont typeface="Georgia"/>
              <a:buChar char="•"/>
              <a:defRPr b="0" i="0" sz="1600" u="none" cap="none" strike="noStrike">
                <a:solidFill>
                  <a:schemeClr val="dk1"/>
                </a:solidFill>
                <a:latin typeface="Georgia"/>
                <a:ea typeface="Georgia"/>
                <a:cs typeface="Georgia"/>
                <a:sym typeface="Georgia"/>
              </a:defRPr>
            </a:lvl8pPr>
            <a:lvl9pPr indent="-308609" lvl="8" marL="4114800" marR="0" rtl="0" algn="l">
              <a:spcBef>
                <a:spcPts val="280"/>
              </a:spcBef>
              <a:spcAft>
                <a:spcPts val="0"/>
              </a:spcAft>
              <a:buClr>
                <a:srgbClr val="B29D00"/>
              </a:buClr>
              <a:buSzPts val="1260"/>
              <a:buFont typeface="Georgia"/>
              <a:buChar char="•"/>
              <a:defRPr b="0" i="0" sz="1400" u="none" cap="none" strike="noStrike">
                <a:solidFill>
                  <a:schemeClr val="dk1"/>
                </a:solidFill>
                <a:latin typeface="Georgia"/>
                <a:ea typeface="Georgia"/>
                <a:cs typeface="Georgia"/>
                <a:sym typeface="Georgia"/>
              </a:defRPr>
            </a:lvl9pPr>
          </a:lstStyle>
          <a:p/>
        </p:txBody>
      </p:sp>
      <p:sp>
        <p:nvSpPr>
          <p:cNvPr id="144" name="Google Shape;144;p11"/>
          <p:cNvSpPr txBox="1"/>
          <p:nvPr>
            <p:ph idx="10" type="dt"/>
          </p:nvPr>
        </p:nvSpPr>
        <p:spPr>
          <a:xfrm>
            <a:off x="5791200" y="6404984"/>
            <a:ext cx="3044952" cy="36576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sz="1400">
                <a:solidFill>
                  <a:srgbClr val="FFFFFF"/>
                </a:solidFill>
                <a:latin typeface="Georgia"/>
                <a:ea typeface="Georgia"/>
                <a:cs typeface="Georgia"/>
                <a:sym typeface="Georgia"/>
              </a:defRPr>
            </a:lvl1pPr>
            <a:lvl2pPr lvl="1"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2pPr>
            <a:lvl3pPr lvl="2"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3pPr>
            <a:lvl4pPr lvl="3"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4pPr>
            <a:lvl5pPr lvl="4"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5pPr>
            <a:lvl6pPr lvl="5"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6pPr>
            <a:lvl7pPr lvl="6"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7pPr>
            <a:lvl8pPr lvl="7"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8pPr>
            <a:lvl9pPr lvl="8"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9pPr>
          </a:lstStyle>
          <a:p/>
        </p:txBody>
      </p:sp>
      <p:sp>
        <p:nvSpPr>
          <p:cNvPr id="145" name="Google Shape;145;p11"/>
          <p:cNvSpPr txBox="1"/>
          <p:nvPr>
            <p:ph idx="11" type="ftr"/>
          </p:nvPr>
        </p:nvSpPr>
        <p:spPr>
          <a:xfrm>
            <a:off x="304800" y="6410848"/>
            <a:ext cx="3581400" cy="36576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200">
                <a:solidFill>
                  <a:srgbClr val="FFFFFF"/>
                </a:solidFill>
                <a:latin typeface="Georgia"/>
                <a:ea typeface="Georgia"/>
                <a:cs typeface="Georgia"/>
                <a:sym typeface="Georgia"/>
              </a:defRPr>
            </a:lvl1pPr>
            <a:lvl2pPr lvl="1"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2pPr>
            <a:lvl3pPr lvl="2"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3pPr>
            <a:lvl4pPr lvl="3"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4pPr>
            <a:lvl5pPr lvl="4"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5pPr>
            <a:lvl6pPr lvl="5"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6pPr>
            <a:lvl7pPr lvl="6"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7pPr>
            <a:lvl8pPr lvl="7"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8pPr>
            <a:lvl9pPr lvl="8"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9pPr>
          </a:lstStyle>
          <a:p/>
        </p:txBody>
      </p:sp>
      <p:sp>
        <p:nvSpPr>
          <p:cNvPr id="146" name="Google Shape;146;p11"/>
          <p:cNvSpPr txBox="1"/>
          <p:nvPr>
            <p:ph idx="12" type="sldNum"/>
          </p:nvPr>
        </p:nvSpPr>
        <p:spPr>
          <a:xfrm>
            <a:off x="4343400" y="1040174"/>
            <a:ext cx="457200" cy="441325"/>
          </a:xfrm>
          <a:prstGeom prst="rect">
            <a:avLst/>
          </a:prstGeom>
          <a:noFill/>
          <a:ln>
            <a:noFill/>
          </a:ln>
        </p:spPr>
        <p:txBody>
          <a:bodyPr anchorCtr="0" anchor="ctr" bIns="45700" lIns="45700" spcFirstLastPara="1" rIns="45700" wrap="square" tIns="45700">
            <a:noAutofit/>
          </a:bodyPr>
          <a:lstStyle>
            <a:lvl1pPr indent="0" lvl="0" marL="0" marR="0" rtl="0" algn="ctr">
              <a:spcBef>
                <a:spcPts val="0"/>
              </a:spcBef>
              <a:buNone/>
              <a:defRPr sz="1600">
                <a:solidFill>
                  <a:srgbClr val="7A9798"/>
                </a:solidFill>
                <a:latin typeface="Georgia"/>
                <a:ea typeface="Georgia"/>
                <a:cs typeface="Georgia"/>
                <a:sym typeface="Georgia"/>
              </a:defRPr>
            </a:lvl1pPr>
            <a:lvl2pPr indent="0" lvl="1" marL="0" marR="0" rtl="0" algn="ctr">
              <a:spcBef>
                <a:spcPts val="0"/>
              </a:spcBef>
              <a:buNone/>
              <a:defRPr sz="1600">
                <a:solidFill>
                  <a:srgbClr val="7A9798"/>
                </a:solidFill>
                <a:latin typeface="Georgia"/>
                <a:ea typeface="Georgia"/>
                <a:cs typeface="Georgia"/>
                <a:sym typeface="Georgia"/>
              </a:defRPr>
            </a:lvl2pPr>
            <a:lvl3pPr indent="0" lvl="2" marL="0" marR="0" rtl="0" algn="ctr">
              <a:spcBef>
                <a:spcPts val="0"/>
              </a:spcBef>
              <a:buNone/>
              <a:defRPr sz="1600">
                <a:solidFill>
                  <a:srgbClr val="7A9798"/>
                </a:solidFill>
                <a:latin typeface="Georgia"/>
                <a:ea typeface="Georgia"/>
                <a:cs typeface="Georgia"/>
                <a:sym typeface="Georgia"/>
              </a:defRPr>
            </a:lvl3pPr>
            <a:lvl4pPr indent="0" lvl="3" marL="0" marR="0" rtl="0" algn="ctr">
              <a:spcBef>
                <a:spcPts val="0"/>
              </a:spcBef>
              <a:buNone/>
              <a:defRPr sz="1600">
                <a:solidFill>
                  <a:srgbClr val="7A9798"/>
                </a:solidFill>
                <a:latin typeface="Georgia"/>
                <a:ea typeface="Georgia"/>
                <a:cs typeface="Georgia"/>
                <a:sym typeface="Georgia"/>
              </a:defRPr>
            </a:lvl4pPr>
            <a:lvl5pPr indent="0" lvl="4" marL="0" marR="0" rtl="0" algn="ctr">
              <a:spcBef>
                <a:spcPts val="0"/>
              </a:spcBef>
              <a:buNone/>
              <a:defRPr sz="1600">
                <a:solidFill>
                  <a:srgbClr val="7A9798"/>
                </a:solidFill>
                <a:latin typeface="Georgia"/>
                <a:ea typeface="Georgia"/>
                <a:cs typeface="Georgia"/>
                <a:sym typeface="Georgia"/>
              </a:defRPr>
            </a:lvl5pPr>
            <a:lvl6pPr indent="0" lvl="5" marL="0" marR="0" rtl="0" algn="ctr">
              <a:spcBef>
                <a:spcPts val="0"/>
              </a:spcBef>
              <a:buNone/>
              <a:defRPr sz="1600">
                <a:solidFill>
                  <a:srgbClr val="7A9798"/>
                </a:solidFill>
                <a:latin typeface="Georgia"/>
                <a:ea typeface="Georgia"/>
                <a:cs typeface="Georgia"/>
                <a:sym typeface="Georgia"/>
              </a:defRPr>
            </a:lvl6pPr>
            <a:lvl7pPr indent="0" lvl="6" marL="0" marR="0" rtl="0" algn="ctr">
              <a:spcBef>
                <a:spcPts val="0"/>
              </a:spcBef>
              <a:buNone/>
              <a:defRPr sz="1600">
                <a:solidFill>
                  <a:srgbClr val="7A9798"/>
                </a:solidFill>
                <a:latin typeface="Georgia"/>
                <a:ea typeface="Georgia"/>
                <a:cs typeface="Georgia"/>
                <a:sym typeface="Georgia"/>
              </a:defRPr>
            </a:lvl7pPr>
            <a:lvl8pPr indent="0" lvl="7" marL="0" marR="0" rtl="0" algn="ctr">
              <a:spcBef>
                <a:spcPts val="0"/>
              </a:spcBef>
              <a:buNone/>
              <a:defRPr sz="1600">
                <a:solidFill>
                  <a:srgbClr val="7A9798"/>
                </a:solidFill>
                <a:latin typeface="Georgia"/>
                <a:ea typeface="Georgia"/>
                <a:cs typeface="Georgia"/>
                <a:sym typeface="Georgia"/>
              </a:defRPr>
            </a:lvl8pPr>
            <a:lvl9pPr indent="0" lvl="8" marL="0" marR="0" rtl="0" algn="ctr">
              <a:spcBef>
                <a:spcPts val="0"/>
              </a:spcBef>
              <a:buNone/>
              <a:defRPr sz="1600">
                <a:solidFill>
                  <a:srgbClr val="7A9798"/>
                </a:solidFill>
                <a:latin typeface="Georgia"/>
                <a:ea typeface="Georgia"/>
                <a:cs typeface="Georgia"/>
                <a:sym typeface="Georgia"/>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showMasterSp="0" type="vertTitleAndTx">
  <p:cSld name="VERTICAL_TITLE_AND_VERTICAL_TEXT">
    <p:bg>
      <p:bgPr>
        <a:solidFill>
          <a:schemeClr val="lt2"/>
        </a:solidFill>
      </p:bgPr>
    </p:bg>
    <p:spTree>
      <p:nvGrpSpPr>
        <p:cNvPr id="147" name="Shape 147"/>
        <p:cNvGrpSpPr/>
        <p:nvPr/>
      </p:nvGrpSpPr>
      <p:grpSpPr>
        <a:xfrm>
          <a:off x="0" y="0"/>
          <a:ext cx="0" cy="0"/>
          <a:chOff x="0" y="0"/>
          <a:chExt cx="0" cy="0"/>
        </a:xfrm>
      </p:grpSpPr>
      <p:sp>
        <p:nvSpPr>
          <p:cNvPr id="148" name="Google Shape;148;p12"/>
          <p:cNvSpPr/>
          <p:nvPr/>
        </p:nvSpPr>
        <p:spPr>
          <a:xfrm>
            <a:off x="0" y="6705600"/>
            <a:ext cx="9144000" cy="1524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149" name="Google Shape;149;p12"/>
          <p:cNvSpPr/>
          <p:nvPr/>
        </p:nvSpPr>
        <p:spPr>
          <a:xfrm>
            <a:off x="7010400" y="0"/>
            <a:ext cx="21336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150" name="Google Shape;150;p12"/>
          <p:cNvSpPr/>
          <p:nvPr/>
        </p:nvSpPr>
        <p:spPr>
          <a:xfrm>
            <a:off x="0" y="0"/>
            <a:ext cx="9144000" cy="155448"/>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151" name="Google Shape;151;p12"/>
          <p:cNvSpPr/>
          <p:nvPr/>
        </p:nvSpPr>
        <p:spPr>
          <a:xfrm>
            <a:off x="0" y="0"/>
            <a:ext cx="1524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152" name="Google Shape;152;p12"/>
          <p:cNvSpPr/>
          <p:nvPr/>
        </p:nvSpPr>
        <p:spPr>
          <a:xfrm>
            <a:off x="146304" y="6391656"/>
            <a:ext cx="8833104" cy="309563"/>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153" name="Google Shape;153;p12"/>
          <p:cNvSpPr/>
          <p:nvPr/>
        </p:nvSpPr>
        <p:spPr>
          <a:xfrm>
            <a:off x="152400" y="155448"/>
            <a:ext cx="8833104" cy="6547104"/>
          </a:xfrm>
          <a:prstGeom prst="rect">
            <a:avLst/>
          </a:prstGeom>
          <a:noFill/>
          <a:ln cap="flat" cmpd="sng" w="9525">
            <a:solidFill>
              <a:srgbClr val="7A979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cxnSp>
        <p:nvCxnSpPr>
          <p:cNvPr id="154" name="Google Shape;154;p12"/>
          <p:cNvCxnSpPr/>
          <p:nvPr/>
        </p:nvCxnSpPr>
        <p:spPr>
          <a:xfrm rot="5400000">
            <a:off x="4021836" y="3278124"/>
            <a:ext cx="6245352" cy="0"/>
          </a:xfrm>
          <a:prstGeom prst="straightConnector1">
            <a:avLst/>
          </a:prstGeom>
          <a:noFill/>
          <a:ln cap="flat" cmpd="sng" w="9525">
            <a:solidFill>
              <a:srgbClr val="7A9798"/>
            </a:solidFill>
            <a:prstDash val="dash"/>
            <a:round/>
            <a:headEnd len="sm" w="sm" type="none"/>
            <a:tailEnd len="sm" w="sm" type="none"/>
          </a:ln>
        </p:spPr>
      </p:cxnSp>
      <p:sp>
        <p:nvSpPr>
          <p:cNvPr id="155" name="Google Shape;155;p12"/>
          <p:cNvSpPr/>
          <p:nvPr/>
        </p:nvSpPr>
        <p:spPr>
          <a:xfrm>
            <a:off x="6839712" y="2925763"/>
            <a:ext cx="609600" cy="609600"/>
          </a:xfrm>
          <a:prstGeom prst="ellipse">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eorgia"/>
              <a:ea typeface="Georgia"/>
              <a:cs typeface="Georgia"/>
              <a:sym typeface="Georgia"/>
            </a:endParaRPr>
          </a:p>
        </p:txBody>
      </p:sp>
      <p:sp>
        <p:nvSpPr>
          <p:cNvPr id="156" name="Google Shape;156;p12"/>
          <p:cNvSpPr/>
          <p:nvPr/>
        </p:nvSpPr>
        <p:spPr>
          <a:xfrm>
            <a:off x="6934200" y="3020251"/>
            <a:ext cx="420624" cy="420624"/>
          </a:xfrm>
          <a:prstGeom prst="ellipse">
            <a:avLst/>
          </a:prstGeom>
          <a:solidFill>
            <a:srgbClr val="FFFFFF"/>
          </a:solidFill>
          <a:ln cap="rnd" cmpd="dbl" w="50800">
            <a:solidFill>
              <a:srgbClr val="7A979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eorgia"/>
              <a:ea typeface="Georgia"/>
              <a:cs typeface="Georgia"/>
              <a:sym typeface="Georgia"/>
            </a:endParaRPr>
          </a:p>
        </p:txBody>
      </p:sp>
      <p:sp>
        <p:nvSpPr>
          <p:cNvPr id="157" name="Google Shape;157;p12"/>
          <p:cNvSpPr txBox="1"/>
          <p:nvPr>
            <p:ph idx="12" type="sldNum"/>
          </p:nvPr>
        </p:nvSpPr>
        <p:spPr>
          <a:xfrm>
            <a:off x="6915912" y="3009901"/>
            <a:ext cx="457200" cy="441325"/>
          </a:xfrm>
          <a:prstGeom prst="rect">
            <a:avLst/>
          </a:prstGeom>
          <a:noFill/>
          <a:ln>
            <a:noFill/>
          </a:ln>
        </p:spPr>
        <p:txBody>
          <a:bodyPr anchorCtr="0" anchor="ctr" bIns="45700" lIns="45700" spcFirstLastPara="1" rIns="45700" wrap="square" tIns="45700">
            <a:noAutofit/>
          </a:bodyPr>
          <a:lstStyle>
            <a:lvl1pPr indent="0" lvl="0" marL="0" marR="0" rtl="0" algn="ctr">
              <a:spcBef>
                <a:spcPts val="0"/>
              </a:spcBef>
              <a:buNone/>
              <a:defRPr sz="1600">
                <a:solidFill>
                  <a:srgbClr val="7A9798"/>
                </a:solidFill>
                <a:latin typeface="Georgia"/>
                <a:ea typeface="Georgia"/>
                <a:cs typeface="Georgia"/>
                <a:sym typeface="Georgia"/>
              </a:defRPr>
            </a:lvl1pPr>
            <a:lvl2pPr indent="0" lvl="1" marL="0" marR="0" rtl="0" algn="ctr">
              <a:spcBef>
                <a:spcPts val="0"/>
              </a:spcBef>
              <a:buNone/>
              <a:defRPr sz="1600">
                <a:solidFill>
                  <a:srgbClr val="7A9798"/>
                </a:solidFill>
                <a:latin typeface="Georgia"/>
                <a:ea typeface="Georgia"/>
                <a:cs typeface="Georgia"/>
                <a:sym typeface="Georgia"/>
              </a:defRPr>
            </a:lvl2pPr>
            <a:lvl3pPr indent="0" lvl="2" marL="0" marR="0" rtl="0" algn="ctr">
              <a:spcBef>
                <a:spcPts val="0"/>
              </a:spcBef>
              <a:buNone/>
              <a:defRPr sz="1600">
                <a:solidFill>
                  <a:srgbClr val="7A9798"/>
                </a:solidFill>
                <a:latin typeface="Georgia"/>
                <a:ea typeface="Georgia"/>
                <a:cs typeface="Georgia"/>
                <a:sym typeface="Georgia"/>
              </a:defRPr>
            </a:lvl3pPr>
            <a:lvl4pPr indent="0" lvl="3" marL="0" marR="0" rtl="0" algn="ctr">
              <a:spcBef>
                <a:spcPts val="0"/>
              </a:spcBef>
              <a:buNone/>
              <a:defRPr sz="1600">
                <a:solidFill>
                  <a:srgbClr val="7A9798"/>
                </a:solidFill>
                <a:latin typeface="Georgia"/>
                <a:ea typeface="Georgia"/>
                <a:cs typeface="Georgia"/>
                <a:sym typeface="Georgia"/>
              </a:defRPr>
            </a:lvl4pPr>
            <a:lvl5pPr indent="0" lvl="4" marL="0" marR="0" rtl="0" algn="ctr">
              <a:spcBef>
                <a:spcPts val="0"/>
              </a:spcBef>
              <a:buNone/>
              <a:defRPr sz="1600">
                <a:solidFill>
                  <a:srgbClr val="7A9798"/>
                </a:solidFill>
                <a:latin typeface="Georgia"/>
                <a:ea typeface="Georgia"/>
                <a:cs typeface="Georgia"/>
                <a:sym typeface="Georgia"/>
              </a:defRPr>
            </a:lvl5pPr>
            <a:lvl6pPr indent="0" lvl="5" marL="0" marR="0" rtl="0" algn="ctr">
              <a:spcBef>
                <a:spcPts val="0"/>
              </a:spcBef>
              <a:buNone/>
              <a:defRPr sz="1600">
                <a:solidFill>
                  <a:srgbClr val="7A9798"/>
                </a:solidFill>
                <a:latin typeface="Georgia"/>
                <a:ea typeface="Georgia"/>
                <a:cs typeface="Georgia"/>
                <a:sym typeface="Georgia"/>
              </a:defRPr>
            </a:lvl6pPr>
            <a:lvl7pPr indent="0" lvl="6" marL="0" marR="0" rtl="0" algn="ctr">
              <a:spcBef>
                <a:spcPts val="0"/>
              </a:spcBef>
              <a:buNone/>
              <a:defRPr sz="1600">
                <a:solidFill>
                  <a:srgbClr val="7A9798"/>
                </a:solidFill>
                <a:latin typeface="Georgia"/>
                <a:ea typeface="Georgia"/>
                <a:cs typeface="Georgia"/>
                <a:sym typeface="Georgia"/>
              </a:defRPr>
            </a:lvl7pPr>
            <a:lvl8pPr indent="0" lvl="7" marL="0" marR="0" rtl="0" algn="ctr">
              <a:spcBef>
                <a:spcPts val="0"/>
              </a:spcBef>
              <a:buNone/>
              <a:defRPr sz="1600">
                <a:solidFill>
                  <a:srgbClr val="7A9798"/>
                </a:solidFill>
                <a:latin typeface="Georgia"/>
                <a:ea typeface="Georgia"/>
                <a:cs typeface="Georgia"/>
                <a:sym typeface="Georgia"/>
              </a:defRPr>
            </a:lvl8pPr>
            <a:lvl9pPr indent="0" lvl="8" marL="0" marR="0" rtl="0" algn="ctr">
              <a:spcBef>
                <a:spcPts val="0"/>
              </a:spcBef>
              <a:buNone/>
              <a:defRPr sz="1600">
                <a:solidFill>
                  <a:srgbClr val="7A9798"/>
                </a:solidFill>
                <a:latin typeface="Georgia"/>
                <a:ea typeface="Georgia"/>
                <a:cs typeface="Georgia"/>
                <a:sym typeface="Georgia"/>
              </a:defRPr>
            </a:lvl9pPr>
          </a:lstStyle>
          <a:p>
            <a:pPr indent="0" lvl="0" marL="0" rtl="0" algn="ctr">
              <a:spcBef>
                <a:spcPts val="0"/>
              </a:spcBef>
              <a:spcAft>
                <a:spcPts val="0"/>
              </a:spcAft>
              <a:buNone/>
            </a:pPr>
            <a:fld id="{00000000-1234-1234-1234-123412341234}" type="slidenum">
              <a:rPr lang="en-US"/>
              <a:t>‹#›</a:t>
            </a:fld>
            <a:endParaRPr/>
          </a:p>
        </p:txBody>
      </p:sp>
      <p:sp>
        <p:nvSpPr>
          <p:cNvPr id="158" name="Google Shape;158;p12"/>
          <p:cNvSpPr txBox="1"/>
          <p:nvPr>
            <p:ph idx="1" type="body"/>
          </p:nvPr>
        </p:nvSpPr>
        <p:spPr>
          <a:xfrm rot="5400000">
            <a:off x="670717" y="-61117"/>
            <a:ext cx="5821366" cy="6553200"/>
          </a:xfrm>
          <a:prstGeom prst="rect">
            <a:avLst/>
          </a:prstGeom>
          <a:noFill/>
          <a:ln>
            <a:noFill/>
          </a:ln>
        </p:spPr>
        <p:txBody>
          <a:bodyPr anchorCtr="0" anchor="t" bIns="45700" lIns="91425" spcFirstLastPara="1" rIns="91425" wrap="square" tIns="45700">
            <a:noAutofit/>
          </a:bodyPr>
          <a:lstStyle>
            <a:lvl1pPr indent="-374332" lvl="0" marL="457200" marR="0" rtl="0" algn="l">
              <a:spcBef>
                <a:spcPts val="540"/>
              </a:spcBef>
              <a:spcAft>
                <a:spcPts val="0"/>
              </a:spcAft>
              <a:buClr>
                <a:schemeClr val="accent1"/>
              </a:buClr>
              <a:buSzPts val="2295"/>
              <a:buFont typeface="Noto Sans Symbols"/>
              <a:buChar char="●"/>
              <a:defRPr b="0" i="0" sz="2700" u="none" cap="none" strike="noStrike">
                <a:solidFill>
                  <a:schemeClr val="dk1"/>
                </a:solidFill>
                <a:latin typeface="Georgia"/>
                <a:ea typeface="Georgia"/>
                <a:cs typeface="Georgia"/>
                <a:sym typeface="Georgia"/>
              </a:defRPr>
            </a:lvl1pPr>
            <a:lvl2pPr indent="-326390" lvl="1" marL="914400" marR="0" rtl="0" algn="l">
              <a:spcBef>
                <a:spcPts val="440"/>
              </a:spcBef>
              <a:spcAft>
                <a:spcPts val="0"/>
              </a:spcAft>
              <a:buClr>
                <a:schemeClr val="accent2"/>
              </a:buClr>
              <a:buSzPts val="1540"/>
              <a:buFont typeface="Noto Sans Symbols"/>
              <a:buChar char="○"/>
              <a:defRPr b="0" i="0" sz="2200" u="none" cap="none" strike="noStrike">
                <a:solidFill>
                  <a:schemeClr val="dk2"/>
                </a:solidFill>
                <a:latin typeface="Georgia"/>
                <a:ea typeface="Georgia"/>
                <a:cs typeface="Georgia"/>
                <a:sym typeface="Georgia"/>
              </a:defRPr>
            </a:lvl2pPr>
            <a:lvl3pPr indent="-323850" lvl="2" marL="1371600" marR="0" rtl="0" algn="l">
              <a:spcBef>
                <a:spcPts val="400"/>
              </a:spcBef>
              <a:spcAft>
                <a:spcPts val="0"/>
              </a:spcAft>
              <a:buClr>
                <a:schemeClr val="accent3"/>
              </a:buClr>
              <a:buSzPts val="1500"/>
              <a:buFont typeface="Noto Sans Symbols"/>
              <a:buChar char="•"/>
              <a:defRPr b="0" i="0" sz="2000" u="none" cap="none" strike="noStrike">
                <a:solidFill>
                  <a:schemeClr val="dk1"/>
                </a:solidFill>
                <a:latin typeface="Georgia"/>
                <a:ea typeface="Georgia"/>
                <a:cs typeface="Georgia"/>
                <a:sym typeface="Georgia"/>
              </a:defRPr>
            </a:lvl3pPr>
            <a:lvl4pPr indent="-317500" lvl="3" marL="1828800" marR="0" rtl="0" algn="l">
              <a:spcBef>
                <a:spcPts val="400"/>
              </a:spcBef>
              <a:spcAft>
                <a:spcPts val="0"/>
              </a:spcAft>
              <a:buClr>
                <a:schemeClr val="accent4"/>
              </a:buClr>
              <a:buSzPts val="1400"/>
              <a:buFont typeface="Noto Sans Symbols"/>
              <a:buChar char="•"/>
              <a:defRPr b="0" i="0" sz="2000" u="none" cap="none" strike="noStrike">
                <a:solidFill>
                  <a:schemeClr val="dk2"/>
                </a:solidFill>
                <a:latin typeface="Georgia"/>
                <a:ea typeface="Georgia"/>
                <a:cs typeface="Georgia"/>
                <a:sym typeface="Georgia"/>
              </a:defRPr>
            </a:lvl4pPr>
            <a:lvl5pPr indent="-342900" lvl="4" marL="2286000" marR="0" rtl="0" algn="l">
              <a:spcBef>
                <a:spcPts val="360"/>
              </a:spcBef>
              <a:spcAft>
                <a:spcPts val="0"/>
              </a:spcAft>
              <a:buClr>
                <a:schemeClr val="accent5"/>
              </a:buClr>
              <a:buSzPts val="1800"/>
              <a:buFont typeface="Georgia"/>
              <a:buChar char="•"/>
              <a:defRPr b="0" i="0" sz="1800" u="none" cap="none" strike="noStrike">
                <a:solidFill>
                  <a:schemeClr val="dk1"/>
                </a:solidFill>
                <a:latin typeface="Georgia"/>
                <a:ea typeface="Georgia"/>
                <a:cs typeface="Georgia"/>
                <a:sym typeface="Georgia"/>
              </a:defRPr>
            </a:lvl5pPr>
            <a:lvl6pPr indent="-320039" lvl="5" marL="2743200" marR="0" rtl="0" algn="l">
              <a:spcBef>
                <a:spcPts val="360"/>
              </a:spcBef>
              <a:spcAft>
                <a:spcPts val="0"/>
              </a:spcAft>
              <a:buClr>
                <a:schemeClr val="accent6"/>
              </a:buClr>
              <a:buSzPts val="1440"/>
              <a:buFont typeface="Noto Sans Symbols"/>
              <a:buChar char="●"/>
              <a:defRPr b="0" i="0" sz="1800" u="none" cap="none" strike="noStrike">
                <a:solidFill>
                  <a:schemeClr val="dk1"/>
                </a:solidFill>
                <a:latin typeface="Georgia"/>
                <a:ea typeface="Georgia"/>
                <a:cs typeface="Georgia"/>
                <a:sym typeface="Georgia"/>
              </a:defRPr>
            </a:lvl6pPr>
            <a:lvl7pPr indent="-320039" lvl="6" marL="3200400" marR="0" rtl="0" algn="l">
              <a:spcBef>
                <a:spcPts val="320"/>
              </a:spcBef>
              <a:spcAft>
                <a:spcPts val="0"/>
              </a:spcAft>
              <a:buClr>
                <a:srgbClr val="B75640"/>
              </a:buClr>
              <a:buSzPts val="1440"/>
              <a:buFont typeface="Georgia"/>
              <a:buChar char="•"/>
              <a:defRPr b="0" i="0" sz="1600" u="none" cap="none" strike="noStrike">
                <a:solidFill>
                  <a:schemeClr val="dk1"/>
                </a:solidFill>
                <a:latin typeface="Georgia"/>
                <a:ea typeface="Georgia"/>
                <a:cs typeface="Georgia"/>
                <a:sym typeface="Georgia"/>
              </a:defRPr>
            </a:lvl7pPr>
            <a:lvl8pPr indent="-330200" lvl="7" marL="3657600" marR="0" rtl="0" algn="l">
              <a:spcBef>
                <a:spcPts val="320"/>
              </a:spcBef>
              <a:spcAft>
                <a:spcPts val="0"/>
              </a:spcAft>
              <a:buClr>
                <a:srgbClr val="7A6B62"/>
              </a:buClr>
              <a:buSzPts val="1600"/>
              <a:buFont typeface="Georgia"/>
              <a:buChar char="•"/>
              <a:defRPr b="0" i="0" sz="1600" u="none" cap="none" strike="noStrike">
                <a:solidFill>
                  <a:schemeClr val="dk1"/>
                </a:solidFill>
                <a:latin typeface="Georgia"/>
                <a:ea typeface="Georgia"/>
                <a:cs typeface="Georgia"/>
                <a:sym typeface="Georgia"/>
              </a:defRPr>
            </a:lvl8pPr>
            <a:lvl9pPr indent="-308609" lvl="8" marL="4114800" marR="0" rtl="0" algn="l">
              <a:spcBef>
                <a:spcPts val="280"/>
              </a:spcBef>
              <a:spcAft>
                <a:spcPts val="0"/>
              </a:spcAft>
              <a:buClr>
                <a:srgbClr val="B29D00"/>
              </a:buClr>
              <a:buSzPts val="1260"/>
              <a:buFont typeface="Georgia"/>
              <a:buChar char="•"/>
              <a:defRPr b="0" i="0" sz="1400" u="none" cap="none" strike="noStrike">
                <a:solidFill>
                  <a:schemeClr val="dk1"/>
                </a:solidFill>
                <a:latin typeface="Georgia"/>
                <a:ea typeface="Georgia"/>
                <a:cs typeface="Georgia"/>
                <a:sym typeface="Georgia"/>
              </a:defRPr>
            </a:lvl9pPr>
          </a:lstStyle>
          <a:p/>
        </p:txBody>
      </p:sp>
      <p:sp>
        <p:nvSpPr>
          <p:cNvPr id="159" name="Google Shape;159;p12"/>
          <p:cNvSpPr txBox="1"/>
          <p:nvPr>
            <p:ph idx="10" type="dt"/>
          </p:nvPr>
        </p:nvSpPr>
        <p:spPr>
          <a:xfrm>
            <a:off x="5791200" y="6404984"/>
            <a:ext cx="3044952" cy="36576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sz="1400">
                <a:solidFill>
                  <a:srgbClr val="FFFFFF"/>
                </a:solidFill>
                <a:latin typeface="Georgia"/>
                <a:ea typeface="Georgia"/>
                <a:cs typeface="Georgia"/>
                <a:sym typeface="Georgia"/>
              </a:defRPr>
            </a:lvl1pPr>
            <a:lvl2pPr lvl="1"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2pPr>
            <a:lvl3pPr lvl="2"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3pPr>
            <a:lvl4pPr lvl="3"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4pPr>
            <a:lvl5pPr lvl="4"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5pPr>
            <a:lvl6pPr lvl="5"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6pPr>
            <a:lvl7pPr lvl="6"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7pPr>
            <a:lvl8pPr lvl="7"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8pPr>
            <a:lvl9pPr lvl="8"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9pPr>
          </a:lstStyle>
          <a:p/>
        </p:txBody>
      </p:sp>
      <p:sp>
        <p:nvSpPr>
          <p:cNvPr id="160" name="Google Shape;160;p12"/>
          <p:cNvSpPr txBox="1"/>
          <p:nvPr>
            <p:ph idx="11" type="ftr"/>
          </p:nvPr>
        </p:nvSpPr>
        <p:spPr>
          <a:xfrm>
            <a:off x="304800" y="6410848"/>
            <a:ext cx="3581400" cy="36576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200">
                <a:solidFill>
                  <a:srgbClr val="FFFFFF"/>
                </a:solidFill>
                <a:latin typeface="Georgia"/>
                <a:ea typeface="Georgia"/>
                <a:cs typeface="Georgia"/>
                <a:sym typeface="Georgia"/>
              </a:defRPr>
            </a:lvl1pPr>
            <a:lvl2pPr lvl="1"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2pPr>
            <a:lvl3pPr lvl="2"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3pPr>
            <a:lvl4pPr lvl="3"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4pPr>
            <a:lvl5pPr lvl="4"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5pPr>
            <a:lvl6pPr lvl="5"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6pPr>
            <a:lvl7pPr lvl="6"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7pPr>
            <a:lvl8pPr lvl="7"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8pPr>
            <a:lvl9pPr lvl="8"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9pPr>
          </a:lstStyle>
          <a:p/>
        </p:txBody>
      </p:sp>
      <p:sp>
        <p:nvSpPr>
          <p:cNvPr id="161" name="Google Shape;161;p12"/>
          <p:cNvSpPr txBox="1"/>
          <p:nvPr>
            <p:ph type="title"/>
          </p:nvPr>
        </p:nvSpPr>
        <p:spPr>
          <a:xfrm rot="5400000">
            <a:off x="5189537" y="2506664"/>
            <a:ext cx="5851525" cy="1447800"/>
          </a:xfrm>
          <a:prstGeom prst="rect">
            <a:avLst/>
          </a:prstGeom>
          <a:noFill/>
          <a:ln>
            <a:noFill/>
          </a:ln>
        </p:spPr>
        <p:txBody>
          <a:bodyPr anchorCtr="0" anchor="b" bIns="45700" lIns="91425" spcFirstLastPara="1" rIns="91425" wrap="square" tIns="45700">
            <a:noAutofit/>
          </a:bodyPr>
          <a:lstStyle>
            <a:lvl1pPr lvl="0" marR="0" rtl="0" algn="ctr">
              <a:spcBef>
                <a:spcPts val="0"/>
              </a:spcBef>
              <a:spcAft>
                <a:spcPts val="0"/>
              </a:spcAft>
              <a:buClr>
                <a:srgbClr val="7A9798"/>
              </a:buClr>
              <a:buSzPts val="3300"/>
              <a:buFont typeface="Georgia"/>
              <a:buNone/>
              <a:defRPr b="0" i="0" sz="3300" u="none" cap="none" strike="noStrike">
                <a:solidFill>
                  <a:srgbClr val="7A9798"/>
                </a:solidFill>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bg>
      <p:bgPr>
        <a:solidFill>
          <a:schemeClr val="lt2"/>
        </a:solidFill>
      </p:bgPr>
    </p:bg>
    <p:spTree>
      <p:nvGrpSpPr>
        <p:cNvPr id="39" name="Shape 39"/>
        <p:cNvGrpSpPr/>
        <p:nvPr/>
      </p:nvGrpSpPr>
      <p:grpSpPr>
        <a:xfrm>
          <a:off x="0" y="0"/>
          <a:ext cx="0" cy="0"/>
          <a:chOff x="0" y="0"/>
          <a:chExt cx="0" cy="0"/>
        </a:xfrm>
      </p:grpSpPr>
      <p:sp>
        <p:nvSpPr>
          <p:cNvPr id="40" name="Google Shape;40;p3"/>
          <p:cNvSpPr txBox="1"/>
          <p:nvPr>
            <p:ph type="title"/>
          </p:nvPr>
        </p:nvSpPr>
        <p:spPr>
          <a:xfrm>
            <a:off x="301752" y="228600"/>
            <a:ext cx="8534400" cy="758952"/>
          </a:xfrm>
          <a:prstGeom prst="rect">
            <a:avLst/>
          </a:prstGeom>
          <a:noFill/>
          <a:ln>
            <a:noFill/>
          </a:ln>
        </p:spPr>
        <p:txBody>
          <a:bodyPr anchorCtr="0" anchor="b" bIns="45700" lIns="91425" spcFirstLastPara="1" rIns="91425" wrap="square" tIns="45700">
            <a:noAutofit/>
          </a:bodyPr>
          <a:lstStyle>
            <a:lvl1pPr lvl="0" marR="0" rtl="0" algn="ctr">
              <a:spcBef>
                <a:spcPts val="0"/>
              </a:spcBef>
              <a:spcAft>
                <a:spcPts val="0"/>
              </a:spcAft>
              <a:buClr>
                <a:srgbClr val="7A9798"/>
              </a:buClr>
              <a:buSzPts val="3300"/>
              <a:buFont typeface="Georgia"/>
              <a:buNone/>
              <a:defRPr b="0" i="0" sz="3300" u="none" cap="none" strike="noStrike">
                <a:solidFill>
                  <a:srgbClr val="7A9798"/>
                </a:solidFill>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1" name="Google Shape;41;p3"/>
          <p:cNvSpPr txBox="1"/>
          <p:nvPr>
            <p:ph idx="10" type="dt"/>
          </p:nvPr>
        </p:nvSpPr>
        <p:spPr>
          <a:xfrm>
            <a:off x="5791200" y="6404984"/>
            <a:ext cx="3044952" cy="36576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sz="1400">
                <a:solidFill>
                  <a:srgbClr val="FFFFFF"/>
                </a:solidFill>
                <a:latin typeface="Georgia"/>
                <a:ea typeface="Georgia"/>
                <a:cs typeface="Georgia"/>
                <a:sym typeface="Georgia"/>
              </a:defRPr>
            </a:lvl1pPr>
            <a:lvl2pPr lvl="1"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2pPr>
            <a:lvl3pPr lvl="2"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3pPr>
            <a:lvl4pPr lvl="3"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4pPr>
            <a:lvl5pPr lvl="4"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5pPr>
            <a:lvl6pPr lvl="5"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6pPr>
            <a:lvl7pPr lvl="6"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7pPr>
            <a:lvl8pPr lvl="7"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8pPr>
            <a:lvl9pPr lvl="8"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9pPr>
          </a:lstStyle>
          <a:p/>
        </p:txBody>
      </p:sp>
      <p:sp>
        <p:nvSpPr>
          <p:cNvPr id="42" name="Google Shape;42;p3"/>
          <p:cNvSpPr txBox="1"/>
          <p:nvPr>
            <p:ph idx="11" type="ftr"/>
          </p:nvPr>
        </p:nvSpPr>
        <p:spPr>
          <a:xfrm>
            <a:off x="304800" y="6410848"/>
            <a:ext cx="3581400" cy="36576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200">
                <a:solidFill>
                  <a:srgbClr val="FFFFFF"/>
                </a:solidFill>
                <a:latin typeface="Georgia"/>
                <a:ea typeface="Georgia"/>
                <a:cs typeface="Georgia"/>
                <a:sym typeface="Georgia"/>
              </a:defRPr>
            </a:lvl1pPr>
            <a:lvl2pPr lvl="1"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2pPr>
            <a:lvl3pPr lvl="2"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3pPr>
            <a:lvl4pPr lvl="3"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4pPr>
            <a:lvl5pPr lvl="4"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5pPr>
            <a:lvl6pPr lvl="5"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6pPr>
            <a:lvl7pPr lvl="6"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7pPr>
            <a:lvl8pPr lvl="7"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8pPr>
            <a:lvl9pPr lvl="8"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9pPr>
          </a:lstStyle>
          <a:p/>
        </p:txBody>
      </p:sp>
      <p:sp>
        <p:nvSpPr>
          <p:cNvPr id="43" name="Google Shape;43;p3"/>
          <p:cNvSpPr txBox="1"/>
          <p:nvPr>
            <p:ph idx="12" type="sldNum"/>
          </p:nvPr>
        </p:nvSpPr>
        <p:spPr>
          <a:xfrm>
            <a:off x="4361688" y="1026372"/>
            <a:ext cx="457200" cy="441325"/>
          </a:xfrm>
          <a:prstGeom prst="rect">
            <a:avLst/>
          </a:prstGeom>
          <a:noFill/>
          <a:ln>
            <a:noFill/>
          </a:ln>
        </p:spPr>
        <p:txBody>
          <a:bodyPr anchorCtr="0" anchor="ctr" bIns="45700" lIns="45700" spcFirstLastPara="1" rIns="45700" wrap="square" tIns="45700">
            <a:noAutofit/>
          </a:bodyPr>
          <a:lstStyle>
            <a:lvl1pPr indent="0" lvl="0" marL="0" marR="0" rtl="0" algn="ctr">
              <a:spcBef>
                <a:spcPts val="0"/>
              </a:spcBef>
              <a:buNone/>
              <a:defRPr sz="1600">
                <a:solidFill>
                  <a:srgbClr val="7A9798"/>
                </a:solidFill>
                <a:latin typeface="Georgia"/>
                <a:ea typeface="Georgia"/>
                <a:cs typeface="Georgia"/>
                <a:sym typeface="Georgia"/>
              </a:defRPr>
            </a:lvl1pPr>
            <a:lvl2pPr indent="0" lvl="1" marL="0" marR="0" rtl="0" algn="ctr">
              <a:spcBef>
                <a:spcPts val="0"/>
              </a:spcBef>
              <a:buNone/>
              <a:defRPr sz="1600">
                <a:solidFill>
                  <a:srgbClr val="7A9798"/>
                </a:solidFill>
                <a:latin typeface="Georgia"/>
                <a:ea typeface="Georgia"/>
                <a:cs typeface="Georgia"/>
                <a:sym typeface="Georgia"/>
              </a:defRPr>
            </a:lvl2pPr>
            <a:lvl3pPr indent="0" lvl="2" marL="0" marR="0" rtl="0" algn="ctr">
              <a:spcBef>
                <a:spcPts val="0"/>
              </a:spcBef>
              <a:buNone/>
              <a:defRPr sz="1600">
                <a:solidFill>
                  <a:srgbClr val="7A9798"/>
                </a:solidFill>
                <a:latin typeface="Georgia"/>
                <a:ea typeface="Georgia"/>
                <a:cs typeface="Georgia"/>
                <a:sym typeface="Georgia"/>
              </a:defRPr>
            </a:lvl3pPr>
            <a:lvl4pPr indent="0" lvl="3" marL="0" marR="0" rtl="0" algn="ctr">
              <a:spcBef>
                <a:spcPts val="0"/>
              </a:spcBef>
              <a:buNone/>
              <a:defRPr sz="1600">
                <a:solidFill>
                  <a:srgbClr val="7A9798"/>
                </a:solidFill>
                <a:latin typeface="Georgia"/>
                <a:ea typeface="Georgia"/>
                <a:cs typeface="Georgia"/>
                <a:sym typeface="Georgia"/>
              </a:defRPr>
            </a:lvl4pPr>
            <a:lvl5pPr indent="0" lvl="4" marL="0" marR="0" rtl="0" algn="ctr">
              <a:spcBef>
                <a:spcPts val="0"/>
              </a:spcBef>
              <a:buNone/>
              <a:defRPr sz="1600">
                <a:solidFill>
                  <a:srgbClr val="7A9798"/>
                </a:solidFill>
                <a:latin typeface="Georgia"/>
                <a:ea typeface="Georgia"/>
                <a:cs typeface="Georgia"/>
                <a:sym typeface="Georgia"/>
              </a:defRPr>
            </a:lvl5pPr>
            <a:lvl6pPr indent="0" lvl="5" marL="0" marR="0" rtl="0" algn="ctr">
              <a:spcBef>
                <a:spcPts val="0"/>
              </a:spcBef>
              <a:buNone/>
              <a:defRPr sz="1600">
                <a:solidFill>
                  <a:srgbClr val="7A9798"/>
                </a:solidFill>
                <a:latin typeface="Georgia"/>
                <a:ea typeface="Georgia"/>
                <a:cs typeface="Georgia"/>
                <a:sym typeface="Georgia"/>
              </a:defRPr>
            </a:lvl6pPr>
            <a:lvl7pPr indent="0" lvl="6" marL="0" marR="0" rtl="0" algn="ctr">
              <a:spcBef>
                <a:spcPts val="0"/>
              </a:spcBef>
              <a:buNone/>
              <a:defRPr sz="1600">
                <a:solidFill>
                  <a:srgbClr val="7A9798"/>
                </a:solidFill>
                <a:latin typeface="Georgia"/>
                <a:ea typeface="Georgia"/>
                <a:cs typeface="Georgia"/>
                <a:sym typeface="Georgia"/>
              </a:defRPr>
            </a:lvl7pPr>
            <a:lvl8pPr indent="0" lvl="7" marL="0" marR="0" rtl="0" algn="ctr">
              <a:spcBef>
                <a:spcPts val="0"/>
              </a:spcBef>
              <a:buNone/>
              <a:defRPr sz="1600">
                <a:solidFill>
                  <a:srgbClr val="7A9798"/>
                </a:solidFill>
                <a:latin typeface="Georgia"/>
                <a:ea typeface="Georgia"/>
                <a:cs typeface="Georgia"/>
                <a:sym typeface="Georgia"/>
              </a:defRPr>
            </a:lvl8pPr>
            <a:lvl9pPr indent="0" lvl="8" marL="0" marR="0" rtl="0" algn="ctr">
              <a:spcBef>
                <a:spcPts val="0"/>
              </a:spcBef>
              <a:buNone/>
              <a:defRPr sz="1600">
                <a:solidFill>
                  <a:srgbClr val="7A9798"/>
                </a:solidFill>
                <a:latin typeface="Georgia"/>
                <a:ea typeface="Georgia"/>
                <a:cs typeface="Georgia"/>
                <a:sym typeface="Georgia"/>
              </a:defRPr>
            </a:lvl9pPr>
          </a:lstStyle>
          <a:p>
            <a:pPr indent="0" lvl="0" marL="0" rtl="0" algn="ctr">
              <a:spcBef>
                <a:spcPts val="0"/>
              </a:spcBef>
              <a:spcAft>
                <a:spcPts val="0"/>
              </a:spcAft>
              <a:buNone/>
            </a:pPr>
            <a:fld id="{00000000-1234-1234-1234-123412341234}" type="slidenum">
              <a:rPr lang="en-US"/>
              <a:t>‹#›</a:t>
            </a:fld>
            <a:endParaRPr/>
          </a:p>
        </p:txBody>
      </p:sp>
      <p:sp>
        <p:nvSpPr>
          <p:cNvPr id="44" name="Google Shape;44;p3"/>
          <p:cNvSpPr txBox="1"/>
          <p:nvPr>
            <p:ph idx="1" type="body"/>
          </p:nvPr>
        </p:nvSpPr>
        <p:spPr>
          <a:xfrm>
            <a:off x="301752" y="1527048"/>
            <a:ext cx="8503920" cy="4572000"/>
          </a:xfrm>
          <a:prstGeom prst="rect">
            <a:avLst/>
          </a:prstGeom>
          <a:noFill/>
          <a:ln>
            <a:noFill/>
          </a:ln>
        </p:spPr>
        <p:txBody>
          <a:bodyPr anchorCtr="0" anchor="t" bIns="45700" lIns="91425" spcFirstLastPara="1" rIns="91425" wrap="square" tIns="45700">
            <a:noAutofit/>
          </a:bodyPr>
          <a:lstStyle>
            <a:lvl1pPr indent="-374332" lvl="0" marL="457200" marR="0" rtl="0" algn="l">
              <a:spcBef>
                <a:spcPts val="540"/>
              </a:spcBef>
              <a:spcAft>
                <a:spcPts val="0"/>
              </a:spcAft>
              <a:buClr>
                <a:schemeClr val="accent1"/>
              </a:buClr>
              <a:buSzPts val="2295"/>
              <a:buFont typeface="Noto Sans Symbols"/>
              <a:buChar char="●"/>
              <a:defRPr b="0" i="0" sz="2700" u="none" cap="none" strike="noStrike">
                <a:solidFill>
                  <a:schemeClr val="dk1"/>
                </a:solidFill>
                <a:latin typeface="Georgia"/>
                <a:ea typeface="Georgia"/>
                <a:cs typeface="Georgia"/>
                <a:sym typeface="Georgia"/>
              </a:defRPr>
            </a:lvl1pPr>
            <a:lvl2pPr indent="-326390" lvl="1" marL="914400" marR="0" rtl="0" algn="l">
              <a:spcBef>
                <a:spcPts val="440"/>
              </a:spcBef>
              <a:spcAft>
                <a:spcPts val="0"/>
              </a:spcAft>
              <a:buClr>
                <a:schemeClr val="accent2"/>
              </a:buClr>
              <a:buSzPts val="1540"/>
              <a:buFont typeface="Noto Sans Symbols"/>
              <a:buChar char="○"/>
              <a:defRPr b="0" i="0" sz="2200" u="none" cap="none" strike="noStrike">
                <a:solidFill>
                  <a:schemeClr val="dk2"/>
                </a:solidFill>
                <a:latin typeface="Georgia"/>
                <a:ea typeface="Georgia"/>
                <a:cs typeface="Georgia"/>
                <a:sym typeface="Georgia"/>
              </a:defRPr>
            </a:lvl2pPr>
            <a:lvl3pPr indent="-323850" lvl="2" marL="1371600" marR="0" rtl="0" algn="l">
              <a:spcBef>
                <a:spcPts val="400"/>
              </a:spcBef>
              <a:spcAft>
                <a:spcPts val="0"/>
              </a:spcAft>
              <a:buClr>
                <a:schemeClr val="accent3"/>
              </a:buClr>
              <a:buSzPts val="1500"/>
              <a:buFont typeface="Noto Sans Symbols"/>
              <a:buChar char="•"/>
              <a:defRPr b="0" i="0" sz="2000" u="none" cap="none" strike="noStrike">
                <a:solidFill>
                  <a:schemeClr val="dk1"/>
                </a:solidFill>
                <a:latin typeface="Georgia"/>
                <a:ea typeface="Georgia"/>
                <a:cs typeface="Georgia"/>
                <a:sym typeface="Georgia"/>
              </a:defRPr>
            </a:lvl3pPr>
            <a:lvl4pPr indent="-317500" lvl="3" marL="1828800" marR="0" rtl="0" algn="l">
              <a:spcBef>
                <a:spcPts val="400"/>
              </a:spcBef>
              <a:spcAft>
                <a:spcPts val="0"/>
              </a:spcAft>
              <a:buClr>
                <a:schemeClr val="accent4"/>
              </a:buClr>
              <a:buSzPts val="1400"/>
              <a:buFont typeface="Noto Sans Symbols"/>
              <a:buChar char="•"/>
              <a:defRPr b="0" i="0" sz="2000" u="none" cap="none" strike="noStrike">
                <a:solidFill>
                  <a:schemeClr val="dk2"/>
                </a:solidFill>
                <a:latin typeface="Georgia"/>
                <a:ea typeface="Georgia"/>
                <a:cs typeface="Georgia"/>
                <a:sym typeface="Georgia"/>
              </a:defRPr>
            </a:lvl4pPr>
            <a:lvl5pPr indent="-342900" lvl="4" marL="2286000" marR="0" rtl="0" algn="l">
              <a:spcBef>
                <a:spcPts val="360"/>
              </a:spcBef>
              <a:spcAft>
                <a:spcPts val="0"/>
              </a:spcAft>
              <a:buClr>
                <a:schemeClr val="accent5"/>
              </a:buClr>
              <a:buSzPts val="1800"/>
              <a:buFont typeface="Georgia"/>
              <a:buChar char="•"/>
              <a:defRPr b="0" i="0" sz="1800" u="none" cap="none" strike="noStrike">
                <a:solidFill>
                  <a:schemeClr val="dk1"/>
                </a:solidFill>
                <a:latin typeface="Georgia"/>
                <a:ea typeface="Georgia"/>
                <a:cs typeface="Georgia"/>
                <a:sym typeface="Georgia"/>
              </a:defRPr>
            </a:lvl5pPr>
            <a:lvl6pPr indent="-320039" lvl="5" marL="2743200" marR="0" rtl="0" algn="l">
              <a:spcBef>
                <a:spcPts val="360"/>
              </a:spcBef>
              <a:spcAft>
                <a:spcPts val="0"/>
              </a:spcAft>
              <a:buClr>
                <a:schemeClr val="accent6"/>
              </a:buClr>
              <a:buSzPts val="1440"/>
              <a:buFont typeface="Noto Sans Symbols"/>
              <a:buChar char="●"/>
              <a:defRPr b="0" i="0" sz="1800" u="none" cap="none" strike="noStrike">
                <a:solidFill>
                  <a:schemeClr val="dk1"/>
                </a:solidFill>
                <a:latin typeface="Georgia"/>
                <a:ea typeface="Georgia"/>
                <a:cs typeface="Georgia"/>
                <a:sym typeface="Georgia"/>
              </a:defRPr>
            </a:lvl6pPr>
            <a:lvl7pPr indent="-320039" lvl="6" marL="3200400" marR="0" rtl="0" algn="l">
              <a:spcBef>
                <a:spcPts val="320"/>
              </a:spcBef>
              <a:spcAft>
                <a:spcPts val="0"/>
              </a:spcAft>
              <a:buClr>
                <a:srgbClr val="B75640"/>
              </a:buClr>
              <a:buSzPts val="1440"/>
              <a:buFont typeface="Georgia"/>
              <a:buChar char="•"/>
              <a:defRPr b="0" i="0" sz="1600" u="none" cap="none" strike="noStrike">
                <a:solidFill>
                  <a:schemeClr val="dk1"/>
                </a:solidFill>
                <a:latin typeface="Georgia"/>
                <a:ea typeface="Georgia"/>
                <a:cs typeface="Georgia"/>
                <a:sym typeface="Georgia"/>
              </a:defRPr>
            </a:lvl7pPr>
            <a:lvl8pPr indent="-330200" lvl="7" marL="3657600" marR="0" rtl="0" algn="l">
              <a:spcBef>
                <a:spcPts val="320"/>
              </a:spcBef>
              <a:spcAft>
                <a:spcPts val="0"/>
              </a:spcAft>
              <a:buClr>
                <a:srgbClr val="7A6B62"/>
              </a:buClr>
              <a:buSzPts val="1600"/>
              <a:buFont typeface="Georgia"/>
              <a:buChar char="•"/>
              <a:defRPr b="0" i="0" sz="1600" u="none" cap="none" strike="noStrike">
                <a:solidFill>
                  <a:schemeClr val="dk1"/>
                </a:solidFill>
                <a:latin typeface="Georgia"/>
                <a:ea typeface="Georgia"/>
                <a:cs typeface="Georgia"/>
                <a:sym typeface="Georgia"/>
              </a:defRPr>
            </a:lvl8pPr>
            <a:lvl9pPr indent="-308609" lvl="8" marL="4114800" marR="0" rtl="0" algn="l">
              <a:spcBef>
                <a:spcPts val="280"/>
              </a:spcBef>
              <a:spcAft>
                <a:spcPts val="0"/>
              </a:spcAft>
              <a:buClr>
                <a:srgbClr val="B29D00"/>
              </a:buClr>
              <a:buSzPts val="1260"/>
              <a:buFont typeface="Georgia"/>
              <a:buChar char="•"/>
              <a:defRPr b="0" i="0" sz="1400" u="none" cap="none" strike="noStrike">
                <a:solidFill>
                  <a:schemeClr val="dk1"/>
                </a:solidFill>
                <a:latin typeface="Georgia"/>
                <a:ea typeface="Georgia"/>
                <a:cs typeface="Georgia"/>
                <a:sym typeface="Georgia"/>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showMasterSp="0" type="secHead">
  <p:cSld name="SECTION_HEADER">
    <p:bg>
      <p:bgPr>
        <a:solidFill>
          <a:schemeClr val="lt1"/>
        </a:solidFill>
      </p:bgPr>
    </p:bg>
    <p:spTree>
      <p:nvGrpSpPr>
        <p:cNvPr id="45" name="Shape 45"/>
        <p:cNvGrpSpPr/>
        <p:nvPr/>
      </p:nvGrpSpPr>
      <p:grpSpPr>
        <a:xfrm>
          <a:off x="0" y="0"/>
          <a:ext cx="0" cy="0"/>
          <a:chOff x="0" y="0"/>
          <a:chExt cx="0" cy="0"/>
        </a:xfrm>
      </p:grpSpPr>
      <p:sp>
        <p:nvSpPr>
          <p:cNvPr id="46" name="Google Shape;46;p4"/>
          <p:cNvSpPr/>
          <p:nvPr/>
        </p:nvSpPr>
        <p:spPr>
          <a:xfrm>
            <a:off x="0" y="0"/>
            <a:ext cx="1524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47" name="Google Shape;47;p4"/>
          <p:cNvSpPr/>
          <p:nvPr/>
        </p:nvSpPr>
        <p:spPr>
          <a:xfrm>
            <a:off x="0" y="6705600"/>
            <a:ext cx="9144000" cy="1524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48" name="Google Shape;48;p4"/>
          <p:cNvSpPr/>
          <p:nvPr/>
        </p:nvSpPr>
        <p:spPr>
          <a:xfrm>
            <a:off x="0" y="0"/>
            <a:ext cx="9144000" cy="1524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49" name="Google Shape;49;p4"/>
          <p:cNvSpPr/>
          <p:nvPr/>
        </p:nvSpPr>
        <p:spPr>
          <a:xfrm>
            <a:off x="8991600" y="19050"/>
            <a:ext cx="1524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50" name="Google Shape;50;p4"/>
          <p:cNvSpPr/>
          <p:nvPr/>
        </p:nvSpPr>
        <p:spPr>
          <a:xfrm>
            <a:off x="152400" y="2286000"/>
            <a:ext cx="8833104" cy="3048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51" name="Google Shape;51;p4"/>
          <p:cNvSpPr/>
          <p:nvPr/>
        </p:nvSpPr>
        <p:spPr>
          <a:xfrm>
            <a:off x="155448" y="142352"/>
            <a:ext cx="8833104" cy="2139696"/>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52" name="Google Shape;52;p4"/>
          <p:cNvSpPr txBox="1"/>
          <p:nvPr>
            <p:ph idx="1" type="body"/>
          </p:nvPr>
        </p:nvSpPr>
        <p:spPr>
          <a:xfrm>
            <a:off x="1368426" y="2743200"/>
            <a:ext cx="6480174" cy="1673225"/>
          </a:xfrm>
          <a:prstGeom prst="rect">
            <a:avLst/>
          </a:prstGeom>
          <a:noFill/>
          <a:ln>
            <a:noFill/>
          </a:ln>
        </p:spPr>
        <p:txBody>
          <a:bodyPr anchorCtr="0" anchor="t" bIns="45700" lIns="91425" spcFirstLastPara="1" rIns="91425" wrap="square" tIns="45700">
            <a:noAutofit/>
          </a:bodyPr>
          <a:lstStyle>
            <a:lvl1pPr indent="-228600" lvl="0" marL="457200" marR="0" rtl="0" algn="ctr">
              <a:spcBef>
                <a:spcPts val="320"/>
              </a:spcBef>
              <a:spcAft>
                <a:spcPts val="0"/>
              </a:spcAft>
              <a:buClr>
                <a:schemeClr val="accent1"/>
              </a:buClr>
              <a:buSzPts val="1360"/>
              <a:buFont typeface="Noto Sans Symbols"/>
              <a:buNone/>
              <a:defRPr b="1" i="0" sz="1600" u="none" cap="none" strike="noStrike">
                <a:solidFill>
                  <a:schemeClr val="dk2"/>
                </a:solidFill>
                <a:latin typeface="Georgia"/>
                <a:ea typeface="Georgia"/>
                <a:cs typeface="Georgia"/>
                <a:sym typeface="Georgia"/>
              </a:defRPr>
            </a:lvl1pPr>
            <a:lvl2pPr indent="-228600" lvl="1" marL="914400" marR="0" rtl="0" algn="l">
              <a:spcBef>
                <a:spcPts val="360"/>
              </a:spcBef>
              <a:spcAft>
                <a:spcPts val="0"/>
              </a:spcAft>
              <a:buClr>
                <a:schemeClr val="accent2"/>
              </a:buClr>
              <a:buSzPts val="1260"/>
              <a:buFont typeface="Noto Sans Symbols"/>
              <a:buNone/>
              <a:defRPr b="0" i="0" sz="1800" u="none" cap="none" strike="noStrike">
                <a:solidFill>
                  <a:srgbClr val="888888"/>
                </a:solidFill>
                <a:latin typeface="Georgia"/>
                <a:ea typeface="Georgia"/>
                <a:cs typeface="Georgia"/>
                <a:sym typeface="Georgia"/>
              </a:defRPr>
            </a:lvl2pPr>
            <a:lvl3pPr indent="-228600" lvl="2" marL="1371600" marR="0" rtl="0" algn="l">
              <a:spcBef>
                <a:spcPts val="320"/>
              </a:spcBef>
              <a:spcAft>
                <a:spcPts val="0"/>
              </a:spcAft>
              <a:buClr>
                <a:schemeClr val="accent3"/>
              </a:buClr>
              <a:buSzPts val="1200"/>
              <a:buFont typeface="Noto Sans Symbols"/>
              <a:buNone/>
              <a:defRPr b="0" i="0" sz="1600" u="none" cap="none" strike="noStrike">
                <a:solidFill>
                  <a:srgbClr val="888888"/>
                </a:solidFill>
                <a:latin typeface="Georgia"/>
                <a:ea typeface="Georgia"/>
                <a:cs typeface="Georgia"/>
                <a:sym typeface="Georgia"/>
              </a:defRPr>
            </a:lvl3pPr>
            <a:lvl4pPr indent="-228600" lvl="3" marL="1828800" marR="0" rtl="0" algn="l">
              <a:spcBef>
                <a:spcPts val="280"/>
              </a:spcBef>
              <a:spcAft>
                <a:spcPts val="0"/>
              </a:spcAft>
              <a:buClr>
                <a:schemeClr val="accent4"/>
              </a:buClr>
              <a:buSzPts val="980"/>
              <a:buFont typeface="Noto Sans Symbols"/>
              <a:buNone/>
              <a:defRPr b="0" i="0" sz="1400" u="none" cap="none" strike="noStrike">
                <a:solidFill>
                  <a:srgbClr val="888888"/>
                </a:solidFill>
                <a:latin typeface="Georgia"/>
                <a:ea typeface="Georgia"/>
                <a:cs typeface="Georgia"/>
                <a:sym typeface="Georgia"/>
              </a:defRPr>
            </a:lvl4pPr>
            <a:lvl5pPr indent="-228600" lvl="4" marL="2286000" marR="0" rtl="0" algn="l">
              <a:spcBef>
                <a:spcPts val="280"/>
              </a:spcBef>
              <a:spcAft>
                <a:spcPts val="0"/>
              </a:spcAft>
              <a:buClr>
                <a:schemeClr val="accent5"/>
              </a:buClr>
              <a:buSzPts val="1400"/>
              <a:buFont typeface="Georgia"/>
              <a:buNone/>
              <a:defRPr b="0" i="0" sz="1400" u="none" cap="none" strike="noStrike">
                <a:solidFill>
                  <a:srgbClr val="888888"/>
                </a:solidFill>
                <a:latin typeface="Georgia"/>
                <a:ea typeface="Georgia"/>
                <a:cs typeface="Georgia"/>
                <a:sym typeface="Georgia"/>
              </a:defRPr>
            </a:lvl5pPr>
            <a:lvl6pPr indent="-320039" lvl="5" marL="2743200" marR="0" rtl="0" algn="l">
              <a:spcBef>
                <a:spcPts val="360"/>
              </a:spcBef>
              <a:spcAft>
                <a:spcPts val="0"/>
              </a:spcAft>
              <a:buClr>
                <a:schemeClr val="accent6"/>
              </a:buClr>
              <a:buSzPts val="1440"/>
              <a:buFont typeface="Noto Sans Symbols"/>
              <a:buChar char="●"/>
              <a:defRPr b="0" i="0" sz="1800" u="none" cap="none" strike="noStrike">
                <a:solidFill>
                  <a:schemeClr val="dk1"/>
                </a:solidFill>
                <a:latin typeface="Georgia"/>
                <a:ea typeface="Georgia"/>
                <a:cs typeface="Georgia"/>
                <a:sym typeface="Georgia"/>
              </a:defRPr>
            </a:lvl6pPr>
            <a:lvl7pPr indent="-320039" lvl="6" marL="3200400" marR="0" rtl="0" algn="l">
              <a:spcBef>
                <a:spcPts val="320"/>
              </a:spcBef>
              <a:spcAft>
                <a:spcPts val="0"/>
              </a:spcAft>
              <a:buClr>
                <a:srgbClr val="B75640"/>
              </a:buClr>
              <a:buSzPts val="1440"/>
              <a:buFont typeface="Georgia"/>
              <a:buChar char="•"/>
              <a:defRPr b="0" i="0" sz="1600" u="none" cap="none" strike="noStrike">
                <a:solidFill>
                  <a:schemeClr val="dk1"/>
                </a:solidFill>
                <a:latin typeface="Georgia"/>
                <a:ea typeface="Georgia"/>
                <a:cs typeface="Georgia"/>
                <a:sym typeface="Georgia"/>
              </a:defRPr>
            </a:lvl7pPr>
            <a:lvl8pPr indent="-330200" lvl="7" marL="3657600" marR="0" rtl="0" algn="l">
              <a:spcBef>
                <a:spcPts val="320"/>
              </a:spcBef>
              <a:spcAft>
                <a:spcPts val="0"/>
              </a:spcAft>
              <a:buClr>
                <a:srgbClr val="7A6B62"/>
              </a:buClr>
              <a:buSzPts val="1600"/>
              <a:buFont typeface="Georgia"/>
              <a:buChar char="•"/>
              <a:defRPr b="0" i="0" sz="1600" u="none" cap="none" strike="noStrike">
                <a:solidFill>
                  <a:schemeClr val="dk1"/>
                </a:solidFill>
                <a:latin typeface="Georgia"/>
                <a:ea typeface="Georgia"/>
                <a:cs typeface="Georgia"/>
                <a:sym typeface="Georgia"/>
              </a:defRPr>
            </a:lvl8pPr>
            <a:lvl9pPr indent="-308609" lvl="8" marL="4114800" marR="0" rtl="0" algn="l">
              <a:spcBef>
                <a:spcPts val="280"/>
              </a:spcBef>
              <a:spcAft>
                <a:spcPts val="0"/>
              </a:spcAft>
              <a:buClr>
                <a:srgbClr val="B29D00"/>
              </a:buClr>
              <a:buSzPts val="1260"/>
              <a:buFont typeface="Georgia"/>
              <a:buChar char="•"/>
              <a:defRPr b="0" i="0" sz="1400" u="none" cap="none" strike="noStrike">
                <a:solidFill>
                  <a:schemeClr val="dk1"/>
                </a:solidFill>
                <a:latin typeface="Georgia"/>
                <a:ea typeface="Georgia"/>
                <a:cs typeface="Georgia"/>
                <a:sym typeface="Georgia"/>
              </a:defRPr>
            </a:lvl9pPr>
          </a:lstStyle>
          <a:p/>
        </p:txBody>
      </p:sp>
      <p:sp>
        <p:nvSpPr>
          <p:cNvPr id="53" name="Google Shape;53;p4"/>
          <p:cNvSpPr/>
          <p:nvPr/>
        </p:nvSpPr>
        <p:spPr>
          <a:xfrm>
            <a:off x="146304" y="6391656"/>
            <a:ext cx="8833104" cy="309563"/>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54" name="Google Shape;54;p4"/>
          <p:cNvSpPr/>
          <p:nvPr/>
        </p:nvSpPr>
        <p:spPr>
          <a:xfrm>
            <a:off x="152400" y="152400"/>
            <a:ext cx="8833104" cy="6547104"/>
          </a:xfrm>
          <a:prstGeom prst="rect">
            <a:avLst/>
          </a:prstGeom>
          <a:noFill/>
          <a:ln cap="flat" cmpd="sng" w="9525">
            <a:solidFill>
              <a:srgbClr val="7A979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55" name="Google Shape;55;p4"/>
          <p:cNvSpPr txBox="1"/>
          <p:nvPr>
            <p:ph idx="11" type="ftr"/>
          </p:nvPr>
        </p:nvSpPr>
        <p:spPr>
          <a:xfrm>
            <a:off x="304800" y="6410848"/>
            <a:ext cx="3581400" cy="36576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200">
                <a:solidFill>
                  <a:srgbClr val="FFFFFF"/>
                </a:solidFill>
                <a:latin typeface="Georgia"/>
                <a:ea typeface="Georgia"/>
                <a:cs typeface="Georgia"/>
                <a:sym typeface="Georgia"/>
              </a:defRPr>
            </a:lvl1pPr>
            <a:lvl2pPr lvl="1"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2pPr>
            <a:lvl3pPr lvl="2"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3pPr>
            <a:lvl4pPr lvl="3"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4pPr>
            <a:lvl5pPr lvl="4"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5pPr>
            <a:lvl6pPr lvl="5"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6pPr>
            <a:lvl7pPr lvl="6"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7pPr>
            <a:lvl8pPr lvl="7"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8pPr>
            <a:lvl9pPr lvl="8"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9pPr>
          </a:lstStyle>
          <a:p/>
        </p:txBody>
      </p:sp>
      <p:sp>
        <p:nvSpPr>
          <p:cNvPr id="56" name="Google Shape;56;p4"/>
          <p:cNvSpPr txBox="1"/>
          <p:nvPr>
            <p:ph idx="10" type="dt"/>
          </p:nvPr>
        </p:nvSpPr>
        <p:spPr>
          <a:xfrm>
            <a:off x="5791200" y="6404984"/>
            <a:ext cx="3044952" cy="36576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sz="1400">
                <a:solidFill>
                  <a:srgbClr val="FFFFFF"/>
                </a:solidFill>
                <a:latin typeface="Georgia"/>
                <a:ea typeface="Georgia"/>
                <a:cs typeface="Georgia"/>
                <a:sym typeface="Georgia"/>
              </a:defRPr>
            </a:lvl1pPr>
            <a:lvl2pPr lvl="1"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2pPr>
            <a:lvl3pPr lvl="2"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3pPr>
            <a:lvl4pPr lvl="3"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4pPr>
            <a:lvl5pPr lvl="4"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5pPr>
            <a:lvl6pPr lvl="5"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6pPr>
            <a:lvl7pPr lvl="6"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7pPr>
            <a:lvl8pPr lvl="7"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8pPr>
            <a:lvl9pPr lvl="8"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9pPr>
          </a:lstStyle>
          <a:p/>
        </p:txBody>
      </p:sp>
      <p:cxnSp>
        <p:nvCxnSpPr>
          <p:cNvPr id="57" name="Google Shape;57;p4"/>
          <p:cNvCxnSpPr/>
          <p:nvPr/>
        </p:nvCxnSpPr>
        <p:spPr>
          <a:xfrm>
            <a:off x="152400" y="2438400"/>
            <a:ext cx="8833104" cy="0"/>
          </a:xfrm>
          <a:prstGeom prst="straightConnector1">
            <a:avLst/>
          </a:prstGeom>
          <a:noFill/>
          <a:ln cap="flat" cmpd="sng" w="11425">
            <a:solidFill>
              <a:srgbClr val="7A9798"/>
            </a:solidFill>
            <a:prstDash val="dash"/>
            <a:round/>
            <a:headEnd len="sm" w="sm" type="none"/>
            <a:tailEnd len="sm" w="sm" type="none"/>
          </a:ln>
        </p:spPr>
      </p:cxnSp>
      <p:sp>
        <p:nvSpPr>
          <p:cNvPr id="58" name="Google Shape;58;p4"/>
          <p:cNvSpPr/>
          <p:nvPr/>
        </p:nvSpPr>
        <p:spPr>
          <a:xfrm>
            <a:off x="4267200" y="2115312"/>
            <a:ext cx="609600" cy="609600"/>
          </a:xfrm>
          <a:prstGeom prst="ellipse">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eorgia"/>
              <a:ea typeface="Georgia"/>
              <a:cs typeface="Georgia"/>
              <a:sym typeface="Georgia"/>
            </a:endParaRPr>
          </a:p>
        </p:txBody>
      </p:sp>
      <p:sp>
        <p:nvSpPr>
          <p:cNvPr id="59" name="Google Shape;59;p4"/>
          <p:cNvSpPr/>
          <p:nvPr/>
        </p:nvSpPr>
        <p:spPr>
          <a:xfrm>
            <a:off x="4361688" y="2209800"/>
            <a:ext cx="420624" cy="420624"/>
          </a:xfrm>
          <a:prstGeom prst="ellipse">
            <a:avLst/>
          </a:prstGeom>
          <a:solidFill>
            <a:srgbClr val="FFFFFF"/>
          </a:solidFill>
          <a:ln cap="rnd" cmpd="dbl" w="50800">
            <a:solidFill>
              <a:srgbClr val="7A979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eorgia"/>
              <a:ea typeface="Georgia"/>
              <a:cs typeface="Georgia"/>
              <a:sym typeface="Georgia"/>
            </a:endParaRPr>
          </a:p>
        </p:txBody>
      </p:sp>
      <p:sp>
        <p:nvSpPr>
          <p:cNvPr id="60" name="Google Shape;60;p4"/>
          <p:cNvSpPr txBox="1"/>
          <p:nvPr>
            <p:ph idx="12" type="sldNum"/>
          </p:nvPr>
        </p:nvSpPr>
        <p:spPr>
          <a:xfrm>
            <a:off x="4343400" y="2199450"/>
            <a:ext cx="457200" cy="441325"/>
          </a:xfrm>
          <a:prstGeom prst="rect">
            <a:avLst/>
          </a:prstGeom>
          <a:noFill/>
          <a:ln>
            <a:noFill/>
          </a:ln>
        </p:spPr>
        <p:txBody>
          <a:bodyPr anchorCtr="0" anchor="ctr" bIns="45700" lIns="45700" spcFirstLastPara="1" rIns="45700" wrap="square" tIns="45700">
            <a:noAutofit/>
          </a:bodyPr>
          <a:lstStyle>
            <a:lvl1pPr indent="0" lvl="0" marL="0" marR="0" rtl="0" algn="ctr">
              <a:spcBef>
                <a:spcPts val="0"/>
              </a:spcBef>
              <a:buNone/>
              <a:defRPr sz="1600">
                <a:solidFill>
                  <a:srgbClr val="7A9798"/>
                </a:solidFill>
                <a:latin typeface="Georgia"/>
                <a:ea typeface="Georgia"/>
                <a:cs typeface="Georgia"/>
                <a:sym typeface="Georgia"/>
              </a:defRPr>
            </a:lvl1pPr>
            <a:lvl2pPr indent="0" lvl="1" marL="0" marR="0" rtl="0" algn="ctr">
              <a:spcBef>
                <a:spcPts val="0"/>
              </a:spcBef>
              <a:buNone/>
              <a:defRPr sz="1600">
                <a:solidFill>
                  <a:srgbClr val="7A9798"/>
                </a:solidFill>
                <a:latin typeface="Georgia"/>
                <a:ea typeface="Georgia"/>
                <a:cs typeface="Georgia"/>
                <a:sym typeface="Georgia"/>
              </a:defRPr>
            </a:lvl2pPr>
            <a:lvl3pPr indent="0" lvl="2" marL="0" marR="0" rtl="0" algn="ctr">
              <a:spcBef>
                <a:spcPts val="0"/>
              </a:spcBef>
              <a:buNone/>
              <a:defRPr sz="1600">
                <a:solidFill>
                  <a:srgbClr val="7A9798"/>
                </a:solidFill>
                <a:latin typeface="Georgia"/>
                <a:ea typeface="Georgia"/>
                <a:cs typeface="Georgia"/>
                <a:sym typeface="Georgia"/>
              </a:defRPr>
            </a:lvl3pPr>
            <a:lvl4pPr indent="0" lvl="3" marL="0" marR="0" rtl="0" algn="ctr">
              <a:spcBef>
                <a:spcPts val="0"/>
              </a:spcBef>
              <a:buNone/>
              <a:defRPr sz="1600">
                <a:solidFill>
                  <a:srgbClr val="7A9798"/>
                </a:solidFill>
                <a:latin typeface="Georgia"/>
                <a:ea typeface="Georgia"/>
                <a:cs typeface="Georgia"/>
                <a:sym typeface="Georgia"/>
              </a:defRPr>
            </a:lvl4pPr>
            <a:lvl5pPr indent="0" lvl="4" marL="0" marR="0" rtl="0" algn="ctr">
              <a:spcBef>
                <a:spcPts val="0"/>
              </a:spcBef>
              <a:buNone/>
              <a:defRPr sz="1600">
                <a:solidFill>
                  <a:srgbClr val="7A9798"/>
                </a:solidFill>
                <a:latin typeface="Georgia"/>
                <a:ea typeface="Georgia"/>
                <a:cs typeface="Georgia"/>
                <a:sym typeface="Georgia"/>
              </a:defRPr>
            </a:lvl5pPr>
            <a:lvl6pPr indent="0" lvl="5" marL="0" marR="0" rtl="0" algn="ctr">
              <a:spcBef>
                <a:spcPts val="0"/>
              </a:spcBef>
              <a:buNone/>
              <a:defRPr sz="1600">
                <a:solidFill>
                  <a:srgbClr val="7A9798"/>
                </a:solidFill>
                <a:latin typeface="Georgia"/>
                <a:ea typeface="Georgia"/>
                <a:cs typeface="Georgia"/>
                <a:sym typeface="Georgia"/>
              </a:defRPr>
            </a:lvl6pPr>
            <a:lvl7pPr indent="0" lvl="6" marL="0" marR="0" rtl="0" algn="ctr">
              <a:spcBef>
                <a:spcPts val="0"/>
              </a:spcBef>
              <a:buNone/>
              <a:defRPr sz="1600">
                <a:solidFill>
                  <a:srgbClr val="7A9798"/>
                </a:solidFill>
                <a:latin typeface="Georgia"/>
                <a:ea typeface="Georgia"/>
                <a:cs typeface="Georgia"/>
                <a:sym typeface="Georgia"/>
              </a:defRPr>
            </a:lvl7pPr>
            <a:lvl8pPr indent="0" lvl="7" marL="0" marR="0" rtl="0" algn="ctr">
              <a:spcBef>
                <a:spcPts val="0"/>
              </a:spcBef>
              <a:buNone/>
              <a:defRPr sz="1600">
                <a:solidFill>
                  <a:srgbClr val="7A9798"/>
                </a:solidFill>
                <a:latin typeface="Georgia"/>
                <a:ea typeface="Georgia"/>
                <a:cs typeface="Georgia"/>
                <a:sym typeface="Georgia"/>
              </a:defRPr>
            </a:lvl8pPr>
            <a:lvl9pPr indent="0" lvl="8" marL="0" marR="0" rtl="0" algn="ctr">
              <a:spcBef>
                <a:spcPts val="0"/>
              </a:spcBef>
              <a:buNone/>
              <a:defRPr sz="1600">
                <a:solidFill>
                  <a:srgbClr val="7A9798"/>
                </a:solidFill>
                <a:latin typeface="Georgia"/>
                <a:ea typeface="Georgia"/>
                <a:cs typeface="Georgia"/>
                <a:sym typeface="Georgia"/>
              </a:defRPr>
            </a:lvl9pPr>
          </a:lstStyle>
          <a:p>
            <a:pPr indent="0" lvl="0" marL="0" rtl="0" algn="ctr">
              <a:spcBef>
                <a:spcPts val="0"/>
              </a:spcBef>
              <a:spcAft>
                <a:spcPts val="0"/>
              </a:spcAft>
              <a:buNone/>
            </a:pPr>
            <a:fld id="{00000000-1234-1234-1234-123412341234}" type="slidenum">
              <a:rPr lang="en-US"/>
              <a:t>‹#›</a:t>
            </a:fld>
            <a:endParaRPr/>
          </a:p>
        </p:txBody>
      </p:sp>
      <p:sp>
        <p:nvSpPr>
          <p:cNvPr id="61" name="Google Shape;61;p4"/>
          <p:cNvSpPr txBox="1"/>
          <p:nvPr>
            <p:ph type="title"/>
          </p:nvPr>
        </p:nvSpPr>
        <p:spPr>
          <a:xfrm>
            <a:off x="722313" y="533400"/>
            <a:ext cx="7772400" cy="1524000"/>
          </a:xfrm>
          <a:prstGeom prst="rect">
            <a:avLst/>
          </a:prstGeom>
          <a:noFill/>
          <a:ln>
            <a:noFill/>
          </a:ln>
        </p:spPr>
        <p:txBody>
          <a:bodyPr anchorCtr="0" anchor="b" bIns="45700" lIns="91425" spcFirstLastPara="1" rIns="91425" wrap="square" tIns="45700">
            <a:noAutofit/>
          </a:bodyPr>
          <a:lstStyle>
            <a:lvl1pPr lvl="0" marR="0" rtl="0" algn="ctr">
              <a:spcBef>
                <a:spcPts val="0"/>
              </a:spcBef>
              <a:spcAft>
                <a:spcPts val="0"/>
              </a:spcAft>
              <a:buClr>
                <a:srgbClr val="FFFFFF"/>
              </a:buClr>
              <a:buSzPts val="4200"/>
              <a:buFont typeface="Georgia"/>
              <a:buNone/>
              <a:defRPr b="0" i="0" sz="4200" u="none" cap="none" strike="noStrike">
                <a:solidFill>
                  <a:srgbClr val="FFFFFF"/>
                </a:solidFill>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bg>
      <p:bgPr>
        <a:solidFill>
          <a:schemeClr val="lt2"/>
        </a:solidFill>
      </p:bgPr>
    </p:bg>
    <p:spTree>
      <p:nvGrpSpPr>
        <p:cNvPr id="62" name="Shape 62"/>
        <p:cNvGrpSpPr/>
        <p:nvPr/>
      </p:nvGrpSpPr>
      <p:grpSpPr>
        <a:xfrm>
          <a:off x="0" y="0"/>
          <a:ext cx="0" cy="0"/>
          <a:chOff x="0" y="0"/>
          <a:chExt cx="0" cy="0"/>
        </a:xfrm>
      </p:grpSpPr>
      <p:sp>
        <p:nvSpPr>
          <p:cNvPr id="63" name="Google Shape;63;p5"/>
          <p:cNvSpPr txBox="1"/>
          <p:nvPr>
            <p:ph type="title"/>
          </p:nvPr>
        </p:nvSpPr>
        <p:spPr>
          <a:xfrm>
            <a:off x="301752" y="228600"/>
            <a:ext cx="8534400" cy="758952"/>
          </a:xfrm>
          <a:prstGeom prst="rect">
            <a:avLst/>
          </a:prstGeom>
          <a:noFill/>
          <a:ln>
            <a:noFill/>
          </a:ln>
        </p:spPr>
        <p:txBody>
          <a:bodyPr anchorCtr="0" anchor="b" bIns="45700" lIns="91425" spcFirstLastPara="1" rIns="91425" wrap="square" tIns="45700">
            <a:noAutofit/>
          </a:bodyPr>
          <a:lstStyle>
            <a:lvl1pPr lvl="0" marR="0" rtl="0" algn="ctr">
              <a:spcBef>
                <a:spcPts val="0"/>
              </a:spcBef>
              <a:spcAft>
                <a:spcPts val="0"/>
              </a:spcAft>
              <a:buClr>
                <a:srgbClr val="7A9798"/>
              </a:buClr>
              <a:buSzPts val="3300"/>
              <a:buFont typeface="Georgia"/>
              <a:buNone/>
              <a:defRPr b="0" i="0" sz="3300" u="none" cap="none" strike="noStrike">
                <a:solidFill>
                  <a:srgbClr val="7A9798"/>
                </a:solidFill>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4" name="Google Shape;64;p5"/>
          <p:cNvSpPr txBox="1"/>
          <p:nvPr>
            <p:ph idx="10" type="dt"/>
          </p:nvPr>
        </p:nvSpPr>
        <p:spPr>
          <a:xfrm>
            <a:off x="5791200" y="6409944"/>
            <a:ext cx="3044952" cy="36576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sz="1400">
                <a:solidFill>
                  <a:srgbClr val="FFFFFF"/>
                </a:solidFill>
                <a:latin typeface="Georgia"/>
                <a:ea typeface="Georgia"/>
                <a:cs typeface="Georgia"/>
                <a:sym typeface="Georgia"/>
              </a:defRPr>
            </a:lvl1pPr>
            <a:lvl2pPr lvl="1"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2pPr>
            <a:lvl3pPr lvl="2"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3pPr>
            <a:lvl4pPr lvl="3"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4pPr>
            <a:lvl5pPr lvl="4"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5pPr>
            <a:lvl6pPr lvl="5"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6pPr>
            <a:lvl7pPr lvl="6"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7pPr>
            <a:lvl8pPr lvl="7"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8pPr>
            <a:lvl9pPr lvl="8"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9pPr>
          </a:lstStyle>
          <a:p/>
        </p:txBody>
      </p:sp>
      <p:sp>
        <p:nvSpPr>
          <p:cNvPr id="65" name="Google Shape;65;p5"/>
          <p:cNvSpPr txBox="1"/>
          <p:nvPr>
            <p:ph idx="11" type="ftr"/>
          </p:nvPr>
        </p:nvSpPr>
        <p:spPr>
          <a:xfrm>
            <a:off x="304800" y="6410848"/>
            <a:ext cx="3581400" cy="36576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200">
                <a:solidFill>
                  <a:srgbClr val="FFFFFF"/>
                </a:solidFill>
                <a:latin typeface="Georgia"/>
                <a:ea typeface="Georgia"/>
                <a:cs typeface="Georgia"/>
                <a:sym typeface="Georgia"/>
              </a:defRPr>
            </a:lvl1pPr>
            <a:lvl2pPr lvl="1"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2pPr>
            <a:lvl3pPr lvl="2"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3pPr>
            <a:lvl4pPr lvl="3"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4pPr>
            <a:lvl5pPr lvl="4"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5pPr>
            <a:lvl6pPr lvl="5"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6pPr>
            <a:lvl7pPr lvl="6"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7pPr>
            <a:lvl8pPr lvl="7"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8pPr>
            <a:lvl9pPr lvl="8"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9pPr>
          </a:lstStyle>
          <a:p/>
        </p:txBody>
      </p:sp>
      <p:sp>
        <p:nvSpPr>
          <p:cNvPr id="66" name="Google Shape;66;p5"/>
          <p:cNvSpPr txBox="1"/>
          <p:nvPr>
            <p:ph idx="12" type="sldNum"/>
          </p:nvPr>
        </p:nvSpPr>
        <p:spPr>
          <a:xfrm>
            <a:off x="4343400" y="1040174"/>
            <a:ext cx="457200" cy="441325"/>
          </a:xfrm>
          <a:prstGeom prst="rect">
            <a:avLst/>
          </a:prstGeom>
          <a:noFill/>
          <a:ln>
            <a:noFill/>
          </a:ln>
        </p:spPr>
        <p:txBody>
          <a:bodyPr anchorCtr="0" anchor="ctr" bIns="45700" lIns="45700" spcFirstLastPara="1" rIns="45700" wrap="square" tIns="45700">
            <a:noAutofit/>
          </a:bodyPr>
          <a:lstStyle>
            <a:lvl1pPr indent="0" lvl="0" marL="0" marR="0" rtl="0" algn="ctr">
              <a:spcBef>
                <a:spcPts val="0"/>
              </a:spcBef>
              <a:buNone/>
              <a:defRPr sz="1600">
                <a:solidFill>
                  <a:srgbClr val="7A9798"/>
                </a:solidFill>
                <a:latin typeface="Georgia"/>
                <a:ea typeface="Georgia"/>
                <a:cs typeface="Georgia"/>
                <a:sym typeface="Georgia"/>
              </a:defRPr>
            </a:lvl1pPr>
            <a:lvl2pPr indent="0" lvl="1" marL="0" marR="0" rtl="0" algn="ctr">
              <a:spcBef>
                <a:spcPts val="0"/>
              </a:spcBef>
              <a:buNone/>
              <a:defRPr sz="1600">
                <a:solidFill>
                  <a:srgbClr val="7A9798"/>
                </a:solidFill>
                <a:latin typeface="Georgia"/>
                <a:ea typeface="Georgia"/>
                <a:cs typeface="Georgia"/>
                <a:sym typeface="Georgia"/>
              </a:defRPr>
            </a:lvl2pPr>
            <a:lvl3pPr indent="0" lvl="2" marL="0" marR="0" rtl="0" algn="ctr">
              <a:spcBef>
                <a:spcPts val="0"/>
              </a:spcBef>
              <a:buNone/>
              <a:defRPr sz="1600">
                <a:solidFill>
                  <a:srgbClr val="7A9798"/>
                </a:solidFill>
                <a:latin typeface="Georgia"/>
                <a:ea typeface="Georgia"/>
                <a:cs typeface="Georgia"/>
                <a:sym typeface="Georgia"/>
              </a:defRPr>
            </a:lvl3pPr>
            <a:lvl4pPr indent="0" lvl="3" marL="0" marR="0" rtl="0" algn="ctr">
              <a:spcBef>
                <a:spcPts val="0"/>
              </a:spcBef>
              <a:buNone/>
              <a:defRPr sz="1600">
                <a:solidFill>
                  <a:srgbClr val="7A9798"/>
                </a:solidFill>
                <a:latin typeface="Georgia"/>
                <a:ea typeface="Georgia"/>
                <a:cs typeface="Georgia"/>
                <a:sym typeface="Georgia"/>
              </a:defRPr>
            </a:lvl4pPr>
            <a:lvl5pPr indent="0" lvl="4" marL="0" marR="0" rtl="0" algn="ctr">
              <a:spcBef>
                <a:spcPts val="0"/>
              </a:spcBef>
              <a:buNone/>
              <a:defRPr sz="1600">
                <a:solidFill>
                  <a:srgbClr val="7A9798"/>
                </a:solidFill>
                <a:latin typeface="Georgia"/>
                <a:ea typeface="Georgia"/>
                <a:cs typeface="Georgia"/>
                <a:sym typeface="Georgia"/>
              </a:defRPr>
            </a:lvl5pPr>
            <a:lvl6pPr indent="0" lvl="5" marL="0" marR="0" rtl="0" algn="ctr">
              <a:spcBef>
                <a:spcPts val="0"/>
              </a:spcBef>
              <a:buNone/>
              <a:defRPr sz="1600">
                <a:solidFill>
                  <a:srgbClr val="7A9798"/>
                </a:solidFill>
                <a:latin typeface="Georgia"/>
                <a:ea typeface="Georgia"/>
                <a:cs typeface="Georgia"/>
                <a:sym typeface="Georgia"/>
              </a:defRPr>
            </a:lvl6pPr>
            <a:lvl7pPr indent="0" lvl="6" marL="0" marR="0" rtl="0" algn="ctr">
              <a:spcBef>
                <a:spcPts val="0"/>
              </a:spcBef>
              <a:buNone/>
              <a:defRPr sz="1600">
                <a:solidFill>
                  <a:srgbClr val="7A9798"/>
                </a:solidFill>
                <a:latin typeface="Georgia"/>
                <a:ea typeface="Georgia"/>
                <a:cs typeface="Georgia"/>
                <a:sym typeface="Georgia"/>
              </a:defRPr>
            </a:lvl7pPr>
            <a:lvl8pPr indent="0" lvl="7" marL="0" marR="0" rtl="0" algn="ctr">
              <a:spcBef>
                <a:spcPts val="0"/>
              </a:spcBef>
              <a:buNone/>
              <a:defRPr sz="1600">
                <a:solidFill>
                  <a:srgbClr val="7A9798"/>
                </a:solidFill>
                <a:latin typeface="Georgia"/>
                <a:ea typeface="Georgia"/>
                <a:cs typeface="Georgia"/>
                <a:sym typeface="Georgia"/>
              </a:defRPr>
            </a:lvl8pPr>
            <a:lvl9pPr indent="0" lvl="8" marL="0" marR="0" rtl="0" algn="ctr">
              <a:spcBef>
                <a:spcPts val="0"/>
              </a:spcBef>
              <a:buNone/>
              <a:defRPr sz="1600">
                <a:solidFill>
                  <a:srgbClr val="7A9798"/>
                </a:solidFill>
                <a:latin typeface="Georgia"/>
                <a:ea typeface="Georgia"/>
                <a:cs typeface="Georgia"/>
                <a:sym typeface="Georgia"/>
              </a:defRPr>
            </a:lvl9pPr>
          </a:lstStyle>
          <a:p>
            <a:pPr indent="0" lvl="0" marL="0" rtl="0" algn="ctr">
              <a:spcBef>
                <a:spcPts val="0"/>
              </a:spcBef>
              <a:spcAft>
                <a:spcPts val="0"/>
              </a:spcAft>
              <a:buNone/>
            </a:pPr>
            <a:fld id="{00000000-1234-1234-1234-123412341234}" type="slidenum">
              <a:rPr lang="en-US"/>
              <a:t>‹#›</a:t>
            </a:fld>
            <a:endParaRPr/>
          </a:p>
        </p:txBody>
      </p:sp>
      <p:cxnSp>
        <p:nvCxnSpPr>
          <p:cNvPr id="67" name="Google Shape;67;p5"/>
          <p:cNvCxnSpPr/>
          <p:nvPr/>
        </p:nvCxnSpPr>
        <p:spPr>
          <a:xfrm flipH="1" rot="10800000">
            <a:off x="4563080" y="1575652"/>
            <a:ext cx="8921" cy="4819557"/>
          </a:xfrm>
          <a:prstGeom prst="straightConnector1">
            <a:avLst/>
          </a:prstGeom>
          <a:noFill/>
          <a:ln cap="flat" cmpd="sng" w="9525">
            <a:solidFill>
              <a:schemeClr val="dk2"/>
            </a:solidFill>
            <a:prstDash val="dash"/>
            <a:round/>
            <a:headEnd len="sm" w="sm" type="none"/>
            <a:tailEnd len="sm" w="sm" type="none"/>
          </a:ln>
        </p:spPr>
      </p:cxnSp>
      <p:sp>
        <p:nvSpPr>
          <p:cNvPr id="68" name="Google Shape;68;p5"/>
          <p:cNvSpPr txBox="1"/>
          <p:nvPr>
            <p:ph idx="1" type="body"/>
          </p:nvPr>
        </p:nvSpPr>
        <p:spPr>
          <a:xfrm>
            <a:off x="301752" y="1371600"/>
            <a:ext cx="4038600" cy="4681728"/>
          </a:xfrm>
          <a:prstGeom prst="rect">
            <a:avLst/>
          </a:prstGeom>
          <a:noFill/>
          <a:ln>
            <a:noFill/>
          </a:ln>
        </p:spPr>
        <p:txBody>
          <a:bodyPr anchorCtr="0" anchor="t" bIns="45700" lIns="91425" spcFirstLastPara="1" rIns="91425" wrap="square" tIns="45700">
            <a:noAutofit/>
          </a:bodyPr>
          <a:lstStyle>
            <a:lvl1pPr indent="-363537" lvl="0" marL="457200" marR="0" rtl="0" algn="l">
              <a:spcBef>
                <a:spcPts val="500"/>
              </a:spcBef>
              <a:spcAft>
                <a:spcPts val="0"/>
              </a:spcAft>
              <a:buClr>
                <a:schemeClr val="accent1"/>
              </a:buClr>
              <a:buSzPts val="2125"/>
              <a:buFont typeface="Noto Sans Symbols"/>
              <a:buChar char="●"/>
              <a:defRPr b="0" i="0" sz="2500" u="none" cap="none" strike="noStrike">
                <a:solidFill>
                  <a:schemeClr val="dk1"/>
                </a:solidFill>
                <a:latin typeface="Georgia"/>
                <a:ea typeface="Georgia"/>
                <a:cs typeface="Georgia"/>
                <a:sym typeface="Georgia"/>
              </a:defRPr>
            </a:lvl1pPr>
            <a:lvl2pPr indent="-326390" lvl="1" marL="914400" marR="0" rtl="0" algn="l">
              <a:spcBef>
                <a:spcPts val="440"/>
              </a:spcBef>
              <a:spcAft>
                <a:spcPts val="0"/>
              </a:spcAft>
              <a:buClr>
                <a:schemeClr val="accent2"/>
              </a:buClr>
              <a:buSzPts val="1540"/>
              <a:buFont typeface="Noto Sans Symbols"/>
              <a:buChar char="○"/>
              <a:defRPr b="0" i="0" sz="2200" u="none" cap="none" strike="noStrike">
                <a:solidFill>
                  <a:schemeClr val="dk2"/>
                </a:solidFill>
                <a:latin typeface="Georgia"/>
                <a:ea typeface="Georgia"/>
                <a:cs typeface="Georgia"/>
                <a:sym typeface="Georgia"/>
              </a:defRPr>
            </a:lvl2pPr>
            <a:lvl3pPr indent="-323850" lvl="2" marL="1371600" marR="0" rtl="0" algn="l">
              <a:spcBef>
                <a:spcPts val="400"/>
              </a:spcBef>
              <a:spcAft>
                <a:spcPts val="0"/>
              </a:spcAft>
              <a:buClr>
                <a:schemeClr val="accent3"/>
              </a:buClr>
              <a:buSzPts val="1500"/>
              <a:buFont typeface="Noto Sans Symbols"/>
              <a:buChar char="•"/>
              <a:defRPr b="0" i="0" sz="2000" u="none" cap="none" strike="noStrike">
                <a:solidFill>
                  <a:schemeClr val="dk1"/>
                </a:solidFill>
                <a:latin typeface="Georgia"/>
                <a:ea typeface="Georgia"/>
                <a:cs typeface="Georgia"/>
                <a:sym typeface="Georgia"/>
              </a:defRPr>
            </a:lvl3pPr>
            <a:lvl4pPr indent="-317500" lvl="3" marL="1828800" marR="0" rtl="0" algn="l">
              <a:spcBef>
                <a:spcPts val="400"/>
              </a:spcBef>
              <a:spcAft>
                <a:spcPts val="0"/>
              </a:spcAft>
              <a:buClr>
                <a:schemeClr val="accent4"/>
              </a:buClr>
              <a:buSzPts val="1400"/>
              <a:buFont typeface="Noto Sans Symbols"/>
              <a:buChar char="•"/>
              <a:defRPr b="0" i="0" sz="2000" u="none" cap="none" strike="noStrike">
                <a:solidFill>
                  <a:schemeClr val="dk2"/>
                </a:solidFill>
                <a:latin typeface="Georgia"/>
                <a:ea typeface="Georgia"/>
                <a:cs typeface="Georgia"/>
                <a:sym typeface="Georgia"/>
              </a:defRPr>
            </a:lvl4pPr>
            <a:lvl5pPr indent="-342900" lvl="4" marL="2286000" marR="0" rtl="0" algn="l">
              <a:spcBef>
                <a:spcPts val="360"/>
              </a:spcBef>
              <a:spcAft>
                <a:spcPts val="0"/>
              </a:spcAft>
              <a:buClr>
                <a:schemeClr val="accent5"/>
              </a:buClr>
              <a:buSzPts val="1800"/>
              <a:buFont typeface="Georgia"/>
              <a:buChar char="•"/>
              <a:defRPr b="0" i="0" sz="1800" u="none" cap="none" strike="noStrike">
                <a:solidFill>
                  <a:schemeClr val="dk1"/>
                </a:solidFill>
                <a:latin typeface="Georgia"/>
                <a:ea typeface="Georgia"/>
                <a:cs typeface="Georgia"/>
                <a:sym typeface="Georgia"/>
              </a:defRPr>
            </a:lvl5pPr>
            <a:lvl6pPr indent="-320039" lvl="5" marL="2743200" marR="0" rtl="0" algn="l">
              <a:spcBef>
                <a:spcPts val="360"/>
              </a:spcBef>
              <a:spcAft>
                <a:spcPts val="0"/>
              </a:spcAft>
              <a:buClr>
                <a:schemeClr val="accent6"/>
              </a:buClr>
              <a:buSzPts val="1440"/>
              <a:buFont typeface="Noto Sans Symbols"/>
              <a:buChar char="●"/>
              <a:defRPr b="0" i="0" sz="1800" u="none" cap="none" strike="noStrike">
                <a:solidFill>
                  <a:schemeClr val="dk1"/>
                </a:solidFill>
                <a:latin typeface="Georgia"/>
                <a:ea typeface="Georgia"/>
                <a:cs typeface="Georgia"/>
                <a:sym typeface="Georgia"/>
              </a:defRPr>
            </a:lvl6pPr>
            <a:lvl7pPr indent="-320039" lvl="6" marL="3200400" marR="0" rtl="0" algn="l">
              <a:spcBef>
                <a:spcPts val="320"/>
              </a:spcBef>
              <a:spcAft>
                <a:spcPts val="0"/>
              </a:spcAft>
              <a:buClr>
                <a:srgbClr val="B75640"/>
              </a:buClr>
              <a:buSzPts val="1440"/>
              <a:buFont typeface="Georgia"/>
              <a:buChar char="•"/>
              <a:defRPr b="0" i="0" sz="1600" u="none" cap="none" strike="noStrike">
                <a:solidFill>
                  <a:schemeClr val="dk1"/>
                </a:solidFill>
                <a:latin typeface="Georgia"/>
                <a:ea typeface="Georgia"/>
                <a:cs typeface="Georgia"/>
                <a:sym typeface="Georgia"/>
              </a:defRPr>
            </a:lvl7pPr>
            <a:lvl8pPr indent="-330200" lvl="7" marL="3657600" marR="0" rtl="0" algn="l">
              <a:spcBef>
                <a:spcPts val="320"/>
              </a:spcBef>
              <a:spcAft>
                <a:spcPts val="0"/>
              </a:spcAft>
              <a:buClr>
                <a:srgbClr val="7A6B62"/>
              </a:buClr>
              <a:buSzPts val="1600"/>
              <a:buFont typeface="Georgia"/>
              <a:buChar char="•"/>
              <a:defRPr b="0" i="0" sz="1600" u="none" cap="none" strike="noStrike">
                <a:solidFill>
                  <a:schemeClr val="dk1"/>
                </a:solidFill>
                <a:latin typeface="Georgia"/>
                <a:ea typeface="Georgia"/>
                <a:cs typeface="Georgia"/>
                <a:sym typeface="Georgia"/>
              </a:defRPr>
            </a:lvl8pPr>
            <a:lvl9pPr indent="-308609" lvl="8" marL="4114800" marR="0" rtl="0" algn="l">
              <a:spcBef>
                <a:spcPts val="280"/>
              </a:spcBef>
              <a:spcAft>
                <a:spcPts val="0"/>
              </a:spcAft>
              <a:buClr>
                <a:srgbClr val="B29D00"/>
              </a:buClr>
              <a:buSzPts val="1260"/>
              <a:buFont typeface="Georgia"/>
              <a:buChar char="•"/>
              <a:defRPr b="0" i="0" sz="1400" u="none" cap="none" strike="noStrike">
                <a:solidFill>
                  <a:schemeClr val="dk1"/>
                </a:solidFill>
                <a:latin typeface="Georgia"/>
                <a:ea typeface="Georgia"/>
                <a:cs typeface="Georgia"/>
                <a:sym typeface="Georgia"/>
              </a:defRPr>
            </a:lvl9pPr>
          </a:lstStyle>
          <a:p/>
        </p:txBody>
      </p:sp>
      <p:sp>
        <p:nvSpPr>
          <p:cNvPr id="69" name="Google Shape;69;p5"/>
          <p:cNvSpPr txBox="1"/>
          <p:nvPr>
            <p:ph idx="2" type="body"/>
          </p:nvPr>
        </p:nvSpPr>
        <p:spPr>
          <a:xfrm>
            <a:off x="4800600" y="1371600"/>
            <a:ext cx="4038600" cy="4681728"/>
          </a:xfrm>
          <a:prstGeom prst="rect">
            <a:avLst/>
          </a:prstGeom>
          <a:noFill/>
          <a:ln>
            <a:noFill/>
          </a:ln>
        </p:spPr>
        <p:txBody>
          <a:bodyPr anchorCtr="0" anchor="t" bIns="45700" lIns="91425" spcFirstLastPara="1" rIns="91425" wrap="square" tIns="45700">
            <a:noAutofit/>
          </a:bodyPr>
          <a:lstStyle>
            <a:lvl1pPr indent="-363537" lvl="0" marL="457200" marR="0" rtl="0" algn="l">
              <a:spcBef>
                <a:spcPts val="500"/>
              </a:spcBef>
              <a:spcAft>
                <a:spcPts val="0"/>
              </a:spcAft>
              <a:buClr>
                <a:schemeClr val="accent1"/>
              </a:buClr>
              <a:buSzPts val="2125"/>
              <a:buFont typeface="Noto Sans Symbols"/>
              <a:buChar char="●"/>
              <a:defRPr b="0" i="0" sz="2500" u="none" cap="none" strike="noStrike">
                <a:solidFill>
                  <a:schemeClr val="dk1"/>
                </a:solidFill>
                <a:latin typeface="Georgia"/>
                <a:ea typeface="Georgia"/>
                <a:cs typeface="Georgia"/>
                <a:sym typeface="Georgia"/>
              </a:defRPr>
            </a:lvl1pPr>
            <a:lvl2pPr indent="-326390" lvl="1" marL="914400" marR="0" rtl="0" algn="l">
              <a:spcBef>
                <a:spcPts val="440"/>
              </a:spcBef>
              <a:spcAft>
                <a:spcPts val="0"/>
              </a:spcAft>
              <a:buClr>
                <a:schemeClr val="accent2"/>
              </a:buClr>
              <a:buSzPts val="1540"/>
              <a:buFont typeface="Noto Sans Symbols"/>
              <a:buChar char="○"/>
              <a:defRPr b="0" i="0" sz="2200" u="none" cap="none" strike="noStrike">
                <a:solidFill>
                  <a:schemeClr val="dk2"/>
                </a:solidFill>
                <a:latin typeface="Georgia"/>
                <a:ea typeface="Georgia"/>
                <a:cs typeface="Georgia"/>
                <a:sym typeface="Georgia"/>
              </a:defRPr>
            </a:lvl2pPr>
            <a:lvl3pPr indent="-323850" lvl="2" marL="1371600" marR="0" rtl="0" algn="l">
              <a:spcBef>
                <a:spcPts val="400"/>
              </a:spcBef>
              <a:spcAft>
                <a:spcPts val="0"/>
              </a:spcAft>
              <a:buClr>
                <a:schemeClr val="accent3"/>
              </a:buClr>
              <a:buSzPts val="1500"/>
              <a:buFont typeface="Noto Sans Symbols"/>
              <a:buChar char="•"/>
              <a:defRPr b="0" i="0" sz="2000" u="none" cap="none" strike="noStrike">
                <a:solidFill>
                  <a:schemeClr val="dk1"/>
                </a:solidFill>
                <a:latin typeface="Georgia"/>
                <a:ea typeface="Georgia"/>
                <a:cs typeface="Georgia"/>
                <a:sym typeface="Georgia"/>
              </a:defRPr>
            </a:lvl3pPr>
            <a:lvl4pPr indent="-317500" lvl="3" marL="1828800" marR="0" rtl="0" algn="l">
              <a:spcBef>
                <a:spcPts val="400"/>
              </a:spcBef>
              <a:spcAft>
                <a:spcPts val="0"/>
              </a:spcAft>
              <a:buClr>
                <a:schemeClr val="accent4"/>
              </a:buClr>
              <a:buSzPts val="1400"/>
              <a:buFont typeface="Noto Sans Symbols"/>
              <a:buChar char="•"/>
              <a:defRPr b="0" i="0" sz="2000" u="none" cap="none" strike="noStrike">
                <a:solidFill>
                  <a:schemeClr val="dk2"/>
                </a:solidFill>
                <a:latin typeface="Georgia"/>
                <a:ea typeface="Georgia"/>
                <a:cs typeface="Georgia"/>
                <a:sym typeface="Georgia"/>
              </a:defRPr>
            </a:lvl4pPr>
            <a:lvl5pPr indent="-342900" lvl="4" marL="2286000" marR="0" rtl="0" algn="l">
              <a:spcBef>
                <a:spcPts val="360"/>
              </a:spcBef>
              <a:spcAft>
                <a:spcPts val="0"/>
              </a:spcAft>
              <a:buClr>
                <a:schemeClr val="accent5"/>
              </a:buClr>
              <a:buSzPts val="1800"/>
              <a:buFont typeface="Georgia"/>
              <a:buChar char="•"/>
              <a:defRPr b="0" i="0" sz="1800" u="none" cap="none" strike="noStrike">
                <a:solidFill>
                  <a:schemeClr val="dk1"/>
                </a:solidFill>
                <a:latin typeface="Georgia"/>
                <a:ea typeface="Georgia"/>
                <a:cs typeface="Georgia"/>
                <a:sym typeface="Georgia"/>
              </a:defRPr>
            </a:lvl5pPr>
            <a:lvl6pPr indent="-320039" lvl="5" marL="2743200" marR="0" rtl="0" algn="l">
              <a:spcBef>
                <a:spcPts val="360"/>
              </a:spcBef>
              <a:spcAft>
                <a:spcPts val="0"/>
              </a:spcAft>
              <a:buClr>
                <a:schemeClr val="accent6"/>
              </a:buClr>
              <a:buSzPts val="1440"/>
              <a:buFont typeface="Noto Sans Symbols"/>
              <a:buChar char="●"/>
              <a:defRPr b="0" i="0" sz="1800" u="none" cap="none" strike="noStrike">
                <a:solidFill>
                  <a:schemeClr val="dk1"/>
                </a:solidFill>
                <a:latin typeface="Georgia"/>
                <a:ea typeface="Georgia"/>
                <a:cs typeface="Georgia"/>
                <a:sym typeface="Georgia"/>
              </a:defRPr>
            </a:lvl6pPr>
            <a:lvl7pPr indent="-320039" lvl="6" marL="3200400" marR="0" rtl="0" algn="l">
              <a:spcBef>
                <a:spcPts val="320"/>
              </a:spcBef>
              <a:spcAft>
                <a:spcPts val="0"/>
              </a:spcAft>
              <a:buClr>
                <a:srgbClr val="B75640"/>
              </a:buClr>
              <a:buSzPts val="1440"/>
              <a:buFont typeface="Georgia"/>
              <a:buChar char="•"/>
              <a:defRPr b="0" i="0" sz="1600" u="none" cap="none" strike="noStrike">
                <a:solidFill>
                  <a:schemeClr val="dk1"/>
                </a:solidFill>
                <a:latin typeface="Georgia"/>
                <a:ea typeface="Georgia"/>
                <a:cs typeface="Georgia"/>
                <a:sym typeface="Georgia"/>
              </a:defRPr>
            </a:lvl7pPr>
            <a:lvl8pPr indent="-330200" lvl="7" marL="3657600" marR="0" rtl="0" algn="l">
              <a:spcBef>
                <a:spcPts val="320"/>
              </a:spcBef>
              <a:spcAft>
                <a:spcPts val="0"/>
              </a:spcAft>
              <a:buClr>
                <a:srgbClr val="7A6B62"/>
              </a:buClr>
              <a:buSzPts val="1600"/>
              <a:buFont typeface="Georgia"/>
              <a:buChar char="•"/>
              <a:defRPr b="0" i="0" sz="1600" u="none" cap="none" strike="noStrike">
                <a:solidFill>
                  <a:schemeClr val="dk1"/>
                </a:solidFill>
                <a:latin typeface="Georgia"/>
                <a:ea typeface="Georgia"/>
                <a:cs typeface="Georgia"/>
                <a:sym typeface="Georgia"/>
              </a:defRPr>
            </a:lvl8pPr>
            <a:lvl9pPr indent="-308609" lvl="8" marL="4114800" marR="0" rtl="0" algn="l">
              <a:spcBef>
                <a:spcPts val="280"/>
              </a:spcBef>
              <a:spcAft>
                <a:spcPts val="0"/>
              </a:spcAft>
              <a:buClr>
                <a:srgbClr val="B29D00"/>
              </a:buClr>
              <a:buSzPts val="1260"/>
              <a:buFont typeface="Georgia"/>
              <a:buChar char="•"/>
              <a:defRPr b="0" i="0" sz="1400" u="none" cap="none" strike="noStrike">
                <a:solidFill>
                  <a:schemeClr val="dk1"/>
                </a:solidFill>
                <a:latin typeface="Georgia"/>
                <a:ea typeface="Georgia"/>
                <a:cs typeface="Georgia"/>
                <a:sym typeface="Georgia"/>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showMasterSp="0" type="twoTxTwoObj">
  <p:cSld name="TWO_OBJECTS_WITH_TEXT">
    <p:bg>
      <p:bgPr>
        <a:solidFill>
          <a:schemeClr val="lt2"/>
        </a:solidFill>
      </p:bgPr>
    </p:bg>
    <p:spTree>
      <p:nvGrpSpPr>
        <p:cNvPr id="70" name="Shape 70"/>
        <p:cNvGrpSpPr/>
        <p:nvPr/>
      </p:nvGrpSpPr>
      <p:grpSpPr>
        <a:xfrm>
          <a:off x="0" y="0"/>
          <a:ext cx="0" cy="0"/>
          <a:chOff x="0" y="0"/>
          <a:chExt cx="0" cy="0"/>
        </a:xfrm>
      </p:grpSpPr>
      <p:cxnSp>
        <p:nvCxnSpPr>
          <p:cNvPr id="71" name="Google Shape;71;p6"/>
          <p:cNvCxnSpPr/>
          <p:nvPr/>
        </p:nvCxnSpPr>
        <p:spPr>
          <a:xfrm rot="10800000">
            <a:off x="4572000" y="2200275"/>
            <a:ext cx="0" cy="4187952"/>
          </a:xfrm>
          <a:prstGeom prst="straightConnector1">
            <a:avLst/>
          </a:prstGeom>
          <a:noFill/>
          <a:ln cap="flat" cmpd="sng" w="9525">
            <a:solidFill>
              <a:schemeClr val="dk2"/>
            </a:solidFill>
            <a:prstDash val="dash"/>
            <a:round/>
            <a:headEnd len="sm" w="sm" type="none"/>
            <a:tailEnd len="sm" w="sm" type="none"/>
          </a:ln>
        </p:spPr>
      </p:cxnSp>
      <p:sp>
        <p:nvSpPr>
          <p:cNvPr id="72" name="Google Shape;72;p6"/>
          <p:cNvSpPr/>
          <p:nvPr/>
        </p:nvSpPr>
        <p:spPr>
          <a:xfrm>
            <a:off x="0" y="0"/>
            <a:ext cx="9144000" cy="14478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73" name="Google Shape;73;p6"/>
          <p:cNvSpPr/>
          <p:nvPr/>
        </p:nvSpPr>
        <p:spPr>
          <a:xfrm>
            <a:off x="0" y="6705600"/>
            <a:ext cx="9144000" cy="1524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74" name="Google Shape;74;p6"/>
          <p:cNvSpPr/>
          <p:nvPr/>
        </p:nvSpPr>
        <p:spPr>
          <a:xfrm>
            <a:off x="0" y="0"/>
            <a:ext cx="1524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75" name="Google Shape;75;p6"/>
          <p:cNvSpPr/>
          <p:nvPr/>
        </p:nvSpPr>
        <p:spPr>
          <a:xfrm>
            <a:off x="8991600" y="0"/>
            <a:ext cx="1524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76" name="Google Shape;76;p6"/>
          <p:cNvSpPr/>
          <p:nvPr/>
        </p:nvSpPr>
        <p:spPr>
          <a:xfrm>
            <a:off x="152400" y="1371600"/>
            <a:ext cx="8833104" cy="9144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eorgia"/>
              <a:ea typeface="Georgia"/>
              <a:cs typeface="Georgia"/>
              <a:sym typeface="Georgia"/>
            </a:endParaRPr>
          </a:p>
        </p:txBody>
      </p:sp>
      <p:sp>
        <p:nvSpPr>
          <p:cNvPr id="77" name="Google Shape;77;p6"/>
          <p:cNvSpPr/>
          <p:nvPr/>
        </p:nvSpPr>
        <p:spPr>
          <a:xfrm>
            <a:off x="145923" y="6391656"/>
            <a:ext cx="8833104" cy="310896"/>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78" name="Google Shape;78;p6"/>
          <p:cNvSpPr txBox="1"/>
          <p:nvPr>
            <p:ph idx="1" type="body"/>
          </p:nvPr>
        </p:nvSpPr>
        <p:spPr>
          <a:xfrm>
            <a:off x="301752" y="1524000"/>
            <a:ext cx="4040188" cy="732974"/>
          </a:xfrm>
          <a:prstGeom prst="rect">
            <a:avLst/>
          </a:prstGeom>
          <a:noFill/>
          <a:ln>
            <a:noFill/>
          </a:ln>
          <a:effectLst>
            <a:outerShdw blurRad="50800" rotWithShape="0" dir="5400000" dist="25400">
              <a:srgbClr val="000000">
                <a:alpha val="34901"/>
              </a:srgbClr>
            </a:outerShdw>
          </a:effectLst>
        </p:spPr>
        <p:txBody>
          <a:bodyPr anchorCtr="0" anchor="ctr" bIns="45700" lIns="91425" spcFirstLastPara="1" rIns="91425" wrap="square" tIns="45700">
            <a:noAutofit/>
          </a:bodyPr>
          <a:lstStyle>
            <a:lvl1pPr indent="-228600" lvl="0" marL="457200" marR="0" rtl="0" algn="l">
              <a:spcBef>
                <a:spcPts val="440"/>
              </a:spcBef>
              <a:spcAft>
                <a:spcPts val="0"/>
              </a:spcAft>
              <a:buClr>
                <a:schemeClr val="accent1"/>
              </a:buClr>
              <a:buSzPts val="1870"/>
              <a:buFont typeface="Noto Sans Symbols"/>
              <a:buNone/>
              <a:defRPr b="1" i="0" sz="2200" u="none" cap="none" strike="noStrike">
                <a:solidFill>
                  <a:srgbClr val="FFFFFF"/>
                </a:solidFill>
                <a:latin typeface="Georgia"/>
                <a:ea typeface="Georgia"/>
                <a:cs typeface="Georgia"/>
                <a:sym typeface="Georgia"/>
              </a:defRPr>
            </a:lvl1pPr>
            <a:lvl2pPr indent="-228600" lvl="1" marL="914400" marR="0" rtl="0" algn="l">
              <a:spcBef>
                <a:spcPts val="400"/>
              </a:spcBef>
              <a:spcAft>
                <a:spcPts val="0"/>
              </a:spcAft>
              <a:buClr>
                <a:schemeClr val="accent2"/>
              </a:buClr>
              <a:buSzPts val="1400"/>
              <a:buFont typeface="Noto Sans Symbols"/>
              <a:buNone/>
              <a:defRPr b="1" i="0" sz="2000" u="none" cap="none" strike="noStrike">
                <a:solidFill>
                  <a:schemeClr val="dk2"/>
                </a:solidFill>
                <a:latin typeface="Georgia"/>
                <a:ea typeface="Georgia"/>
                <a:cs typeface="Georgia"/>
                <a:sym typeface="Georgia"/>
              </a:defRPr>
            </a:lvl2pPr>
            <a:lvl3pPr indent="-228600" lvl="2" marL="1371600" marR="0" rtl="0" algn="l">
              <a:spcBef>
                <a:spcPts val="360"/>
              </a:spcBef>
              <a:spcAft>
                <a:spcPts val="0"/>
              </a:spcAft>
              <a:buClr>
                <a:schemeClr val="accent3"/>
              </a:buClr>
              <a:buSzPts val="1350"/>
              <a:buFont typeface="Noto Sans Symbols"/>
              <a:buNone/>
              <a:defRPr b="1" i="0" sz="1800" u="none" cap="none" strike="noStrike">
                <a:solidFill>
                  <a:schemeClr val="dk1"/>
                </a:solidFill>
                <a:latin typeface="Georgia"/>
                <a:ea typeface="Georgia"/>
                <a:cs typeface="Georgia"/>
                <a:sym typeface="Georgia"/>
              </a:defRPr>
            </a:lvl3pPr>
            <a:lvl4pPr indent="-228600" lvl="3" marL="1828800" marR="0" rtl="0" algn="l">
              <a:spcBef>
                <a:spcPts val="320"/>
              </a:spcBef>
              <a:spcAft>
                <a:spcPts val="0"/>
              </a:spcAft>
              <a:buClr>
                <a:schemeClr val="accent4"/>
              </a:buClr>
              <a:buSzPts val="1120"/>
              <a:buFont typeface="Noto Sans Symbols"/>
              <a:buNone/>
              <a:defRPr b="1" i="0" sz="1600" u="none" cap="none" strike="noStrike">
                <a:solidFill>
                  <a:schemeClr val="dk2"/>
                </a:solidFill>
                <a:latin typeface="Georgia"/>
                <a:ea typeface="Georgia"/>
                <a:cs typeface="Georgia"/>
                <a:sym typeface="Georgia"/>
              </a:defRPr>
            </a:lvl4pPr>
            <a:lvl5pPr indent="-228600" lvl="4" marL="2286000" marR="0" rtl="0" algn="l">
              <a:spcBef>
                <a:spcPts val="320"/>
              </a:spcBef>
              <a:spcAft>
                <a:spcPts val="0"/>
              </a:spcAft>
              <a:buClr>
                <a:schemeClr val="accent5"/>
              </a:buClr>
              <a:buSzPts val="1600"/>
              <a:buFont typeface="Georgia"/>
              <a:buNone/>
              <a:defRPr b="1" i="0" sz="1600" u="none" cap="none" strike="noStrike">
                <a:solidFill>
                  <a:schemeClr val="dk1"/>
                </a:solidFill>
                <a:latin typeface="Georgia"/>
                <a:ea typeface="Georgia"/>
                <a:cs typeface="Georgia"/>
                <a:sym typeface="Georgia"/>
              </a:defRPr>
            </a:lvl5pPr>
            <a:lvl6pPr indent="-320039" lvl="5" marL="2743200" marR="0" rtl="0" algn="l">
              <a:spcBef>
                <a:spcPts val="360"/>
              </a:spcBef>
              <a:spcAft>
                <a:spcPts val="0"/>
              </a:spcAft>
              <a:buClr>
                <a:schemeClr val="accent6"/>
              </a:buClr>
              <a:buSzPts val="1440"/>
              <a:buFont typeface="Noto Sans Symbols"/>
              <a:buChar char="●"/>
              <a:defRPr b="0" i="0" sz="1800" u="none" cap="none" strike="noStrike">
                <a:solidFill>
                  <a:schemeClr val="dk1"/>
                </a:solidFill>
                <a:latin typeface="Georgia"/>
                <a:ea typeface="Georgia"/>
                <a:cs typeface="Georgia"/>
                <a:sym typeface="Georgia"/>
              </a:defRPr>
            </a:lvl6pPr>
            <a:lvl7pPr indent="-320039" lvl="6" marL="3200400" marR="0" rtl="0" algn="l">
              <a:spcBef>
                <a:spcPts val="320"/>
              </a:spcBef>
              <a:spcAft>
                <a:spcPts val="0"/>
              </a:spcAft>
              <a:buClr>
                <a:srgbClr val="B75640"/>
              </a:buClr>
              <a:buSzPts val="1440"/>
              <a:buFont typeface="Georgia"/>
              <a:buChar char="•"/>
              <a:defRPr b="0" i="0" sz="1600" u="none" cap="none" strike="noStrike">
                <a:solidFill>
                  <a:schemeClr val="dk1"/>
                </a:solidFill>
                <a:latin typeface="Georgia"/>
                <a:ea typeface="Georgia"/>
                <a:cs typeface="Georgia"/>
                <a:sym typeface="Georgia"/>
              </a:defRPr>
            </a:lvl7pPr>
            <a:lvl8pPr indent="-330200" lvl="7" marL="3657600" marR="0" rtl="0" algn="l">
              <a:spcBef>
                <a:spcPts val="320"/>
              </a:spcBef>
              <a:spcAft>
                <a:spcPts val="0"/>
              </a:spcAft>
              <a:buClr>
                <a:srgbClr val="7A6B62"/>
              </a:buClr>
              <a:buSzPts val="1600"/>
              <a:buFont typeface="Georgia"/>
              <a:buChar char="•"/>
              <a:defRPr b="0" i="0" sz="1600" u="none" cap="none" strike="noStrike">
                <a:solidFill>
                  <a:schemeClr val="dk1"/>
                </a:solidFill>
                <a:latin typeface="Georgia"/>
                <a:ea typeface="Georgia"/>
                <a:cs typeface="Georgia"/>
                <a:sym typeface="Georgia"/>
              </a:defRPr>
            </a:lvl8pPr>
            <a:lvl9pPr indent="-308609" lvl="8" marL="4114800" marR="0" rtl="0" algn="l">
              <a:spcBef>
                <a:spcPts val="280"/>
              </a:spcBef>
              <a:spcAft>
                <a:spcPts val="0"/>
              </a:spcAft>
              <a:buClr>
                <a:srgbClr val="B29D00"/>
              </a:buClr>
              <a:buSzPts val="1260"/>
              <a:buFont typeface="Georgia"/>
              <a:buChar char="•"/>
              <a:defRPr b="0" i="0" sz="1400" u="none" cap="none" strike="noStrike">
                <a:solidFill>
                  <a:schemeClr val="dk1"/>
                </a:solidFill>
                <a:latin typeface="Georgia"/>
                <a:ea typeface="Georgia"/>
                <a:cs typeface="Georgia"/>
                <a:sym typeface="Georgia"/>
              </a:defRPr>
            </a:lvl9pPr>
          </a:lstStyle>
          <a:p/>
        </p:txBody>
      </p:sp>
      <p:sp>
        <p:nvSpPr>
          <p:cNvPr id="79" name="Google Shape;79;p6"/>
          <p:cNvSpPr txBox="1"/>
          <p:nvPr>
            <p:ph idx="2" type="body"/>
          </p:nvPr>
        </p:nvSpPr>
        <p:spPr>
          <a:xfrm>
            <a:off x="4791330" y="1524000"/>
            <a:ext cx="4041775" cy="731520"/>
          </a:xfrm>
          <a:prstGeom prst="rect">
            <a:avLst/>
          </a:prstGeom>
          <a:noFill/>
          <a:ln>
            <a:noFill/>
          </a:ln>
          <a:effectLst>
            <a:outerShdw blurRad="50800" rotWithShape="0" dir="5400000" dist="25400">
              <a:srgbClr val="000000">
                <a:alpha val="34901"/>
              </a:srgbClr>
            </a:outerShdw>
          </a:effectLst>
        </p:spPr>
        <p:txBody>
          <a:bodyPr anchorCtr="0" anchor="ctr" bIns="45700" lIns="91425" spcFirstLastPara="1" rIns="91425" wrap="square" tIns="45700">
            <a:noAutofit/>
          </a:bodyPr>
          <a:lstStyle>
            <a:lvl1pPr indent="-228600" lvl="0" marL="457200" marR="0" rtl="0" algn="l">
              <a:spcBef>
                <a:spcPts val="440"/>
              </a:spcBef>
              <a:spcAft>
                <a:spcPts val="0"/>
              </a:spcAft>
              <a:buClr>
                <a:schemeClr val="accent1"/>
              </a:buClr>
              <a:buSzPts val="1870"/>
              <a:buFont typeface="Noto Sans Symbols"/>
              <a:buNone/>
              <a:defRPr b="1" i="0" sz="2200" u="none" cap="none" strike="noStrike">
                <a:solidFill>
                  <a:schemeClr val="dk1"/>
                </a:solidFill>
                <a:latin typeface="Georgia"/>
                <a:ea typeface="Georgia"/>
                <a:cs typeface="Georgia"/>
                <a:sym typeface="Georgia"/>
              </a:defRPr>
            </a:lvl1pPr>
            <a:lvl2pPr indent="-228600" lvl="1" marL="914400" marR="0" rtl="0" algn="l">
              <a:spcBef>
                <a:spcPts val="400"/>
              </a:spcBef>
              <a:spcAft>
                <a:spcPts val="0"/>
              </a:spcAft>
              <a:buClr>
                <a:schemeClr val="accent2"/>
              </a:buClr>
              <a:buSzPts val="1400"/>
              <a:buFont typeface="Noto Sans Symbols"/>
              <a:buNone/>
              <a:defRPr b="1" i="0" sz="2000" u="none" cap="none" strike="noStrike">
                <a:solidFill>
                  <a:schemeClr val="dk2"/>
                </a:solidFill>
                <a:latin typeface="Georgia"/>
                <a:ea typeface="Georgia"/>
                <a:cs typeface="Georgia"/>
                <a:sym typeface="Georgia"/>
              </a:defRPr>
            </a:lvl2pPr>
            <a:lvl3pPr indent="-228600" lvl="2" marL="1371600" marR="0" rtl="0" algn="l">
              <a:spcBef>
                <a:spcPts val="360"/>
              </a:spcBef>
              <a:spcAft>
                <a:spcPts val="0"/>
              </a:spcAft>
              <a:buClr>
                <a:schemeClr val="accent3"/>
              </a:buClr>
              <a:buSzPts val="1350"/>
              <a:buFont typeface="Noto Sans Symbols"/>
              <a:buNone/>
              <a:defRPr b="1" i="0" sz="1800" u="none" cap="none" strike="noStrike">
                <a:solidFill>
                  <a:schemeClr val="dk1"/>
                </a:solidFill>
                <a:latin typeface="Georgia"/>
                <a:ea typeface="Georgia"/>
                <a:cs typeface="Georgia"/>
                <a:sym typeface="Georgia"/>
              </a:defRPr>
            </a:lvl3pPr>
            <a:lvl4pPr indent="-228600" lvl="3" marL="1828800" marR="0" rtl="0" algn="l">
              <a:spcBef>
                <a:spcPts val="320"/>
              </a:spcBef>
              <a:spcAft>
                <a:spcPts val="0"/>
              </a:spcAft>
              <a:buClr>
                <a:schemeClr val="accent4"/>
              </a:buClr>
              <a:buSzPts val="1120"/>
              <a:buFont typeface="Noto Sans Symbols"/>
              <a:buNone/>
              <a:defRPr b="1" i="0" sz="1600" u="none" cap="none" strike="noStrike">
                <a:solidFill>
                  <a:schemeClr val="dk2"/>
                </a:solidFill>
                <a:latin typeface="Georgia"/>
                <a:ea typeface="Georgia"/>
                <a:cs typeface="Georgia"/>
                <a:sym typeface="Georgia"/>
              </a:defRPr>
            </a:lvl4pPr>
            <a:lvl5pPr indent="-228600" lvl="4" marL="2286000" marR="0" rtl="0" algn="l">
              <a:spcBef>
                <a:spcPts val="320"/>
              </a:spcBef>
              <a:spcAft>
                <a:spcPts val="0"/>
              </a:spcAft>
              <a:buClr>
                <a:schemeClr val="accent5"/>
              </a:buClr>
              <a:buSzPts val="1600"/>
              <a:buFont typeface="Georgia"/>
              <a:buNone/>
              <a:defRPr b="1" i="0" sz="1600" u="none" cap="none" strike="noStrike">
                <a:solidFill>
                  <a:schemeClr val="dk1"/>
                </a:solidFill>
                <a:latin typeface="Georgia"/>
                <a:ea typeface="Georgia"/>
                <a:cs typeface="Georgia"/>
                <a:sym typeface="Georgia"/>
              </a:defRPr>
            </a:lvl5pPr>
            <a:lvl6pPr indent="-320039" lvl="5" marL="2743200" marR="0" rtl="0" algn="l">
              <a:spcBef>
                <a:spcPts val="360"/>
              </a:spcBef>
              <a:spcAft>
                <a:spcPts val="0"/>
              </a:spcAft>
              <a:buClr>
                <a:schemeClr val="accent6"/>
              </a:buClr>
              <a:buSzPts val="1440"/>
              <a:buFont typeface="Noto Sans Symbols"/>
              <a:buChar char="●"/>
              <a:defRPr b="0" i="0" sz="1800" u="none" cap="none" strike="noStrike">
                <a:solidFill>
                  <a:schemeClr val="dk1"/>
                </a:solidFill>
                <a:latin typeface="Georgia"/>
                <a:ea typeface="Georgia"/>
                <a:cs typeface="Georgia"/>
                <a:sym typeface="Georgia"/>
              </a:defRPr>
            </a:lvl6pPr>
            <a:lvl7pPr indent="-320039" lvl="6" marL="3200400" marR="0" rtl="0" algn="l">
              <a:spcBef>
                <a:spcPts val="320"/>
              </a:spcBef>
              <a:spcAft>
                <a:spcPts val="0"/>
              </a:spcAft>
              <a:buClr>
                <a:srgbClr val="B75640"/>
              </a:buClr>
              <a:buSzPts val="1440"/>
              <a:buFont typeface="Georgia"/>
              <a:buChar char="•"/>
              <a:defRPr b="0" i="0" sz="1600" u="none" cap="none" strike="noStrike">
                <a:solidFill>
                  <a:schemeClr val="dk1"/>
                </a:solidFill>
                <a:latin typeface="Georgia"/>
                <a:ea typeface="Georgia"/>
                <a:cs typeface="Georgia"/>
                <a:sym typeface="Georgia"/>
              </a:defRPr>
            </a:lvl7pPr>
            <a:lvl8pPr indent="-330200" lvl="7" marL="3657600" marR="0" rtl="0" algn="l">
              <a:spcBef>
                <a:spcPts val="320"/>
              </a:spcBef>
              <a:spcAft>
                <a:spcPts val="0"/>
              </a:spcAft>
              <a:buClr>
                <a:srgbClr val="7A6B62"/>
              </a:buClr>
              <a:buSzPts val="1600"/>
              <a:buFont typeface="Georgia"/>
              <a:buChar char="•"/>
              <a:defRPr b="0" i="0" sz="1600" u="none" cap="none" strike="noStrike">
                <a:solidFill>
                  <a:schemeClr val="dk1"/>
                </a:solidFill>
                <a:latin typeface="Georgia"/>
                <a:ea typeface="Georgia"/>
                <a:cs typeface="Georgia"/>
                <a:sym typeface="Georgia"/>
              </a:defRPr>
            </a:lvl8pPr>
            <a:lvl9pPr indent="-308609" lvl="8" marL="4114800" marR="0" rtl="0" algn="l">
              <a:spcBef>
                <a:spcPts val="280"/>
              </a:spcBef>
              <a:spcAft>
                <a:spcPts val="0"/>
              </a:spcAft>
              <a:buClr>
                <a:srgbClr val="B29D00"/>
              </a:buClr>
              <a:buSzPts val="1260"/>
              <a:buFont typeface="Georgia"/>
              <a:buChar char="•"/>
              <a:defRPr b="0" i="0" sz="1400" u="none" cap="none" strike="noStrike">
                <a:solidFill>
                  <a:schemeClr val="dk1"/>
                </a:solidFill>
                <a:latin typeface="Georgia"/>
                <a:ea typeface="Georgia"/>
                <a:cs typeface="Georgia"/>
                <a:sym typeface="Georgia"/>
              </a:defRPr>
            </a:lvl9pPr>
          </a:lstStyle>
          <a:p/>
        </p:txBody>
      </p:sp>
      <p:sp>
        <p:nvSpPr>
          <p:cNvPr id="80" name="Google Shape;80;p6"/>
          <p:cNvSpPr txBox="1"/>
          <p:nvPr>
            <p:ph idx="10" type="dt"/>
          </p:nvPr>
        </p:nvSpPr>
        <p:spPr>
          <a:xfrm>
            <a:off x="5791200" y="6404984"/>
            <a:ext cx="3044952" cy="36576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sz="1400">
                <a:solidFill>
                  <a:srgbClr val="FFFFFF"/>
                </a:solidFill>
                <a:latin typeface="Georgia"/>
                <a:ea typeface="Georgia"/>
                <a:cs typeface="Georgia"/>
                <a:sym typeface="Georgia"/>
              </a:defRPr>
            </a:lvl1pPr>
            <a:lvl2pPr lvl="1"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2pPr>
            <a:lvl3pPr lvl="2"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3pPr>
            <a:lvl4pPr lvl="3"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4pPr>
            <a:lvl5pPr lvl="4"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5pPr>
            <a:lvl6pPr lvl="5"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6pPr>
            <a:lvl7pPr lvl="6"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7pPr>
            <a:lvl8pPr lvl="7"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8pPr>
            <a:lvl9pPr lvl="8"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9pPr>
          </a:lstStyle>
          <a:p/>
        </p:txBody>
      </p:sp>
      <p:sp>
        <p:nvSpPr>
          <p:cNvPr id="81" name="Google Shape;81;p6"/>
          <p:cNvSpPr txBox="1"/>
          <p:nvPr>
            <p:ph idx="11" type="ftr"/>
          </p:nvPr>
        </p:nvSpPr>
        <p:spPr>
          <a:xfrm>
            <a:off x="304800" y="6409944"/>
            <a:ext cx="3581400" cy="36576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200">
                <a:solidFill>
                  <a:srgbClr val="FFFFFF"/>
                </a:solidFill>
                <a:latin typeface="Georgia"/>
                <a:ea typeface="Georgia"/>
                <a:cs typeface="Georgia"/>
                <a:sym typeface="Georgia"/>
              </a:defRPr>
            </a:lvl1pPr>
            <a:lvl2pPr lvl="1"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2pPr>
            <a:lvl3pPr lvl="2"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3pPr>
            <a:lvl4pPr lvl="3"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4pPr>
            <a:lvl5pPr lvl="4"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5pPr>
            <a:lvl6pPr lvl="5"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6pPr>
            <a:lvl7pPr lvl="6"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7pPr>
            <a:lvl8pPr lvl="7"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8pPr>
            <a:lvl9pPr lvl="8"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9pPr>
          </a:lstStyle>
          <a:p/>
        </p:txBody>
      </p:sp>
      <p:cxnSp>
        <p:nvCxnSpPr>
          <p:cNvPr id="82" name="Google Shape;82;p6"/>
          <p:cNvCxnSpPr/>
          <p:nvPr/>
        </p:nvCxnSpPr>
        <p:spPr>
          <a:xfrm>
            <a:off x="152400" y="1280160"/>
            <a:ext cx="8833104" cy="0"/>
          </a:xfrm>
          <a:prstGeom prst="straightConnector1">
            <a:avLst/>
          </a:prstGeom>
          <a:noFill/>
          <a:ln cap="flat" cmpd="sng" w="11425">
            <a:solidFill>
              <a:srgbClr val="7A9798"/>
            </a:solidFill>
            <a:prstDash val="dash"/>
            <a:round/>
            <a:headEnd len="sm" w="sm" type="none"/>
            <a:tailEnd len="sm" w="sm" type="none"/>
          </a:ln>
        </p:spPr>
      </p:cxnSp>
      <p:sp>
        <p:nvSpPr>
          <p:cNvPr id="83" name="Google Shape;83;p6"/>
          <p:cNvSpPr/>
          <p:nvPr/>
        </p:nvSpPr>
        <p:spPr>
          <a:xfrm>
            <a:off x="152400" y="155448"/>
            <a:ext cx="8833104" cy="6547104"/>
          </a:xfrm>
          <a:prstGeom prst="rect">
            <a:avLst/>
          </a:prstGeom>
          <a:noFill/>
          <a:ln cap="flat" cmpd="sng" w="9525">
            <a:solidFill>
              <a:srgbClr val="7A979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84" name="Google Shape;84;p6"/>
          <p:cNvSpPr txBox="1"/>
          <p:nvPr>
            <p:ph idx="3" type="body"/>
          </p:nvPr>
        </p:nvSpPr>
        <p:spPr>
          <a:xfrm>
            <a:off x="301752" y="2471383"/>
            <a:ext cx="4041648" cy="3818404"/>
          </a:xfrm>
          <a:prstGeom prst="rect">
            <a:avLst/>
          </a:prstGeom>
          <a:noFill/>
          <a:ln>
            <a:noFill/>
          </a:ln>
        </p:spPr>
        <p:txBody>
          <a:bodyPr anchorCtr="0" anchor="t" bIns="45700" lIns="91425" spcFirstLastPara="1" rIns="91425" wrap="square" tIns="45700">
            <a:noAutofit/>
          </a:bodyPr>
          <a:lstStyle>
            <a:lvl1pPr indent="-374332" lvl="0" marL="457200" marR="0" rtl="0" algn="l">
              <a:spcBef>
                <a:spcPts val="540"/>
              </a:spcBef>
              <a:spcAft>
                <a:spcPts val="0"/>
              </a:spcAft>
              <a:buClr>
                <a:schemeClr val="accent1"/>
              </a:buClr>
              <a:buSzPts val="2295"/>
              <a:buFont typeface="Noto Sans Symbols"/>
              <a:buChar char="●"/>
              <a:defRPr b="0" i="0" sz="2700" u="none" cap="none" strike="noStrike">
                <a:solidFill>
                  <a:schemeClr val="dk1"/>
                </a:solidFill>
                <a:latin typeface="Georgia"/>
                <a:ea typeface="Georgia"/>
                <a:cs typeface="Georgia"/>
                <a:sym typeface="Georgia"/>
              </a:defRPr>
            </a:lvl1pPr>
            <a:lvl2pPr indent="-326390" lvl="1" marL="914400" marR="0" rtl="0" algn="l">
              <a:spcBef>
                <a:spcPts val="440"/>
              </a:spcBef>
              <a:spcAft>
                <a:spcPts val="0"/>
              </a:spcAft>
              <a:buClr>
                <a:schemeClr val="accent2"/>
              </a:buClr>
              <a:buSzPts val="1540"/>
              <a:buFont typeface="Noto Sans Symbols"/>
              <a:buChar char="○"/>
              <a:defRPr b="0" i="0" sz="2200" u="none" cap="none" strike="noStrike">
                <a:solidFill>
                  <a:schemeClr val="dk2"/>
                </a:solidFill>
                <a:latin typeface="Georgia"/>
                <a:ea typeface="Georgia"/>
                <a:cs typeface="Georgia"/>
                <a:sym typeface="Georgia"/>
              </a:defRPr>
            </a:lvl2pPr>
            <a:lvl3pPr indent="-323850" lvl="2" marL="1371600" marR="0" rtl="0" algn="l">
              <a:spcBef>
                <a:spcPts val="400"/>
              </a:spcBef>
              <a:spcAft>
                <a:spcPts val="0"/>
              </a:spcAft>
              <a:buClr>
                <a:schemeClr val="accent3"/>
              </a:buClr>
              <a:buSzPts val="1500"/>
              <a:buFont typeface="Noto Sans Symbols"/>
              <a:buChar char="•"/>
              <a:defRPr b="0" i="0" sz="2000" u="none" cap="none" strike="noStrike">
                <a:solidFill>
                  <a:schemeClr val="dk1"/>
                </a:solidFill>
                <a:latin typeface="Georgia"/>
                <a:ea typeface="Georgia"/>
                <a:cs typeface="Georgia"/>
                <a:sym typeface="Georgia"/>
              </a:defRPr>
            </a:lvl3pPr>
            <a:lvl4pPr indent="-317500" lvl="3" marL="1828800" marR="0" rtl="0" algn="l">
              <a:spcBef>
                <a:spcPts val="400"/>
              </a:spcBef>
              <a:spcAft>
                <a:spcPts val="0"/>
              </a:spcAft>
              <a:buClr>
                <a:schemeClr val="accent4"/>
              </a:buClr>
              <a:buSzPts val="1400"/>
              <a:buFont typeface="Noto Sans Symbols"/>
              <a:buChar char="•"/>
              <a:defRPr b="0" i="0" sz="2000" u="none" cap="none" strike="noStrike">
                <a:solidFill>
                  <a:schemeClr val="dk2"/>
                </a:solidFill>
                <a:latin typeface="Georgia"/>
                <a:ea typeface="Georgia"/>
                <a:cs typeface="Georgia"/>
                <a:sym typeface="Georgia"/>
              </a:defRPr>
            </a:lvl4pPr>
            <a:lvl5pPr indent="-342900" lvl="4" marL="2286000" marR="0" rtl="0" algn="l">
              <a:spcBef>
                <a:spcPts val="360"/>
              </a:spcBef>
              <a:spcAft>
                <a:spcPts val="0"/>
              </a:spcAft>
              <a:buClr>
                <a:schemeClr val="accent5"/>
              </a:buClr>
              <a:buSzPts val="1800"/>
              <a:buFont typeface="Georgia"/>
              <a:buChar char="•"/>
              <a:defRPr b="0" i="0" sz="1800" u="none" cap="none" strike="noStrike">
                <a:solidFill>
                  <a:schemeClr val="dk1"/>
                </a:solidFill>
                <a:latin typeface="Georgia"/>
                <a:ea typeface="Georgia"/>
                <a:cs typeface="Georgia"/>
                <a:sym typeface="Georgia"/>
              </a:defRPr>
            </a:lvl5pPr>
            <a:lvl6pPr indent="-320039" lvl="5" marL="2743200" marR="0" rtl="0" algn="l">
              <a:spcBef>
                <a:spcPts val="360"/>
              </a:spcBef>
              <a:spcAft>
                <a:spcPts val="0"/>
              </a:spcAft>
              <a:buClr>
                <a:schemeClr val="accent6"/>
              </a:buClr>
              <a:buSzPts val="1440"/>
              <a:buFont typeface="Noto Sans Symbols"/>
              <a:buChar char="●"/>
              <a:defRPr b="0" i="0" sz="1800" u="none" cap="none" strike="noStrike">
                <a:solidFill>
                  <a:schemeClr val="dk1"/>
                </a:solidFill>
                <a:latin typeface="Georgia"/>
                <a:ea typeface="Georgia"/>
                <a:cs typeface="Georgia"/>
                <a:sym typeface="Georgia"/>
              </a:defRPr>
            </a:lvl6pPr>
            <a:lvl7pPr indent="-320039" lvl="6" marL="3200400" marR="0" rtl="0" algn="l">
              <a:spcBef>
                <a:spcPts val="320"/>
              </a:spcBef>
              <a:spcAft>
                <a:spcPts val="0"/>
              </a:spcAft>
              <a:buClr>
                <a:srgbClr val="B75640"/>
              </a:buClr>
              <a:buSzPts val="1440"/>
              <a:buFont typeface="Georgia"/>
              <a:buChar char="•"/>
              <a:defRPr b="0" i="0" sz="1600" u="none" cap="none" strike="noStrike">
                <a:solidFill>
                  <a:schemeClr val="dk1"/>
                </a:solidFill>
                <a:latin typeface="Georgia"/>
                <a:ea typeface="Georgia"/>
                <a:cs typeface="Georgia"/>
                <a:sym typeface="Georgia"/>
              </a:defRPr>
            </a:lvl7pPr>
            <a:lvl8pPr indent="-330200" lvl="7" marL="3657600" marR="0" rtl="0" algn="l">
              <a:spcBef>
                <a:spcPts val="320"/>
              </a:spcBef>
              <a:spcAft>
                <a:spcPts val="0"/>
              </a:spcAft>
              <a:buClr>
                <a:srgbClr val="7A6B62"/>
              </a:buClr>
              <a:buSzPts val="1600"/>
              <a:buFont typeface="Georgia"/>
              <a:buChar char="•"/>
              <a:defRPr b="0" i="0" sz="1600" u="none" cap="none" strike="noStrike">
                <a:solidFill>
                  <a:schemeClr val="dk1"/>
                </a:solidFill>
                <a:latin typeface="Georgia"/>
                <a:ea typeface="Georgia"/>
                <a:cs typeface="Georgia"/>
                <a:sym typeface="Georgia"/>
              </a:defRPr>
            </a:lvl8pPr>
            <a:lvl9pPr indent="-308609" lvl="8" marL="4114800" marR="0" rtl="0" algn="l">
              <a:spcBef>
                <a:spcPts val="280"/>
              </a:spcBef>
              <a:spcAft>
                <a:spcPts val="0"/>
              </a:spcAft>
              <a:buClr>
                <a:srgbClr val="B29D00"/>
              </a:buClr>
              <a:buSzPts val="1260"/>
              <a:buFont typeface="Georgia"/>
              <a:buChar char="•"/>
              <a:defRPr b="0" i="0" sz="1400" u="none" cap="none" strike="noStrike">
                <a:solidFill>
                  <a:schemeClr val="dk1"/>
                </a:solidFill>
                <a:latin typeface="Georgia"/>
                <a:ea typeface="Georgia"/>
                <a:cs typeface="Georgia"/>
                <a:sym typeface="Georgia"/>
              </a:defRPr>
            </a:lvl9pPr>
          </a:lstStyle>
          <a:p/>
        </p:txBody>
      </p:sp>
      <p:sp>
        <p:nvSpPr>
          <p:cNvPr id="85" name="Google Shape;85;p6"/>
          <p:cNvSpPr txBox="1"/>
          <p:nvPr>
            <p:ph idx="4" type="body"/>
          </p:nvPr>
        </p:nvSpPr>
        <p:spPr>
          <a:xfrm>
            <a:off x="4800600" y="2471383"/>
            <a:ext cx="4038600" cy="3822192"/>
          </a:xfrm>
          <a:prstGeom prst="rect">
            <a:avLst/>
          </a:prstGeom>
          <a:noFill/>
          <a:ln>
            <a:noFill/>
          </a:ln>
        </p:spPr>
        <p:txBody>
          <a:bodyPr anchorCtr="0" anchor="t" bIns="45700" lIns="91425" spcFirstLastPara="1" rIns="91425" wrap="square" tIns="45700">
            <a:noAutofit/>
          </a:bodyPr>
          <a:lstStyle>
            <a:lvl1pPr indent="-374332" lvl="0" marL="457200" marR="0" rtl="0" algn="l">
              <a:spcBef>
                <a:spcPts val="540"/>
              </a:spcBef>
              <a:spcAft>
                <a:spcPts val="0"/>
              </a:spcAft>
              <a:buClr>
                <a:schemeClr val="accent1"/>
              </a:buClr>
              <a:buSzPts val="2295"/>
              <a:buFont typeface="Noto Sans Symbols"/>
              <a:buChar char="●"/>
              <a:defRPr b="0" i="0" sz="2700" u="none" cap="none" strike="noStrike">
                <a:solidFill>
                  <a:schemeClr val="dk1"/>
                </a:solidFill>
                <a:latin typeface="Georgia"/>
                <a:ea typeface="Georgia"/>
                <a:cs typeface="Georgia"/>
                <a:sym typeface="Georgia"/>
              </a:defRPr>
            </a:lvl1pPr>
            <a:lvl2pPr indent="-326390" lvl="1" marL="914400" marR="0" rtl="0" algn="l">
              <a:spcBef>
                <a:spcPts val="440"/>
              </a:spcBef>
              <a:spcAft>
                <a:spcPts val="0"/>
              </a:spcAft>
              <a:buClr>
                <a:schemeClr val="accent2"/>
              </a:buClr>
              <a:buSzPts val="1540"/>
              <a:buFont typeface="Noto Sans Symbols"/>
              <a:buChar char="○"/>
              <a:defRPr b="0" i="0" sz="2200" u="none" cap="none" strike="noStrike">
                <a:solidFill>
                  <a:schemeClr val="dk2"/>
                </a:solidFill>
                <a:latin typeface="Georgia"/>
                <a:ea typeface="Georgia"/>
                <a:cs typeface="Georgia"/>
                <a:sym typeface="Georgia"/>
              </a:defRPr>
            </a:lvl2pPr>
            <a:lvl3pPr indent="-323850" lvl="2" marL="1371600" marR="0" rtl="0" algn="l">
              <a:spcBef>
                <a:spcPts val="400"/>
              </a:spcBef>
              <a:spcAft>
                <a:spcPts val="0"/>
              </a:spcAft>
              <a:buClr>
                <a:schemeClr val="accent3"/>
              </a:buClr>
              <a:buSzPts val="1500"/>
              <a:buFont typeface="Noto Sans Symbols"/>
              <a:buChar char="•"/>
              <a:defRPr b="0" i="0" sz="2000" u="none" cap="none" strike="noStrike">
                <a:solidFill>
                  <a:schemeClr val="dk1"/>
                </a:solidFill>
                <a:latin typeface="Georgia"/>
                <a:ea typeface="Georgia"/>
                <a:cs typeface="Georgia"/>
                <a:sym typeface="Georgia"/>
              </a:defRPr>
            </a:lvl3pPr>
            <a:lvl4pPr indent="-317500" lvl="3" marL="1828800" marR="0" rtl="0" algn="l">
              <a:spcBef>
                <a:spcPts val="400"/>
              </a:spcBef>
              <a:spcAft>
                <a:spcPts val="0"/>
              </a:spcAft>
              <a:buClr>
                <a:schemeClr val="accent4"/>
              </a:buClr>
              <a:buSzPts val="1400"/>
              <a:buFont typeface="Noto Sans Symbols"/>
              <a:buChar char="•"/>
              <a:defRPr b="0" i="0" sz="2000" u="none" cap="none" strike="noStrike">
                <a:solidFill>
                  <a:schemeClr val="dk2"/>
                </a:solidFill>
                <a:latin typeface="Georgia"/>
                <a:ea typeface="Georgia"/>
                <a:cs typeface="Georgia"/>
                <a:sym typeface="Georgia"/>
              </a:defRPr>
            </a:lvl4pPr>
            <a:lvl5pPr indent="-342900" lvl="4" marL="2286000" marR="0" rtl="0" algn="l">
              <a:spcBef>
                <a:spcPts val="360"/>
              </a:spcBef>
              <a:spcAft>
                <a:spcPts val="0"/>
              </a:spcAft>
              <a:buClr>
                <a:schemeClr val="accent5"/>
              </a:buClr>
              <a:buSzPts val="1800"/>
              <a:buFont typeface="Georgia"/>
              <a:buChar char="•"/>
              <a:defRPr b="0" i="0" sz="1800" u="none" cap="none" strike="noStrike">
                <a:solidFill>
                  <a:schemeClr val="dk1"/>
                </a:solidFill>
                <a:latin typeface="Georgia"/>
                <a:ea typeface="Georgia"/>
                <a:cs typeface="Georgia"/>
                <a:sym typeface="Georgia"/>
              </a:defRPr>
            </a:lvl5pPr>
            <a:lvl6pPr indent="-320039" lvl="5" marL="2743200" marR="0" rtl="0" algn="l">
              <a:spcBef>
                <a:spcPts val="360"/>
              </a:spcBef>
              <a:spcAft>
                <a:spcPts val="0"/>
              </a:spcAft>
              <a:buClr>
                <a:schemeClr val="accent6"/>
              </a:buClr>
              <a:buSzPts val="1440"/>
              <a:buFont typeface="Noto Sans Symbols"/>
              <a:buChar char="●"/>
              <a:defRPr b="0" i="0" sz="1800" u="none" cap="none" strike="noStrike">
                <a:solidFill>
                  <a:schemeClr val="dk1"/>
                </a:solidFill>
                <a:latin typeface="Georgia"/>
                <a:ea typeface="Georgia"/>
                <a:cs typeface="Georgia"/>
                <a:sym typeface="Georgia"/>
              </a:defRPr>
            </a:lvl6pPr>
            <a:lvl7pPr indent="-320039" lvl="6" marL="3200400" marR="0" rtl="0" algn="l">
              <a:spcBef>
                <a:spcPts val="320"/>
              </a:spcBef>
              <a:spcAft>
                <a:spcPts val="0"/>
              </a:spcAft>
              <a:buClr>
                <a:srgbClr val="B75640"/>
              </a:buClr>
              <a:buSzPts val="1440"/>
              <a:buFont typeface="Georgia"/>
              <a:buChar char="•"/>
              <a:defRPr b="0" i="0" sz="1600" u="none" cap="none" strike="noStrike">
                <a:solidFill>
                  <a:schemeClr val="dk1"/>
                </a:solidFill>
                <a:latin typeface="Georgia"/>
                <a:ea typeface="Georgia"/>
                <a:cs typeface="Georgia"/>
                <a:sym typeface="Georgia"/>
              </a:defRPr>
            </a:lvl7pPr>
            <a:lvl8pPr indent="-330200" lvl="7" marL="3657600" marR="0" rtl="0" algn="l">
              <a:spcBef>
                <a:spcPts val="320"/>
              </a:spcBef>
              <a:spcAft>
                <a:spcPts val="0"/>
              </a:spcAft>
              <a:buClr>
                <a:srgbClr val="7A6B62"/>
              </a:buClr>
              <a:buSzPts val="1600"/>
              <a:buFont typeface="Georgia"/>
              <a:buChar char="•"/>
              <a:defRPr b="0" i="0" sz="1600" u="none" cap="none" strike="noStrike">
                <a:solidFill>
                  <a:schemeClr val="dk1"/>
                </a:solidFill>
                <a:latin typeface="Georgia"/>
                <a:ea typeface="Georgia"/>
                <a:cs typeface="Georgia"/>
                <a:sym typeface="Georgia"/>
              </a:defRPr>
            </a:lvl8pPr>
            <a:lvl9pPr indent="-308609" lvl="8" marL="4114800" marR="0" rtl="0" algn="l">
              <a:spcBef>
                <a:spcPts val="280"/>
              </a:spcBef>
              <a:spcAft>
                <a:spcPts val="0"/>
              </a:spcAft>
              <a:buClr>
                <a:srgbClr val="B29D00"/>
              </a:buClr>
              <a:buSzPts val="1260"/>
              <a:buFont typeface="Georgia"/>
              <a:buChar char="•"/>
              <a:defRPr b="0" i="0" sz="1400" u="none" cap="none" strike="noStrike">
                <a:solidFill>
                  <a:schemeClr val="dk1"/>
                </a:solidFill>
                <a:latin typeface="Georgia"/>
                <a:ea typeface="Georgia"/>
                <a:cs typeface="Georgia"/>
                <a:sym typeface="Georgia"/>
              </a:defRPr>
            </a:lvl9pPr>
          </a:lstStyle>
          <a:p/>
        </p:txBody>
      </p:sp>
      <p:sp>
        <p:nvSpPr>
          <p:cNvPr id="86" name="Google Shape;86;p6"/>
          <p:cNvSpPr/>
          <p:nvPr/>
        </p:nvSpPr>
        <p:spPr>
          <a:xfrm>
            <a:off x="4267200" y="956036"/>
            <a:ext cx="609600" cy="609600"/>
          </a:xfrm>
          <a:prstGeom prst="ellipse">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eorgia"/>
              <a:ea typeface="Georgia"/>
              <a:cs typeface="Georgia"/>
              <a:sym typeface="Georgia"/>
            </a:endParaRPr>
          </a:p>
        </p:txBody>
      </p:sp>
      <p:sp>
        <p:nvSpPr>
          <p:cNvPr id="87" name="Google Shape;87;p6"/>
          <p:cNvSpPr/>
          <p:nvPr/>
        </p:nvSpPr>
        <p:spPr>
          <a:xfrm>
            <a:off x="4361688" y="1050524"/>
            <a:ext cx="420624" cy="420624"/>
          </a:xfrm>
          <a:prstGeom prst="ellipse">
            <a:avLst/>
          </a:prstGeom>
          <a:solidFill>
            <a:srgbClr val="FFFFFF"/>
          </a:solidFill>
          <a:ln cap="rnd" cmpd="dbl" w="50800">
            <a:solidFill>
              <a:srgbClr val="7A979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eorgia"/>
              <a:ea typeface="Georgia"/>
              <a:cs typeface="Georgia"/>
              <a:sym typeface="Georgia"/>
            </a:endParaRPr>
          </a:p>
        </p:txBody>
      </p:sp>
      <p:sp>
        <p:nvSpPr>
          <p:cNvPr id="88" name="Google Shape;88;p6"/>
          <p:cNvSpPr txBox="1"/>
          <p:nvPr>
            <p:ph idx="12" type="sldNum"/>
          </p:nvPr>
        </p:nvSpPr>
        <p:spPr>
          <a:xfrm>
            <a:off x="4343400" y="1042416"/>
            <a:ext cx="457200" cy="441325"/>
          </a:xfrm>
          <a:prstGeom prst="rect">
            <a:avLst/>
          </a:prstGeom>
          <a:noFill/>
          <a:ln>
            <a:noFill/>
          </a:ln>
        </p:spPr>
        <p:txBody>
          <a:bodyPr anchorCtr="0" anchor="ctr" bIns="45700" lIns="45700" spcFirstLastPara="1" rIns="45700" wrap="square" tIns="45700">
            <a:noAutofit/>
          </a:bodyPr>
          <a:lstStyle>
            <a:lvl1pPr indent="0" lvl="0" marL="0" marR="0" rtl="0" algn="ctr">
              <a:spcBef>
                <a:spcPts val="0"/>
              </a:spcBef>
              <a:buNone/>
              <a:defRPr sz="1600">
                <a:solidFill>
                  <a:srgbClr val="7A9798"/>
                </a:solidFill>
                <a:latin typeface="Georgia"/>
                <a:ea typeface="Georgia"/>
                <a:cs typeface="Georgia"/>
                <a:sym typeface="Georgia"/>
              </a:defRPr>
            </a:lvl1pPr>
            <a:lvl2pPr indent="0" lvl="1" marL="0" marR="0" rtl="0" algn="ctr">
              <a:spcBef>
                <a:spcPts val="0"/>
              </a:spcBef>
              <a:buNone/>
              <a:defRPr sz="1600">
                <a:solidFill>
                  <a:srgbClr val="7A9798"/>
                </a:solidFill>
                <a:latin typeface="Georgia"/>
                <a:ea typeface="Georgia"/>
                <a:cs typeface="Georgia"/>
                <a:sym typeface="Georgia"/>
              </a:defRPr>
            </a:lvl2pPr>
            <a:lvl3pPr indent="0" lvl="2" marL="0" marR="0" rtl="0" algn="ctr">
              <a:spcBef>
                <a:spcPts val="0"/>
              </a:spcBef>
              <a:buNone/>
              <a:defRPr sz="1600">
                <a:solidFill>
                  <a:srgbClr val="7A9798"/>
                </a:solidFill>
                <a:latin typeface="Georgia"/>
                <a:ea typeface="Georgia"/>
                <a:cs typeface="Georgia"/>
                <a:sym typeface="Georgia"/>
              </a:defRPr>
            </a:lvl3pPr>
            <a:lvl4pPr indent="0" lvl="3" marL="0" marR="0" rtl="0" algn="ctr">
              <a:spcBef>
                <a:spcPts val="0"/>
              </a:spcBef>
              <a:buNone/>
              <a:defRPr sz="1600">
                <a:solidFill>
                  <a:srgbClr val="7A9798"/>
                </a:solidFill>
                <a:latin typeface="Georgia"/>
                <a:ea typeface="Georgia"/>
                <a:cs typeface="Georgia"/>
                <a:sym typeface="Georgia"/>
              </a:defRPr>
            </a:lvl4pPr>
            <a:lvl5pPr indent="0" lvl="4" marL="0" marR="0" rtl="0" algn="ctr">
              <a:spcBef>
                <a:spcPts val="0"/>
              </a:spcBef>
              <a:buNone/>
              <a:defRPr sz="1600">
                <a:solidFill>
                  <a:srgbClr val="7A9798"/>
                </a:solidFill>
                <a:latin typeface="Georgia"/>
                <a:ea typeface="Georgia"/>
                <a:cs typeface="Georgia"/>
                <a:sym typeface="Georgia"/>
              </a:defRPr>
            </a:lvl5pPr>
            <a:lvl6pPr indent="0" lvl="5" marL="0" marR="0" rtl="0" algn="ctr">
              <a:spcBef>
                <a:spcPts val="0"/>
              </a:spcBef>
              <a:buNone/>
              <a:defRPr sz="1600">
                <a:solidFill>
                  <a:srgbClr val="7A9798"/>
                </a:solidFill>
                <a:latin typeface="Georgia"/>
                <a:ea typeface="Georgia"/>
                <a:cs typeface="Georgia"/>
                <a:sym typeface="Georgia"/>
              </a:defRPr>
            </a:lvl6pPr>
            <a:lvl7pPr indent="0" lvl="6" marL="0" marR="0" rtl="0" algn="ctr">
              <a:spcBef>
                <a:spcPts val="0"/>
              </a:spcBef>
              <a:buNone/>
              <a:defRPr sz="1600">
                <a:solidFill>
                  <a:srgbClr val="7A9798"/>
                </a:solidFill>
                <a:latin typeface="Georgia"/>
                <a:ea typeface="Georgia"/>
                <a:cs typeface="Georgia"/>
                <a:sym typeface="Georgia"/>
              </a:defRPr>
            </a:lvl7pPr>
            <a:lvl8pPr indent="0" lvl="7" marL="0" marR="0" rtl="0" algn="ctr">
              <a:spcBef>
                <a:spcPts val="0"/>
              </a:spcBef>
              <a:buNone/>
              <a:defRPr sz="1600">
                <a:solidFill>
                  <a:srgbClr val="7A9798"/>
                </a:solidFill>
                <a:latin typeface="Georgia"/>
                <a:ea typeface="Georgia"/>
                <a:cs typeface="Georgia"/>
                <a:sym typeface="Georgia"/>
              </a:defRPr>
            </a:lvl8pPr>
            <a:lvl9pPr indent="0" lvl="8" marL="0" marR="0" rtl="0" algn="ctr">
              <a:spcBef>
                <a:spcPts val="0"/>
              </a:spcBef>
              <a:buNone/>
              <a:defRPr sz="1600">
                <a:solidFill>
                  <a:srgbClr val="7A9798"/>
                </a:solidFill>
                <a:latin typeface="Georgia"/>
                <a:ea typeface="Georgia"/>
                <a:cs typeface="Georgia"/>
                <a:sym typeface="Georgia"/>
              </a:defRPr>
            </a:lvl9pPr>
          </a:lstStyle>
          <a:p>
            <a:pPr indent="0" lvl="0" marL="0" rtl="0" algn="ctr">
              <a:spcBef>
                <a:spcPts val="0"/>
              </a:spcBef>
              <a:spcAft>
                <a:spcPts val="0"/>
              </a:spcAft>
              <a:buNone/>
            </a:pPr>
            <a:fld id="{00000000-1234-1234-1234-123412341234}" type="slidenum">
              <a:rPr lang="en-US"/>
              <a:t>‹#›</a:t>
            </a:fld>
            <a:endParaRPr/>
          </a:p>
        </p:txBody>
      </p:sp>
      <p:sp>
        <p:nvSpPr>
          <p:cNvPr id="89" name="Google Shape;89;p6"/>
          <p:cNvSpPr txBox="1"/>
          <p:nvPr>
            <p:ph type="title"/>
          </p:nvPr>
        </p:nvSpPr>
        <p:spPr>
          <a:xfrm>
            <a:off x="301752" y="228600"/>
            <a:ext cx="8534400" cy="758952"/>
          </a:xfrm>
          <a:prstGeom prst="rect">
            <a:avLst/>
          </a:prstGeom>
          <a:noFill/>
          <a:ln>
            <a:noFill/>
          </a:ln>
        </p:spPr>
        <p:txBody>
          <a:bodyPr anchorCtr="0" anchor="b" bIns="45700" lIns="91425" spcFirstLastPara="1" rIns="91425" wrap="square" tIns="45700">
            <a:noAutofit/>
          </a:bodyPr>
          <a:lstStyle>
            <a:lvl1pPr lvl="0" marR="0" rtl="0" algn="ctr">
              <a:spcBef>
                <a:spcPts val="0"/>
              </a:spcBef>
              <a:spcAft>
                <a:spcPts val="0"/>
              </a:spcAft>
              <a:buClr>
                <a:srgbClr val="7A9798"/>
              </a:buClr>
              <a:buSzPts val="3300"/>
              <a:buFont typeface="Georgia"/>
              <a:buNone/>
              <a:defRPr b="0" i="0" sz="3300" u="none" cap="none" strike="noStrike">
                <a:solidFill>
                  <a:srgbClr val="7A9798"/>
                </a:solidFill>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90" name="Shape 90"/>
        <p:cNvGrpSpPr/>
        <p:nvPr/>
      </p:nvGrpSpPr>
      <p:grpSpPr>
        <a:xfrm>
          <a:off x="0" y="0"/>
          <a:ext cx="0" cy="0"/>
          <a:chOff x="0" y="0"/>
          <a:chExt cx="0" cy="0"/>
        </a:xfrm>
      </p:grpSpPr>
      <p:sp>
        <p:nvSpPr>
          <p:cNvPr id="91" name="Google Shape;91;p7"/>
          <p:cNvSpPr txBox="1"/>
          <p:nvPr>
            <p:ph type="title"/>
          </p:nvPr>
        </p:nvSpPr>
        <p:spPr>
          <a:xfrm>
            <a:off x="301752" y="228600"/>
            <a:ext cx="8534400" cy="758952"/>
          </a:xfrm>
          <a:prstGeom prst="rect">
            <a:avLst/>
          </a:prstGeom>
          <a:noFill/>
          <a:ln>
            <a:noFill/>
          </a:ln>
        </p:spPr>
        <p:txBody>
          <a:bodyPr anchorCtr="0" anchor="b" bIns="45700" lIns="91425" spcFirstLastPara="1" rIns="91425" wrap="square" tIns="45700">
            <a:noAutofit/>
          </a:bodyPr>
          <a:lstStyle>
            <a:lvl1pPr lvl="0" marR="0" rtl="0" algn="ctr">
              <a:spcBef>
                <a:spcPts val="0"/>
              </a:spcBef>
              <a:spcAft>
                <a:spcPts val="0"/>
              </a:spcAft>
              <a:buClr>
                <a:srgbClr val="7A9798"/>
              </a:buClr>
              <a:buSzPts val="3300"/>
              <a:buFont typeface="Georgia"/>
              <a:buNone/>
              <a:defRPr b="0" i="0" sz="3300" u="none" cap="none" strike="noStrike">
                <a:solidFill>
                  <a:srgbClr val="7A9798"/>
                </a:solidFill>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2" name="Google Shape;92;p7"/>
          <p:cNvSpPr txBox="1"/>
          <p:nvPr>
            <p:ph idx="10" type="dt"/>
          </p:nvPr>
        </p:nvSpPr>
        <p:spPr>
          <a:xfrm>
            <a:off x="5791200" y="6404984"/>
            <a:ext cx="3044952" cy="36576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sz="1400">
                <a:solidFill>
                  <a:srgbClr val="FFFFFF"/>
                </a:solidFill>
                <a:latin typeface="Georgia"/>
                <a:ea typeface="Georgia"/>
                <a:cs typeface="Georgia"/>
                <a:sym typeface="Georgia"/>
              </a:defRPr>
            </a:lvl1pPr>
            <a:lvl2pPr lvl="1"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2pPr>
            <a:lvl3pPr lvl="2"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3pPr>
            <a:lvl4pPr lvl="3"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4pPr>
            <a:lvl5pPr lvl="4"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5pPr>
            <a:lvl6pPr lvl="5"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6pPr>
            <a:lvl7pPr lvl="6"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7pPr>
            <a:lvl8pPr lvl="7"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8pPr>
            <a:lvl9pPr lvl="8"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9pPr>
          </a:lstStyle>
          <a:p/>
        </p:txBody>
      </p:sp>
      <p:sp>
        <p:nvSpPr>
          <p:cNvPr id="93" name="Google Shape;93;p7"/>
          <p:cNvSpPr txBox="1"/>
          <p:nvPr>
            <p:ph idx="11" type="ftr"/>
          </p:nvPr>
        </p:nvSpPr>
        <p:spPr>
          <a:xfrm>
            <a:off x="304800" y="6410848"/>
            <a:ext cx="3581400" cy="36576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200">
                <a:solidFill>
                  <a:srgbClr val="FFFFFF"/>
                </a:solidFill>
                <a:latin typeface="Georgia"/>
                <a:ea typeface="Georgia"/>
                <a:cs typeface="Georgia"/>
                <a:sym typeface="Georgia"/>
              </a:defRPr>
            </a:lvl1pPr>
            <a:lvl2pPr lvl="1"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2pPr>
            <a:lvl3pPr lvl="2"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3pPr>
            <a:lvl4pPr lvl="3"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4pPr>
            <a:lvl5pPr lvl="4"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5pPr>
            <a:lvl6pPr lvl="5"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6pPr>
            <a:lvl7pPr lvl="6"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7pPr>
            <a:lvl8pPr lvl="7"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8pPr>
            <a:lvl9pPr lvl="8"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9pPr>
          </a:lstStyle>
          <a:p/>
        </p:txBody>
      </p:sp>
      <p:sp>
        <p:nvSpPr>
          <p:cNvPr id="94" name="Google Shape;94;p7"/>
          <p:cNvSpPr txBox="1"/>
          <p:nvPr>
            <p:ph idx="12" type="sldNum"/>
          </p:nvPr>
        </p:nvSpPr>
        <p:spPr>
          <a:xfrm>
            <a:off x="4343400" y="1036020"/>
            <a:ext cx="457200" cy="441325"/>
          </a:xfrm>
          <a:prstGeom prst="rect">
            <a:avLst/>
          </a:prstGeom>
          <a:noFill/>
          <a:ln>
            <a:noFill/>
          </a:ln>
        </p:spPr>
        <p:txBody>
          <a:bodyPr anchorCtr="0" anchor="ctr" bIns="45700" lIns="45700" spcFirstLastPara="1" rIns="45700" wrap="square" tIns="45700">
            <a:noAutofit/>
          </a:bodyPr>
          <a:lstStyle>
            <a:lvl1pPr indent="0" lvl="0" marL="0" marR="0" rtl="0" algn="ctr">
              <a:spcBef>
                <a:spcPts val="0"/>
              </a:spcBef>
              <a:buNone/>
              <a:defRPr sz="1600">
                <a:solidFill>
                  <a:srgbClr val="7A9798"/>
                </a:solidFill>
                <a:latin typeface="Georgia"/>
                <a:ea typeface="Georgia"/>
                <a:cs typeface="Georgia"/>
                <a:sym typeface="Georgia"/>
              </a:defRPr>
            </a:lvl1pPr>
            <a:lvl2pPr indent="0" lvl="1" marL="0" marR="0" rtl="0" algn="ctr">
              <a:spcBef>
                <a:spcPts val="0"/>
              </a:spcBef>
              <a:buNone/>
              <a:defRPr sz="1600">
                <a:solidFill>
                  <a:srgbClr val="7A9798"/>
                </a:solidFill>
                <a:latin typeface="Georgia"/>
                <a:ea typeface="Georgia"/>
                <a:cs typeface="Georgia"/>
                <a:sym typeface="Georgia"/>
              </a:defRPr>
            </a:lvl2pPr>
            <a:lvl3pPr indent="0" lvl="2" marL="0" marR="0" rtl="0" algn="ctr">
              <a:spcBef>
                <a:spcPts val="0"/>
              </a:spcBef>
              <a:buNone/>
              <a:defRPr sz="1600">
                <a:solidFill>
                  <a:srgbClr val="7A9798"/>
                </a:solidFill>
                <a:latin typeface="Georgia"/>
                <a:ea typeface="Georgia"/>
                <a:cs typeface="Georgia"/>
                <a:sym typeface="Georgia"/>
              </a:defRPr>
            </a:lvl3pPr>
            <a:lvl4pPr indent="0" lvl="3" marL="0" marR="0" rtl="0" algn="ctr">
              <a:spcBef>
                <a:spcPts val="0"/>
              </a:spcBef>
              <a:buNone/>
              <a:defRPr sz="1600">
                <a:solidFill>
                  <a:srgbClr val="7A9798"/>
                </a:solidFill>
                <a:latin typeface="Georgia"/>
                <a:ea typeface="Georgia"/>
                <a:cs typeface="Georgia"/>
                <a:sym typeface="Georgia"/>
              </a:defRPr>
            </a:lvl4pPr>
            <a:lvl5pPr indent="0" lvl="4" marL="0" marR="0" rtl="0" algn="ctr">
              <a:spcBef>
                <a:spcPts val="0"/>
              </a:spcBef>
              <a:buNone/>
              <a:defRPr sz="1600">
                <a:solidFill>
                  <a:srgbClr val="7A9798"/>
                </a:solidFill>
                <a:latin typeface="Georgia"/>
                <a:ea typeface="Georgia"/>
                <a:cs typeface="Georgia"/>
                <a:sym typeface="Georgia"/>
              </a:defRPr>
            </a:lvl5pPr>
            <a:lvl6pPr indent="0" lvl="5" marL="0" marR="0" rtl="0" algn="ctr">
              <a:spcBef>
                <a:spcPts val="0"/>
              </a:spcBef>
              <a:buNone/>
              <a:defRPr sz="1600">
                <a:solidFill>
                  <a:srgbClr val="7A9798"/>
                </a:solidFill>
                <a:latin typeface="Georgia"/>
                <a:ea typeface="Georgia"/>
                <a:cs typeface="Georgia"/>
                <a:sym typeface="Georgia"/>
              </a:defRPr>
            </a:lvl6pPr>
            <a:lvl7pPr indent="0" lvl="6" marL="0" marR="0" rtl="0" algn="ctr">
              <a:spcBef>
                <a:spcPts val="0"/>
              </a:spcBef>
              <a:buNone/>
              <a:defRPr sz="1600">
                <a:solidFill>
                  <a:srgbClr val="7A9798"/>
                </a:solidFill>
                <a:latin typeface="Georgia"/>
                <a:ea typeface="Georgia"/>
                <a:cs typeface="Georgia"/>
                <a:sym typeface="Georgia"/>
              </a:defRPr>
            </a:lvl7pPr>
            <a:lvl8pPr indent="0" lvl="7" marL="0" marR="0" rtl="0" algn="ctr">
              <a:spcBef>
                <a:spcPts val="0"/>
              </a:spcBef>
              <a:buNone/>
              <a:defRPr sz="1600">
                <a:solidFill>
                  <a:srgbClr val="7A9798"/>
                </a:solidFill>
                <a:latin typeface="Georgia"/>
                <a:ea typeface="Georgia"/>
                <a:cs typeface="Georgia"/>
                <a:sym typeface="Georgia"/>
              </a:defRPr>
            </a:lvl8pPr>
            <a:lvl9pPr indent="0" lvl="8" marL="0" marR="0" rtl="0" algn="ctr">
              <a:spcBef>
                <a:spcPts val="0"/>
              </a:spcBef>
              <a:buNone/>
              <a:defRPr sz="1600">
                <a:solidFill>
                  <a:srgbClr val="7A9798"/>
                </a:solidFill>
                <a:latin typeface="Georgia"/>
                <a:ea typeface="Georgia"/>
                <a:cs typeface="Georgia"/>
                <a:sym typeface="Georgia"/>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howMasterSp="0" type="blank">
  <p:cSld name="BLANK">
    <p:spTree>
      <p:nvGrpSpPr>
        <p:cNvPr id="95" name="Shape 95"/>
        <p:cNvGrpSpPr/>
        <p:nvPr/>
      </p:nvGrpSpPr>
      <p:grpSpPr>
        <a:xfrm>
          <a:off x="0" y="0"/>
          <a:ext cx="0" cy="0"/>
          <a:chOff x="0" y="0"/>
          <a:chExt cx="0" cy="0"/>
        </a:xfrm>
      </p:grpSpPr>
      <p:sp>
        <p:nvSpPr>
          <p:cNvPr id="96" name="Google Shape;96;p8"/>
          <p:cNvSpPr/>
          <p:nvPr/>
        </p:nvSpPr>
        <p:spPr>
          <a:xfrm>
            <a:off x="0" y="6705600"/>
            <a:ext cx="9144000" cy="1524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97" name="Google Shape;97;p8"/>
          <p:cNvSpPr/>
          <p:nvPr/>
        </p:nvSpPr>
        <p:spPr>
          <a:xfrm>
            <a:off x="0" y="0"/>
            <a:ext cx="9144000" cy="155448"/>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98" name="Google Shape;98;p8"/>
          <p:cNvSpPr/>
          <p:nvPr/>
        </p:nvSpPr>
        <p:spPr>
          <a:xfrm>
            <a:off x="8991600" y="0"/>
            <a:ext cx="1524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99" name="Google Shape;99;p8"/>
          <p:cNvSpPr/>
          <p:nvPr/>
        </p:nvSpPr>
        <p:spPr>
          <a:xfrm>
            <a:off x="0" y="0"/>
            <a:ext cx="1524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100" name="Google Shape;100;p8"/>
          <p:cNvSpPr/>
          <p:nvPr/>
        </p:nvSpPr>
        <p:spPr>
          <a:xfrm>
            <a:off x="146304" y="6391656"/>
            <a:ext cx="8833104" cy="309563"/>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101" name="Google Shape;101;p8"/>
          <p:cNvSpPr/>
          <p:nvPr/>
        </p:nvSpPr>
        <p:spPr>
          <a:xfrm>
            <a:off x="152400" y="158496"/>
            <a:ext cx="8833104" cy="6547104"/>
          </a:xfrm>
          <a:prstGeom prst="rect">
            <a:avLst/>
          </a:prstGeom>
          <a:noFill/>
          <a:ln cap="flat" cmpd="sng" w="9525">
            <a:solidFill>
              <a:srgbClr val="7A979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102" name="Google Shape;102;p8"/>
          <p:cNvSpPr txBox="1"/>
          <p:nvPr>
            <p:ph idx="10" type="dt"/>
          </p:nvPr>
        </p:nvSpPr>
        <p:spPr>
          <a:xfrm>
            <a:off x="5791200" y="6404984"/>
            <a:ext cx="3044952" cy="36576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sz="1400">
                <a:solidFill>
                  <a:srgbClr val="FFFFFF"/>
                </a:solidFill>
                <a:latin typeface="Georgia"/>
                <a:ea typeface="Georgia"/>
                <a:cs typeface="Georgia"/>
                <a:sym typeface="Georgia"/>
              </a:defRPr>
            </a:lvl1pPr>
            <a:lvl2pPr lvl="1"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2pPr>
            <a:lvl3pPr lvl="2"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3pPr>
            <a:lvl4pPr lvl="3"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4pPr>
            <a:lvl5pPr lvl="4"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5pPr>
            <a:lvl6pPr lvl="5"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6pPr>
            <a:lvl7pPr lvl="6"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7pPr>
            <a:lvl8pPr lvl="7"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8pPr>
            <a:lvl9pPr lvl="8"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9pPr>
          </a:lstStyle>
          <a:p/>
        </p:txBody>
      </p:sp>
      <p:sp>
        <p:nvSpPr>
          <p:cNvPr id="103" name="Google Shape;103;p8"/>
          <p:cNvSpPr txBox="1"/>
          <p:nvPr>
            <p:ph idx="11" type="ftr"/>
          </p:nvPr>
        </p:nvSpPr>
        <p:spPr>
          <a:xfrm>
            <a:off x="304800" y="6410848"/>
            <a:ext cx="3581400" cy="36576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200">
                <a:solidFill>
                  <a:srgbClr val="FFFFFF"/>
                </a:solidFill>
                <a:latin typeface="Georgia"/>
                <a:ea typeface="Georgia"/>
                <a:cs typeface="Georgia"/>
                <a:sym typeface="Georgia"/>
              </a:defRPr>
            </a:lvl1pPr>
            <a:lvl2pPr lvl="1"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2pPr>
            <a:lvl3pPr lvl="2"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3pPr>
            <a:lvl4pPr lvl="3"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4pPr>
            <a:lvl5pPr lvl="4"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5pPr>
            <a:lvl6pPr lvl="5"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6pPr>
            <a:lvl7pPr lvl="6"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7pPr>
            <a:lvl8pPr lvl="7"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8pPr>
            <a:lvl9pPr lvl="8"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9pPr>
          </a:lstStyle>
          <a:p/>
        </p:txBody>
      </p:sp>
      <p:sp>
        <p:nvSpPr>
          <p:cNvPr id="104" name="Google Shape;104;p8"/>
          <p:cNvSpPr txBox="1"/>
          <p:nvPr>
            <p:ph idx="12" type="sldNum"/>
          </p:nvPr>
        </p:nvSpPr>
        <p:spPr>
          <a:xfrm>
            <a:off x="4267200" y="6324600"/>
            <a:ext cx="609600" cy="441324"/>
          </a:xfrm>
          <a:prstGeom prst="rect">
            <a:avLst/>
          </a:prstGeom>
          <a:noFill/>
          <a:ln>
            <a:noFill/>
          </a:ln>
        </p:spPr>
        <p:txBody>
          <a:bodyPr anchorCtr="0" anchor="ctr" bIns="45700" lIns="45700" spcFirstLastPara="1" rIns="45700" wrap="square" tIns="45700">
            <a:noAutofit/>
          </a:bodyPr>
          <a:lstStyle>
            <a:lvl1pPr indent="0" lvl="0" marL="0" marR="0" rtl="0" algn="ctr">
              <a:spcBef>
                <a:spcPts val="0"/>
              </a:spcBef>
              <a:buNone/>
              <a:defRPr sz="1600">
                <a:solidFill>
                  <a:srgbClr val="FFFFFF"/>
                </a:solidFill>
                <a:latin typeface="Georgia"/>
                <a:ea typeface="Georgia"/>
                <a:cs typeface="Georgia"/>
                <a:sym typeface="Georgia"/>
              </a:defRPr>
            </a:lvl1pPr>
            <a:lvl2pPr indent="0" lvl="1" marL="0" marR="0" rtl="0" algn="ctr">
              <a:spcBef>
                <a:spcPts val="0"/>
              </a:spcBef>
              <a:buNone/>
              <a:defRPr sz="1600">
                <a:solidFill>
                  <a:srgbClr val="FFFFFF"/>
                </a:solidFill>
                <a:latin typeface="Georgia"/>
                <a:ea typeface="Georgia"/>
                <a:cs typeface="Georgia"/>
                <a:sym typeface="Georgia"/>
              </a:defRPr>
            </a:lvl2pPr>
            <a:lvl3pPr indent="0" lvl="2" marL="0" marR="0" rtl="0" algn="ctr">
              <a:spcBef>
                <a:spcPts val="0"/>
              </a:spcBef>
              <a:buNone/>
              <a:defRPr sz="1600">
                <a:solidFill>
                  <a:srgbClr val="FFFFFF"/>
                </a:solidFill>
                <a:latin typeface="Georgia"/>
                <a:ea typeface="Georgia"/>
                <a:cs typeface="Georgia"/>
                <a:sym typeface="Georgia"/>
              </a:defRPr>
            </a:lvl3pPr>
            <a:lvl4pPr indent="0" lvl="3" marL="0" marR="0" rtl="0" algn="ctr">
              <a:spcBef>
                <a:spcPts val="0"/>
              </a:spcBef>
              <a:buNone/>
              <a:defRPr sz="1600">
                <a:solidFill>
                  <a:srgbClr val="FFFFFF"/>
                </a:solidFill>
                <a:latin typeface="Georgia"/>
                <a:ea typeface="Georgia"/>
                <a:cs typeface="Georgia"/>
                <a:sym typeface="Georgia"/>
              </a:defRPr>
            </a:lvl4pPr>
            <a:lvl5pPr indent="0" lvl="4" marL="0" marR="0" rtl="0" algn="ctr">
              <a:spcBef>
                <a:spcPts val="0"/>
              </a:spcBef>
              <a:buNone/>
              <a:defRPr sz="1600">
                <a:solidFill>
                  <a:srgbClr val="FFFFFF"/>
                </a:solidFill>
                <a:latin typeface="Georgia"/>
                <a:ea typeface="Georgia"/>
                <a:cs typeface="Georgia"/>
                <a:sym typeface="Georgia"/>
              </a:defRPr>
            </a:lvl5pPr>
            <a:lvl6pPr indent="0" lvl="5" marL="0" marR="0" rtl="0" algn="ctr">
              <a:spcBef>
                <a:spcPts val="0"/>
              </a:spcBef>
              <a:buNone/>
              <a:defRPr sz="1600">
                <a:solidFill>
                  <a:srgbClr val="FFFFFF"/>
                </a:solidFill>
                <a:latin typeface="Georgia"/>
                <a:ea typeface="Georgia"/>
                <a:cs typeface="Georgia"/>
                <a:sym typeface="Georgia"/>
              </a:defRPr>
            </a:lvl6pPr>
            <a:lvl7pPr indent="0" lvl="6" marL="0" marR="0" rtl="0" algn="ctr">
              <a:spcBef>
                <a:spcPts val="0"/>
              </a:spcBef>
              <a:buNone/>
              <a:defRPr sz="1600">
                <a:solidFill>
                  <a:srgbClr val="FFFFFF"/>
                </a:solidFill>
                <a:latin typeface="Georgia"/>
                <a:ea typeface="Georgia"/>
                <a:cs typeface="Georgia"/>
                <a:sym typeface="Georgia"/>
              </a:defRPr>
            </a:lvl7pPr>
            <a:lvl8pPr indent="0" lvl="7" marL="0" marR="0" rtl="0" algn="ctr">
              <a:spcBef>
                <a:spcPts val="0"/>
              </a:spcBef>
              <a:buNone/>
              <a:defRPr sz="1600">
                <a:solidFill>
                  <a:srgbClr val="FFFFFF"/>
                </a:solidFill>
                <a:latin typeface="Georgia"/>
                <a:ea typeface="Georgia"/>
                <a:cs typeface="Georgia"/>
                <a:sym typeface="Georgia"/>
              </a:defRPr>
            </a:lvl8pPr>
            <a:lvl9pPr indent="0" lvl="8" marL="0" marR="0" rtl="0" algn="ctr">
              <a:spcBef>
                <a:spcPts val="0"/>
              </a:spcBef>
              <a:buNone/>
              <a:defRPr sz="1600">
                <a:solidFill>
                  <a:srgbClr val="FFFFFF"/>
                </a:solidFill>
                <a:latin typeface="Georgia"/>
                <a:ea typeface="Georgia"/>
                <a:cs typeface="Georgia"/>
                <a:sym typeface="Georgia"/>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showMasterSp="0" type="objTx">
  <p:cSld name="OBJECT_WITH_CAPTION_TEXT">
    <p:bg>
      <p:bgPr>
        <a:solidFill>
          <a:schemeClr val="lt1"/>
        </a:solidFill>
      </p:bgPr>
    </p:bg>
    <p:spTree>
      <p:nvGrpSpPr>
        <p:cNvPr id="105" name="Shape 105"/>
        <p:cNvGrpSpPr/>
        <p:nvPr/>
      </p:nvGrpSpPr>
      <p:grpSpPr>
        <a:xfrm>
          <a:off x="0" y="0"/>
          <a:ext cx="0" cy="0"/>
          <a:chOff x="0" y="0"/>
          <a:chExt cx="0" cy="0"/>
        </a:xfrm>
      </p:grpSpPr>
      <p:sp>
        <p:nvSpPr>
          <p:cNvPr id="106" name="Google Shape;106;p9"/>
          <p:cNvSpPr/>
          <p:nvPr/>
        </p:nvSpPr>
        <p:spPr>
          <a:xfrm>
            <a:off x="152400" y="152400"/>
            <a:ext cx="8833104" cy="304800"/>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107" name="Google Shape;107;p9"/>
          <p:cNvSpPr/>
          <p:nvPr/>
        </p:nvSpPr>
        <p:spPr>
          <a:xfrm>
            <a:off x="0" y="6705600"/>
            <a:ext cx="9144000" cy="1524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108" name="Google Shape;108;p9"/>
          <p:cNvSpPr/>
          <p:nvPr/>
        </p:nvSpPr>
        <p:spPr>
          <a:xfrm>
            <a:off x="8991600" y="0"/>
            <a:ext cx="1524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109" name="Google Shape;109;p9"/>
          <p:cNvSpPr/>
          <p:nvPr/>
        </p:nvSpPr>
        <p:spPr>
          <a:xfrm>
            <a:off x="0" y="0"/>
            <a:ext cx="9144000" cy="118872"/>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110" name="Google Shape;110;p9"/>
          <p:cNvSpPr/>
          <p:nvPr/>
        </p:nvSpPr>
        <p:spPr>
          <a:xfrm>
            <a:off x="0" y="0"/>
            <a:ext cx="1524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111" name="Google Shape;111;p9"/>
          <p:cNvSpPr/>
          <p:nvPr/>
        </p:nvSpPr>
        <p:spPr>
          <a:xfrm>
            <a:off x="152400" y="609600"/>
            <a:ext cx="2743200" cy="58674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eorgia"/>
              <a:ea typeface="Georgia"/>
              <a:cs typeface="Georgia"/>
              <a:sym typeface="Georgia"/>
            </a:endParaRPr>
          </a:p>
        </p:txBody>
      </p:sp>
      <p:sp>
        <p:nvSpPr>
          <p:cNvPr id="112" name="Google Shape;112;p9"/>
          <p:cNvSpPr txBox="1"/>
          <p:nvPr>
            <p:ph type="title"/>
          </p:nvPr>
        </p:nvSpPr>
        <p:spPr>
          <a:xfrm>
            <a:off x="381000" y="914400"/>
            <a:ext cx="2362200" cy="9906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Clr>
                <a:srgbClr val="FFFFFF"/>
              </a:buClr>
              <a:buSzPts val="2200"/>
              <a:buFont typeface="Georgia"/>
              <a:buNone/>
              <a:defRPr b="1" i="0" sz="2200" u="none" cap="none" strike="noStrike">
                <a:solidFill>
                  <a:srgbClr val="FFFFFF"/>
                </a:solidFill>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3" name="Google Shape;113;p9"/>
          <p:cNvSpPr txBox="1"/>
          <p:nvPr>
            <p:ph idx="1" type="body"/>
          </p:nvPr>
        </p:nvSpPr>
        <p:spPr>
          <a:xfrm>
            <a:off x="381000" y="1981200"/>
            <a:ext cx="2362200" cy="4144963"/>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320"/>
              </a:spcBef>
              <a:spcAft>
                <a:spcPts val="0"/>
              </a:spcAft>
              <a:buClr>
                <a:schemeClr val="accent1"/>
              </a:buClr>
              <a:buSzPts val="1360"/>
              <a:buFont typeface="Noto Sans Symbols"/>
              <a:buNone/>
              <a:defRPr b="0" i="0" sz="1600" u="none" cap="none" strike="noStrike">
                <a:solidFill>
                  <a:srgbClr val="FFFFFF"/>
                </a:solidFill>
                <a:latin typeface="Georgia"/>
                <a:ea typeface="Georgia"/>
                <a:cs typeface="Georgia"/>
                <a:sym typeface="Georgia"/>
              </a:defRPr>
            </a:lvl1pPr>
            <a:lvl2pPr indent="-228600" lvl="1" marL="914400" marR="0" rtl="0" algn="l">
              <a:spcBef>
                <a:spcPts val="1000"/>
              </a:spcBef>
              <a:spcAft>
                <a:spcPts val="0"/>
              </a:spcAft>
              <a:buClr>
                <a:schemeClr val="accent2"/>
              </a:buClr>
              <a:buSzPts val="840"/>
              <a:buFont typeface="Noto Sans Symbols"/>
              <a:buNone/>
              <a:defRPr b="0" i="0" sz="1200" u="none" cap="none" strike="noStrike">
                <a:solidFill>
                  <a:schemeClr val="dk2"/>
                </a:solidFill>
                <a:latin typeface="Georgia"/>
                <a:ea typeface="Georgia"/>
                <a:cs typeface="Georgia"/>
                <a:sym typeface="Georgia"/>
              </a:defRPr>
            </a:lvl2pPr>
            <a:lvl3pPr indent="-228600" lvl="2" marL="1371600" marR="0" rtl="0" algn="l">
              <a:spcBef>
                <a:spcPts val="200"/>
              </a:spcBef>
              <a:spcAft>
                <a:spcPts val="0"/>
              </a:spcAft>
              <a:buClr>
                <a:schemeClr val="accent3"/>
              </a:buClr>
              <a:buSzPts val="750"/>
              <a:buFont typeface="Noto Sans Symbols"/>
              <a:buNone/>
              <a:defRPr b="0" i="0" sz="1000" u="none" cap="none" strike="noStrike">
                <a:solidFill>
                  <a:schemeClr val="dk1"/>
                </a:solidFill>
                <a:latin typeface="Georgia"/>
                <a:ea typeface="Georgia"/>
                <a:cs typeface="Georgia"/>
                <a:sym typeface="Georgia"/>
              </a:defRPr>
            </a:lvl3pPr>
            <a:lvl4pPr indent="-228600" lvl="3" marL="1828800" marR="0" rtl="0" algn="l">
              <a:spcBef>
                <a:spcPts val="180"/>
              </a:spcBef>
              <a:spcAft>
                <a:spcPts val="0"/>
              </a:spcAft>
              <a:buClr>
                <a:schemeClr val="accent4"/>
              </a:buClr>
              <a:buSzPts val="630"/>
              <a:buFont typeface="Noto Sans Symbols"/>
              <a:buNone/>
              <a:defRPr b="0" i="0" sz="900" u="none" cap="none" strike="noStrike">
                <a:solidFill>
                  <a:schemeClr val="dk2"/>
                </a:solidFill>
                <a:latin typeface="Georgia"/>
                <a:ea typeface="Georgia"/>
                <a:cs typeface="Georgia"/>
                <a:sym typeface="Georgia"/>
              </a:defRPr>
            </a:lvl4pPr>
            <a:lvl5pPr indent="-228600" lvl="4" marL="2286000" marR="0" rtl="0" algn="l">
              <a:spcBef>
                <a:spcPts val="180"/>
              </a:spcBef>
              <a:spcAft>
                <a:spcPts val="0"/>
              </a:spcAft>
              <a:buClr>
                <a:schemeClr val="accent5"/>
              </a:buClr>
              <a:buSzPts val="900"/>
              <a:buFont typeface="Georgia"/>
              <a:buNone/>
              <a:defRPr b="0" i="0" sz="900" u="none" cap="none" strike="noStrike">
                <a:solidFill>
                  <a:schemeClr val="dk1"/>
                </a:solidFill>
                <a:latin typeface="Georgia"/>
                <a:ea typeface="Georgia"/>
                <a:cs typeface="Georgia"/>
                <a:sym typeface="Georgia"/>
              </a:defRPr>
            </a:lvl5pPr>
            <a:lvl6pPr indent="-320039" lvl="5" marL="2743200" marR="0" rtl="0" algn="l">
              <a:spcBef>
                <a:spcPts val="360"/>
              </a:spcBef>
              <a:spcAft>
                <a:spcPts val="0"/>
              </a:spcAft>
              <a:buClr>
                <a:schemeClr val="accent6"/>
              </a:buClr>
              <a:buSzPts val="1440"/>
              <a:buFont typeface="Noto Sans Symbols"/>
              <a:buChar char="●"/>
              <a:defRPr b="0" i="0" sz="1800" u="none" cap="none" strike="noStrike">
                <a:solidFill>
                  <a:schemeClr val="dk1"/>
                </a:solidFill>
                <a:latin typeface="Georgia"/>
                <a:ea typeface="Georgia"/>
                <a:cs typeface="Georgia"/>
                <a:sym typeface="Georgia"/>
              </a:defRPr>
            </a:lvl6pPr>
            <a:lvl7pPr indent="-320039" lvl="6" marL="3200400" marR="0" rtl="0" algn="l">
              <a:spcBef>
                <a:spcPts val="320"/>
              </a:spcBef>
              <a:spcAft>
                <a:spcPts val="0"/>
              </a:spcAft>
              <a:buClr>
                <a:srgbClr val="B75640"/>
              </a:buClr>
              <a:buSzPts val="1440"/>
              <a:buFont typeface="Georgia"/>
              <a:buChar char="•"/>
              <a:defRPr b="0" i="0" sz="1600" u="none" cap="none" strike="noStrike">
                <a:solidFill>
                  <a:schemeClr val="dk1"/>
                </a:solidFill>
                <a:latin typeface="Georgia"/>
                <a:ea typeface="Georgia"/>
                <a:cs typeface="Georgia"/>
                <a:sym typeface="Georgia"/>
              </a:defRPr>
            </a:lvl7pPr>
            <a:lvl8pPr indent="-330200" lvl="7" marL="3657600" marR="0" rtl="0" algn="l">
              <a:spcBef>
                <a:spcPts val="320"/>
              </a:spcBef>
              <a:spcAft>
                <a:spcPts val="0"/>
              </a:spcAft>
              <a:buClr>
                <a:srgbClr val="7A6B62"/>
              </a:buClr>
              <a:buSzPts val="1600"/>
              <a:buFont typeface="Georgia"/>
              <a:buChar char="•"/>
              <a:defRPr b="0" i="0" sz="1600" u="none" cap="none" strike="noStrike">
                <a:solidFill>
                  <a:schemeClr val="dk1"/>
                </a:solidFill>
                <a:latin typeface="Georgia"/>
                <a:ea typeface="Georgia"/>
                <a:cs typeface="Georgia"/>
                <a:sym typeface="Georgia"/>
              </a:defRPr>
            </a:lvl8pPr>
            <a:lvl9pPr indent="-308609" lvl="8" marL="4114800" marR="0" rtl="0" algn="l">
              <a:spcBef>
                <a:spcPts val="280"/>
              </a:spcBef>
              <a:spcAft>
                <a:spcPts val="0"/>
              </a:spcAft>
              <a:buClr>
                <a:srgbClr val="B29D00"/>
              </a:buClr>
              <a:buSzPts val="1260"/>
              <a:buFont typeface="Georgia"/>
              <a:buChar char="•"/>
              <a:defRPr b="0" i="0" sz="1400" u="none" cap="none" strike="noStrike">
                <a:solidFill>
                  <a:schemeClr val="dk1"/>
                </a:solidFill>
                <a:latin typeface="Georgia"/>
                <a:ea typeface="Georgia"/>
                <a:cs typeface="Georgia"/>
                <a:sym typeface="Georgia"/>
              </a:defRPr>
            </a:lvl9pPr>
          </a:lstStyle>
          <a:p/>
        </p:txBody>
      </p:sp>
      <p:sp>
        <p:nvSpPr>
          <p:cNvPr id="114" name="Google Shape;114;p9"/>
          <p:cNvSpPr/>
          <p:nvPr/>
        </p:nvSpPr>
        <p:spPr>
          <a:xfrm>
            <a:off x="152400" y="152400"/>
            <a:ext cx="8833104" cy="6547104"/>
          </a:xfrm>
          <a:prstGeom prst="rect">
            <a:avLst/>
          </a:prstGeom>
          <a:noFill/>
          <a:ln cap="flat" cmpd="sng" w="9525">
            <a:solidFill>
              <a:srgbClr val="7A979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cxnSp>
        <p:nvCxnSpPr>
          <p:cNvPr id="115" name="Google Shape;115;p9"/>
          <p:cNvCxnSpPr/>
          <p:nvPr/>
        </p:nvCxnSpPr>
        <p:spPr>
          <a:xfrm>
            <a:off x="152400" y="533400"/>
            <a:ext cx="8833104" cy="0"/>
          </a:xfrm>
          <a:prstGeom prst="straightConnector1">
            <a:avLst/>
          </a:prstGeom>
          <a:noFill/>
          <a:ln cap="flat" cmpd="sng" w="11425">
            <a:solidFill>
              <a:srgbClr val="7A9798"/>
            </a:solidFill>
            <a:prstDash val="dash"/>
            <a:round/>
            <a:headEnd len="sm" w="sm" type="none"/>
            <a:tailEnd len="sm" w="sm" type="none"/>
          </a:ln>
        </p:spPr>
      </p:cxnSp>
      <p:sp>
        <p:nvSpPr>
          <p:cNvPr id="116" name="Google Shape;116;p9"/>
          <p:cNvSpPr txBox="1"/>
          <p:nvPr>
            <p:ph idx="2" type="body"/>
          </p:nvPr>
        </p:nvSpPr>
        <p:spPr>
          <a:xfrm>
            <a:off x="3124200" y="685800"/>
            <a:ext cx="5638800" cy="5410200"/>
          </a:xfrm>
          <a:prstGeom prst="rect">
            <a:avLst/>
          </a:prstGeom>
          <a:noFill/>
          <a:ln>
            <a:noFill/>
          </a:ln>
        </p:spPr>
        <p:txBody>
          <a:bodyPr anchorCtr="0" anchor="t" bIns="45700" lIns="91425" spcFirstLastPara="1" rIns="91425" wrap="square" tIns="45700">
            <a:noAutofit/>
          </a:bodyPr>
          <a:lstStyle>
            <a:lvl1pPr indent="-374332" lvl="0" marL="457200" marR="0" rtl="0" algn="l">
              <a:spcBef>
                <a:spcPts val="540"/>
              </a:spcBef>
              <a:spcAft>
                <a:spcPts val="0"/>
              </a:spcAft>
              <a:buClr>
                <a:schemeClr val="accent1"/>
              </a:buClr>
              <a:buSzPts val="2295"/>
              <a:buFont typeface="Noto Sans Symbols"/>
              <a:buChar char="●"/>
              <a:defRPr b="0" i="0" sz="2700" u="none" cap="none" strike="noStrike">
                <a:solidFill>
                  <a:schemeClr val="dk1"/>
                </a:solidFill>
                <a:latin typeface="Georgia"/>
                <a:ea typeface="Georgia"/>
                <a:cs typeface="Georgia"/>
                <a:sym typeface="Georgia"/>
              </a:defRPr>
            </a:lvl1pPr>
            <a:lvl2pPr indent="-326390" lvl="1" marL="914400" marR="0" rtl="0" algn="l">
              <a:spcBef>
                <a:spcPts val="440"/>
              </a:spcBef>
              <a:spcAft>
                <a:spcPts val="0"/>
              </a:spcAft>
              <a:buClr>
                <a:schemeClr val="accent2"/>
              </a:buClr>
              <a:buSzPts val="1540"/>
              <a:buFont typeface="Noto Sans Symbols"/>
              <a:buChar char="○"/>
              <a:defRPr b="0" i="0" sz="2200" u="none" cap="none" strike="noStrike">
                <a:solidFill>
                  <a:schemeClr val="dk2"/>
                </a:solidFill>
                <a:latin typeface="Georgia"/>
                <a:ea typeface="Georgia"/>
                <a:cs typeface="Georgia"/>
                <a:sym typeface="Georgia"/>
              </a:defRPr>
            </a:lvl2pPr>
            <a:lvl3pPr indent="-323850" lvl="2" marL="1371600" marR="0" rtl="0" algn="l">
              <a:spcBef>
                <a:spcPts val="400"/>
              </a:spcBef>
              <a:spcAft>
                <a:spcPts val="0"/>
              </a:spcAft>
              <a:buClr>
                <a:schemeClr val="accent3"/>
              </a:buClr>
              <a:buSzPts val="1500"/>
              <a:buFont typeface="Noto Sans Symbols"/>
              <a:buChar char="•"/>
              <a:defRPr b="0" i="0" sz="2000" u="none" cap="none" strike="noStrike">
                <a:solidFill>
                  <a:schemeClr val="dk1"/>
                </a:solidFill>
                <a:latin typeface="Georgia"/>
                <a:ea typeface="Georgia"/>
                <a:cs typeface="Georgia"/>
                <a:sym typeface="Georgia"/>
              </a:defRPr>
            </a:lvl3pPr>
            <a:lvl4pPr indent="-317500" lvl="3" marL="1828800" marR="0" rtl="0" algn="l">
              <a:spcBef>
                <a:spcPts val="400"/>
              </a:spcBef>
              <a:spcAft>
                <a:spcPts val="0"/>
              </a:spcAft>
              <a:buClr>
                <a:schemeClr val="accent4"/>
              </a:buClr>
              <a:buSzPts val="1400"/>
              <a:buFont typeface="Noto Sans Symbols"/>
              <a:buChar char="•"/>
              <a:defRPr b="0" i="0" sz="2000" u="none" cap="none" strike="noStrike">
                <a:solidFill>
                  <a:schemeClr val="dk2"/>
                </a:solidFill>
                <a:latin typeface="Georgia"/>
                <a:ea typeface="Georgia"/>
                <a:cs typeface="Georgia"/>
                <a:sym typeface="Georgia"/>
              </a:defRPr>
            </a:lvl4pPr>
            <a:lvl5pPr indent="-342900" lvl="4" marL="2286000" marR="0" rtl="0" algn="l">
              <a:spcBef>
                <a:spcPts val="360"/>
              </a:spcBef>
              <a:spcAft>
                <a:spcPts val="0"/>
              </a:spcAft>
              <a:buClr>
                <a:schemeClr val="accent5"/>
              </a:buClr>
              <a:buSzPts val="1800"/>
              <a:buFont typeface="Georgia"/>
              <a:buChar char="•"/>
              <a:defRPr b="0" i="0" sz="1800" u="none" cap="none" strike="noStrike">
                <a:solidFill>
                  <a:schemeClr val="dk1"/>
                </a:solidFill>
                <a:latin typeface="Georgia"/>
                <a:ea typeface="Georgia"/>
                <a:cs typeface="Georgia"/>
                <a:sym typeface="Georgia"/>
              </a:defRPr>
            </a:lvl5pPr>
            <a:lvl6pPr indent="-320039" lvl="5" marL="2743200" marR="0" rtl="0" algn="l">
              <a:spcBef>
                <a:spcPts val="360"/>
              </a:spcBef>
              <a:spcAft>
                <a:spcPts val="0"/>
              </a:spcAft>
              <a:buClr>
                <a:schemeClr val="accent6"/>
              </a:buClr>
              <a:buSzPts val="1440"/>
              <a:buFont typeface="Noto Sans Symbols"/>
              <a:buChar char="●"/>
              <a:defRPr b="0" i="0" sz="1800" u="none" cap="none" strike="noStrike">
                <a:solidFill>
                  <a:schemeClr val="dk1"/>
                </a:solidFill>
                <a:latin typeface="Georgia"/>
                <a:ea typeface="Georgia"/>
                <a:cs typeface="Georgia"/>
                <a:sym typeface="Georgia"/>
              </a:defRPr>
            </a:lvl6pPr>
            <a:lvl7pPr indent="-320039" lvl="6" marL="3200400" marR="0" rtl="0" algn="l">
              <a:spcBef>
                <a:spcPts val="320"/>
              </a:spcBef>
              <a:spcAft>
                <a:spcPts val="0"/>
              </a:spcAft>
              <a:buClr>
                <a:srgbClr val="B75640"/>
              </a:buClr>
              <a:buSzPts val="1440"/>
              <a:buFont typeface="Georgia"/>
              <a:buChar char="•"/>
              <a:defRPr b="0" i="0" sz="1600" u="none" cap="none" strike="noStrike">
                <a:solidFill>
                  <a:schemeClr val="dk1"/>
                </a:solidFill>
                <a:latin typeface="Georgia"/>
                <a:ea typeface="Georgia"/>
                <a:cs typeface="Georgia"/>
                <a:sym typeface="Georgia"/>
              </a:defRPr>
            </a:lvl7pPr>
            <a:lvl8pPr indent="-330200" lvl="7" marL="3657600" marR="0" rtl="0" algn="l">
              <a:spcBef>
                <a:spcPts val="320"/>
              </a:spcBef>
              <a:spcAft>
                <a:spcPts val="0"/>
              </a:spcAft>
              <a:buClr>
                <a:srgbClr val="7A6B62"/>
              </a:buClr>
              <a:buSzPts val="1600"/>
              <a:buFont typeface="Georgia"/>
              <a:buChar char="•"/>
              <a:defRPr b="0" i="0" sz="1600" u="none" cap="none" strike="noStrike">
                <a:solidFill>
                  <a:schemeClr val="dk1"/>
                </a:solidFill>
                <a:latin typeface="Georgia"/>
                <a:ea typeface="Georgia"/>
                <a:cs typeface="Georgia"/>
                <a:sym typeface="Georgia"/>
              </a:defRPr>
            </a:lvl8pPr>
            <a:lvl9pPr indent="-308609" lvl="8" marL="4114800" marR="0" rtl="0" algn="l">
              <a:spcBef>
                <a:spcPts val="280"/>
              </a:spcBef>
              <a:spcAft>
                <a:spcPts val="0"/>
              </a:spcAft>
              <a:buClr>
                <a:srgbClr val="B29D00"/>
              </a:buClr>
              <a:buSzPts val="1260"/>
              <a:buFont typeface="Georgia"/>
              <a:buChar char="•"/>
              <a:defRPr b="0" i="0" sz="1400" u="none" cap="none" strike="noStrike">
                <a:solidFill>
                  <a:schemeClr val="dk1"/>
                </a:solidFill>
                <a:latin typeface="Georgia"/>
                <a:ea typeface="Georgia"/>
                <a:cs typeface="Georgia"/>
                <a:sym typeface="Georgia"/>
              </a:defRPr>
            </a:lvl9pPr>
          </a:lstStyle>
          <a:p/>
        </p:txBody>
      </p:sp>
      <p:sp>
        <p:nvSpPr>
          <p:cNvPr id="117" name="Google Shape;117;p9"/>
          <p:cNvSpPr/>
          <p:nvPr/>
        </p:nvSpPr>
        <p:spPr>
          <a:xfrm>
            <a:off x="1295400" y="228600"/>
            <a:ext cx="609600" cy="609600"/>
          </a:xfrm>
          <a:prstGeom prst="ellipse">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eorgia"/>
              <a:ea typeface="Georgia"/>
              <a:cs typeface="Georgia"/>
              <a:sym typeface="Georgia"/>
            </a:endParaRPr>
          </a:p>
        </p:txBody>
      </p:sp>
      <p:sp>
        <p:nvSpPr>
          <p:cNvPr id="118" name="Google Shape;118;p9"/>
          <p:cNvSpPr/>
          <p:nvPr/>
        </p:nvSpPr>
        <p:spPr>
          <a:xfrm>
            <a:off x="1389888" y="323088"/>
            <a:ext cx="420624" cy="420624"/>
          </a:xfrm>
          <a:prstGeom prst="ellipse">
            <a:avLst/>
          </a:prstGeom>
          <a:solidFill>
            <a:srgbClr val="FFFFFF"/>
          </a:solidFill>
          <a:ln cap="rnd" cmpd="dbl" w="50800">
            <a:solidFill>
              <a:srgbClr val="7A979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eorgia"/>
              <a:ea typeface="Georgia"/>
              <a:cs typeface="Georgia"/>
              <a:sym typeface="Georgia"/>
            </a:endParaRPr>
          </a:p>
        </p:txBody>
      </p:sp>
      <p:sp>
        <p:nvSpPr>
          <p:cNvPr id="119" name="Google Shape;119;p9"/>
          <p:cNvSpPr txBox="1"/>
          <p:nvPr>
            <p:ph idx="12" type="sldNum"/>
          </p:nvPr>
        </p:nvSpPr>
        <p:spPr>
          <a:xfrm>
            <a:off x="1371600" y="312738"/>
            <a:ext cx="457200" cy="441325"/>
          </a:xfrm>
          <a:prstGeom prst="rect">
            <a:avLst/>
          </a:prstGeom>
          <a:noFill/>
          <a:ln>
            <a:noFill/>
          </a:ln>
        </p:spPr>
        <p:txBody>
          <a:bodyPr anchorCtr="0" anchor="ctr" bIns="45700" lIns="45700" spcFirstLastPara="1" rIns="45700" wrap="square" tIns="45700">
            <a:noAutofit/>
          </a:bodyPr>
          <a:lstStyle>
            <a:lvl1pPr indent="0" lvl="0" marL="0" marR="0" rtl="0" algn="ctr">
              <a:spcBef>
                <a:spcPts val="0"/>
              </a:spcBef>
              <a:buNone/>
              <a:defRPr sz="1600">
                <a:solidFill>
                  <a:srgbClr val="7A9798"/>
                </a:solidFill>
                <a:latin typeface="Georgia"/>
                <a:ea typeface="Georgia"/>
                <a:cs typeface="Georgia"/>
                <a:sym typeface="Georgia"/>
              </a:defRPr>
            </a:lvl1pPr>
            <a:lvl2pPr indent="0" lvl="1" marL="0" marR="0" rtl="0" algn="ctr">
              <a:spcBef>
                <a:spcPts val="0"/>
              </a:spcBef>
              <a:buNone/>
              <a:defRPr sz="1600">
                <a:solidFill>
                  <a:srgbClr val="7A9798"/>
                </a:solidFill>
                <a:latin typeface="Georgia"/>
                <a:ea typeface="Georgia"/>
                <a:cs typeface="Georgia"/>
                <a:sym typeface="Georgia"/>
              </a:defRPr>
            </a:lvl2pPr>
            <a:lvl3pPr indent="0" lvl="2" marL="0" marR="0" rtl="0" algn="ctr">
              <a:spcBef>
                <a:spcPts val="0"/>
              </a:spcBef>
              <a:buNone/>
              <a:defRPr sz="1600">
                <a:solidFill>
                  <a:srgbClr val="7A9798"/>
                </a:solidFill>
                <a:latin typeface="Georgia"/>
                <a:ea typeface="Georgia"/>
                <a:cs typeface="Georgia"/>
                <a:sym typeface="Georgia"/>
              </a:defRPr>
            </a:lvl3pPr>
            <a:lvl4pPr indent="0" lvl="3" marL="0" marR="0" rtl="0" algn="ctr">
              <a:spcBef>
                <a:spcPts val="0"/>
              </a:spcBef>
              <a:buNone/>
              <a:defRPr sz="1600">
                <a:solidFill>
                  <a:srgbClr val="7A9798"/>
                </a:solidFill>
                <a:latin typeface="Georgia"/>
                <a:ea typeface="Georgia"/>
                <a:cs typeface="Georgia"/>
                <a:sym typeface="Georgia"/>
              </a:defRPr>
            </a:lvl4pPr>
            <a:lvl5pPr indent="0" lvl="4" marL="0" marR="0" rtl="0" algn="ctr">
              <a:spcBef>
                <a:spcPts val="0"/>
              </a:spcBef>
              <a:buNone/>
              <a:defRPr sz="1600">
                <a:solidFill>
                  <a:srgbClr val="7A9798"/>
                </a:solidFill>
                <a:latin typeface="Georgia"/>
                <a:ea typeface="Georgia"/>
                <a:cs typeface="Georgia"/>
                <a:sym typeface="Georgia"/>
              </a:defRPr>
            </a:lvl5pPr>
            <a:lvl6pPr indent="0" lvl="5" marL="0" marR="0" rtl="0" algn="ctr">
              <a:spcBef>
                <a:spcPts val="0"/>
              </a:spcBef>
              <a:buNone/>
              <a:defRPr sz="1600">
                <a:solidFill>
                  <a:srgbClr val="7A9798"/>
                </a:solidFill>
                <a:latin typeface="Georgia"/>
                <a:ea typeface="Georgia"/>
                <a:cs typeface="Georgia"/>
                <a:sym typeface="Georgia"/>
              </a:defRPr>
            </a:lvl6pPr>
            <a:lvl7pPr indent="0" lvl="6" marL="0" marR="0" rtl="0" algn="ctr">
              <a:spcBef>
                <a:spcPts val="0"/>
              </a:spcBef>
              <a:buNone/>
              <a:defRPr sz="1600">
                <a:solidFill>
                  <a:srgbClr val="7A9798"/>
                </a:solidFill>
                <a:latin typeface="Georgia"/>
                <a:ea typeface="Georgia"/>
                <a:cs typeface="Georgia"/>
                <a:sym typeface="Georgia"/>
              </a:defRPr>
            </a:lvl7pPr>
            <a:lvl8pPr indent="0" lvl="7" marL="0" marR="0" rtl="0" algn="ctr">
              <a:spcBef>
                <a:spcPts val="0"/>
              </a:spcBef>
              <a:buNone/>
              <a:defRPr sz="1600">
                <a:solidFill>
                  <a:srgbClr val="7A9798"/>
                </a:solidFill>
                <a:latin typeface="Georgia"/>
                <a:ea typeface="Georgia"/>
                <a:cs typeface="Georgia"/>
                <a:sym typeface="Georgia"/>
              </a:defRPr>
            </a:lvl8pPr>
            <a:lvl9pPr indent="0" lvl="8" marL="0" marR="0" rtl="0" algn="ctr">
              <a:spcBef>
                <a:spcPts val="0"/>
              </a:spcBef>
              <a:buNone/>
              <a:defRPr sz="1600">
                <a:solidFill>
                  <a:srgbClr val="7A9798"/>
                </a:solidFill>
                <a:latin typeface="Georgia"/>
                <a:ea typeface="Georgia"/>
                <a:cs typeface="Georgia"/>
                <a:sym typeface="Georgia"/>
              </a:defRPr>
            </a:lvl9pPr>
          </a:lstStyle>
          <a:p>
            <a:pPr indent="0" lvl="0" marL="0" rtl="0" algn="ctr">
              <a:spcBef>
                <a:spcPts val="0"/>
              </a:spcBef>
              <a:spcAft>
                <a:spcPts val="0"/>
              </a:spcAft>
              <a:buNone/>
            </a:pPr>
            <a:fld id="{00000000-1234-1234-1234-123412341234}" type="slidenum">
              <a:rPr lang="en-US"/>
              <a:t>‹#›</a:t>
            </a:fld>
            <a:endParaRPr/>
          </a:p>
        </p:txBody>
      </p:sp>
      <p:sp>
        <p:nvSpPr>
          <p:cNvPr id="120" name="Google Shape;120;p9"/>
          <p:cNvSpPr/>
          <p:nvPr/>
        </p:nvSpPr>
        <p:spPr>
          <a:xfrm>
            <a:off x="149352" y="6388385"/>
            <a:ext cx="8833104" cy="309563"/>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121" name="Google Shape;121;p9"/>
          <p:cNvSpPr txBox="1"/>
          <p:nvPr>
            <p:ph idx="10" type="dt"/>
          </p:nvPr>
        </p:nvSpPr>
        <p:spPr>
          <a:xfrm>
            <a:off x="5791200" y="6404984"/>
            <a:ext cx="3044952" cy="36576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sz="1400">
                <a:solidFill>
                  <a:srgbClr val="FFFFFF"/>
                </a:solidFill>
                <a:latin typeface="Georgia"/>
                <a:ea typeface="Georgia"/>
                <a:cs typeface="Georgia"/>
                <a:sym typeface="Georgia"/>
              </a:defRPr>
            </a:lvl1pPr>
            <a:lvl2pPr lvl="1"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2pPr>
            <a:lvl3pPr lvl="2"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3pPr>
            <a:lvl4pPr lvl="3"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4pPr>
            <a:lvl5pPr lvl="4"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5pPr>
            <a:lvl6pPr lvl="5"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6pPr>
            <a:lvl7pPr lvl="6"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7pPr>
            <a:lvl8pPr lvl="7"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8pPr>
            <a:lvl9pPr lvl="8"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9pPr>
          </a:lstStyle>
          <a:p/>
        </p:txBody>
      </p:sp>
      <p:sp>
        <p:nvSpPr>
          <p:cNvPr id="122" name="Google Shape;122;p9"/>
          <p:cNvSpPr txBox="1"/>
          <p:nvPr>
            <p:ph idx="11" type="ftr"/>
          </p:nvPr>
        </p:nvSpPr>
        <p:spPr>
          <a:xfrm>
            <a:off x="301752" y="6410848"/>
            <a:ext cx="3383280" cy="36576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200">
                <a:solidFill>
                  <a:srgbClr val="FFFFFF"/>
                </a:solidFill>
                <a:latin typeface="Georgia"/>
                <a:ea typeface="Georgia"/>
                <a:cs typeface="Georgia"/>
                <a:sym typeface="Georgia"/>
              </a:defRPr>
            </a:lvl1pPr>
            <a:lvl2pPr lvl="1"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2pPr>
            <a:lvl3pPr lvl="2"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3pPr>
            <a:lvl4pPr lvl="3"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4pPr>
            <a:lvl5pPr lvl="4"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5pPr>
            <a:lvl6pPr lvl="5"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6pPr>
            <a:lvl7pPr lvl="6"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7pPr>
            <a:lvl8pPr lvl="7"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8pPr>
            <a:lvl9pPr lvl="8"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showMasterSp="0" type="picTx">
  <p:cSld name="PICTURE_WITH_CAPTION_TEXT">
    <p:spTree>
      <p:nvGrpSpPr>
        <p:cNvPr id="123" name="Shape 123"/>
        <p:cNvGrpSpPr/>
        <p:nvPr/>
      </p:nvGrpSpPr>
      <p:grpSpPr>
        <a:xfrm>
          <a:off x="0" y="0"/>
          <a:ext cx="0" cy="0"/>
          <a:chOff x="0" y="0"/>
          <a:chExt cx="0" cy="0"/>
        </a:xfrm>
      </p:grpSpPr>
      <p:cxnSp>
        <p:nvCxnSpPr>
          <p:cNvPr id="124" name="Google Shape;124;p10"/>
          <p:cNvCxnSpPr/>
          <p:nvPr/>
        </p:nvCxnSpPr>
        <p:spPr>
          <a:xfrm>
            <a:off x="152400" y="533400"/>
            <a:ext cx="8833104" cy="0"/>
          </a:xfrm>
          <a:prstGeom prst="straightConnector1">
            <a:avLst/>
          </a:prstGeom>
          <a:noFill/>
          <a:ln cap="flat" cmpd="sng" w="11425">
            <a:solidFill>
              <a:srgbClr val="7A9798"/>
            </a:solidFill>
            <a:prstDash val="dash"/>
            <a:round/>
            <a:headEnd len="sm" w="sm" type="none"/>
            <a:tailEnd len="sm" w="sm" type="none"/>
          </a:ln>
        </p:spPr>
      </p:cxnSp>
      <p:sp>
        <p:nvSpPr>
          <p:cNvPr id="125" name="Google Shape;125;p10"/>
          <p:cNvSpPr/>
          <p:nvPr/>
        </p:nvSpPr>
        <p:spPr>
          <a:xfrm>
            <a:off x="0" y="6705600"/>
            <a:ext cx="9144000" cy="1524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126" name="Google Shape;126;p10"/>
          <p:cNvSpPr/>
          <p:nvPr/>
        </p:nvSpPr>
        <p:spPr>
          <a:xfrm>
            <a:off x="8991600" y="0"/>
            <a:ext cx="1524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127" name="Google Shape;127;p10"/>
          <p:cNvSpPr/>
          <p:nvPr/>
        </p:nvSpPr>
        <p:spPr>
          <a:xfrm>
            <a:off x="0" y="0"/>
            <a:ext cx="9144000" cy="1524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128" name="Google Shape;128;p10"/>
          <p:cNvSpPr/>
          <p:nvPr/>
        </p:nvSpPr>
        <p:spPr>
          <a:xfrm>
            <a:off x="0" y="0"/>
            <a:ext cx="1524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129" name="Google Shape;129;p10"/>
          <p:cNvSpPr/>
          <p:nvPr/>
        </p:nvSpPr>
        <p:spPr>
          <a:xfrm>
            <a:off x="152400" y="152400"/>
            <a:ext cx="8833104" cy="301752"/>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130" name="Google Shape;130;p10"/>
          <p:cNvSpPr/>
          <p:nvPr/>
        </p:nvSpPr>
        <p:spPr>
          <a:xfrm>
            <a:off x="152400" y="609600"/>
            <a:ext cx="2743200" cy="58674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eorgia"/>
              <a:ea typeface="Georgia"/>
              <a:cs typeface="Georgia"/>
              <a:sym typeface="Georgia"/>
            </a:endParaRPr>
          </a:p>
        </p:txBody>
      </p:sp>
      <p:sp>
        <p:nvSpPr>
          <p:cNvPr id="131" name="Google Shape;131;p10"/>
          <p:cNvSpPr/>
          <p:nvPr/>
        </p:nvSpPr>
        <p:spPr>
          <a:xfrm>
            <a:off x="152400" y="155448"/>
            <a:ext cx="8833104" cy="6547104"/>
          </a:xfrm>
          <a:prstGeom prst="rect">
            <a:avLst/>
          </a:prstGeom>
          <a:noFill/>
          <a:ln cap="flat" cmpd="sng" w="9525">
            <a:solidFill>
              <a:srgbClr val="7A979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132" name="Google Shape;132;p10"/>
          <p:cNvSpPr/>
          <p:nvPr/>
        </p:nvSpPr>
        <p:spPr>
          <a:xfrm>
            <a:off x="1295400" y="228600"/>
            <a:ext cx="609600" cy="609600"/>
          </a:xfrm>
          <a:prstGeom prst="ellipse">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eorgia"/>
              <a:ea typeface="Georgia"/>
              <a:cs typeface="Georgia"/>
              <a:sym typeface="Georgia"/>
            </a:endParaRPr>
          </a:p>
        </p:txBody>
      </p:sp>
      <p:sp>
        <p:nvSpPr>
          <p:cNvPr id="133" name="Google Shape;133;p10"/>
          <p:cNvSpPr/>
          <p:nvPr/>
        </p:nvSpPr>
        <p:spPr>
          <a:xfrm>
            <a:off x="1389888" y="323088"/>
            <a:ext cx="420624" cy="420624"/>
          </a:xfrm>
          <a:prstGeom prst="ellipse">
            <a:avLst/>
          </a:prstGeom>
          <a:solidFill>
            <a:srgbClr val="FFFFFF"/>
          </a:solidFill>
          <a:ln cap="rnd" cmpd="dbl" w="50800">
            <a:solidFill>
              <a:srgbClr val="7A979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eorgia"/>
              <a:ea typeface="Georgia"/>
              <a:cs typeface="Georgia"/>
              <a:sym typeface="Georgia"/>
            </a:endParaRPr>
          </a:p>
        </p:txBody>
      </p:sp>
      <p:sp>
        <p:nvSpPr>
          <p:cNvPr id="134" name="Google Shape;134;p10"/>
          <p:cNvSpPr txBox="1"/>
          <p:nvPr>
            <p:ph idx="12" type="sldNum"/>
          </p:nvPr>
        </p:nvSpPr>
        <p:spPr>
          <a:xfrm>
            <a:off x="1371600" y="312738"/>
            <a:ext cx="457200" cy="441325"/>
          </a:xfrm>
          <a:prstGeom prst="rect">
            <a:avLst/>
          </a:prstGeom>
          <a:noFill/>
          <a:ln>
            <a:noFill/>
          </a:ln>
        </p:spPr>
        <p:txBody>
          <a:bodyPr anchorCtr="0" anchor="ctr" bIns="45700" lIns="45700" spcFirstLastPara="1" rIns="45700" wrap="square" tIns="45700">
            <a:noAutofit/>
          </a:bodyPr>
          <a:lstStyle>
            <a:lvl1pPr indent="0" lvl="0" marL="0" marR="0" rtl="0" algn="ctr">
              <a:spcBef>
                <a:spcPts val="0"/>
              </a:spcBef>
              <a:buNone/>
              <a:defRPr sz="1600">
                <a:solidFill>
                  <a:srgbClr val="7A9798"/>
                </a:solidFill>
                <a:latin typeface="Georgia"/>
                <a:ea typeface="Georgia"/>
                <a:cs typeface="Georgia"/>
                <a:sym typeface="Georgia"/>
              </a:defRPr>
            </a:lvl1pPr>
            <a:lvl2pPr indent="0" lvl="1" marL="0" marR="0" rtl="0" algn="ctr">
              <a:spcBef>
                <a:spcPts val="0"/>
              </a:spcBef>
              <a:buNone/>
              <a:defRPr sz="1600">
                <a:solidFill>
                  <a:srgbClr val="7A9798"/>
                </a:solidFill>
                <a:latin typeface="Georgia"/>
                <a:ea typeface="Georgia"/>
                <a:cs typeface="Georgia"/>
                <a:sym typeface="Georgia"/>
              </a:defRPr>
            </a:lvl2pPr>
            <a:lvl3pPr indent="0" lvl="2" marL="0" marR="0" rtl="0" algn="ctr">
              <a:spcBef>
                <a:spcPts val="0"/>
              </a:spcBef>
              <a:buNone/>
              <a:defRPr sz="1600">
                <a:solidFill>
                  <a:srgbClr val="7A9798"/>
                </a:solidFill>
                <a:latin typeface="Georgia"/>
                <a:ea typeface="Georgia"/>
                <a:cs typeface="Georgia"/>
                <a:sym typeface="Georgia"/>
              </a:defRPr>
            </a:lvl3pPr>
            <a:lvl4pPr indent="0" lvl="3" marL="0" marR="0" rtl="0" algn="ctr">
              <a:spcBef>
                <a:spcPts val="0"/>
              </a:spcBef>
              <a:buNone/>
              <a:defRPr sz="1600">
                <a:solidFill>
                  <a:srgbClr val="7A9798"/>
                </a:solidFill>
                <a:latin typeface="Georgia"/>
                <a:ea typeface="Georgia"/>
                <a:cs typeface="Georgia"/>
                <a:sym typeface="Georgia"/>
              </a:defRPr>
            </a:lvl4pPr>
            <a:lvl5pPr indent="0" lvl="4" marL="0" marR="0" rtl="0" algn="ctr">
              <a:spcBef>
                <a:spcPts val="0"/>
              </a:spcBef>
              <a:buNone/>
              <a:defRPr sz="1600">
                <a:solidFill>
                  <a:srgbClr val="7A9798"/>
                </a:solidFill>
                <a:latin typeface="Georgia"/>
                <a:ea typeface="Georgia"/>
                <a:cs typeface="Georgia"/>
                <a:sym typeface="Georgia"/>
              </a:defRPr>
            </a:lvl5pPr>
            <a:lvl6pPr indent="0" lvl="5" marL="0" marR="0" rtl="0" algn="ctr">
              <a:spcBef>
                <a:spcPts val="0"/>
              </a:spcBef>
              <a:buNone/>
              <a:defRPr sz="1600">
                <a:solidFill>
                  <a:srgbClr val="7A9798"/>
                </a:solidFill>
                <a:latin typeface="Georgia"/>
                <a:ea typeface="Georgia"/>
                <a:cs typeface="Georgia"/>
                <a:sym typeface="Georgia"/>
              </a:defRPr>
            </a:lvl6pPr>
            <a:lvl7pPr indent="0" lvl="6" marL="0" marR="0" rtl="0" algn="ctr">
              <a:spcBef>
                <a:spcPts val="0"/>
              </a:spcBef>
              <a:buNone/>
              <a:defRPr sz="1600">
                <a:solidFill>
                  <a:srgbClr val="7A9798"/>
                </a:solidFill>
                <a:latin typeface="Georgia"/>
                <a:ea typeface="Georgia"/>
                <a:cs typeface="Georgia"/>
                <a:sym typeface="Georgia"/>
              </a:defRPr>
            </a:lvl7pPr>
            <a:lvl8pPr indent="0" lvl="7" marL="0" marR="0" rtl="0" algn="ctr">
              <a:spcBef>
                <a:spcPts val="0"/>
              </a:spcBef>
              <a:buNone/>
              <a:defRPr sz="1600">
                <a:solidFill>
                  <a:srgbClr val="7A9798"/>
                </a:solidFill>
                <a:latin typeface="Georgia"/>
                <a:ea typeface="Georgia"/>
                <a:cs typeface="Georgia"/>
                <a:sym typeface="Georgia"/>
              </a:defRPr>
            </a:lvl8pPr>
            <a:lvl9pPr indent="0" lvl="8" marL="0" marR="0" rtl="0" algn="ctr">
              <a:spcBef>
                <a:spcPts val="0"/>
              </a:spcBef>
              <a:buNone/>
              <a:defRPr sz="1600">
                <a:solidFill>
                  <a:srgbClr val="7A9798"/>
                </a:solidFill>
                <a:latin typeface="Georgia"/>
                <a:ea typeface="Georgia"/>
                <a:cs typeface="Georgia"/>
                <a:sym typeface="Georgia"/>
              </a:defRPr>
            </a:lvl9pPr>
          </a:lstStyle>
          <a:p>
            <a:pPr indent="0" lvl="0" marL="0" rtl="0" algn="ctr">
              <a:spcBef>
                <a:spcPts val="0"/>
              </a:spcBef>
              <a:spcAft>
                <a:spcPts val="0"/>
              </a:spcAft>
              <a:buNone/>
            </a:pPr>
            <a:fld id="{00000000-1234-1234-1234-123412341234}" type="slidenum">
              <a:rPr lang="en-US"/>
              <a:t>‹#›</a:t>
            </a:fld>
            <a:endParaRPr/>
          </a:p>
        </p:txBody>
      </p:sp>
      <p:sp>
        <p:nvSpPr>
          <p:cNvPr id="135" name="Google Shape;135;p10"/>
          <p:cNvSpPr txBox="1"/>
          <p:nvPr>
            <p:ph type="title"/>
          </p:nvPr>
        </p:nvSpPr>
        <p:spPr>
          <a:xfrm>
            <a:off x="3000375" y="5029200"/>
            <a:ext cx="5867400" cy="1219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Clr>
                <a:schemeClr val="dk2"/>
              </a:buClr>
              <a:buSzPts val="2400"/>
              <a:buFont typeface="Georgia"/>
              <a:buNone/>
              <a:defRPr b="1" i="0" sz="2400" u="none" cap="none" strike="noStrike">
                <a:solidFill>
                  <a:schemeClr val="dk2"/>
                </a:solidFill>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6" name="Google Shape;136;p10"/>
          <p:cNvSpPr/>
          <p:nvPr>
            <p:ph idx="2" type="pic"/>
          </p:nvPr>
        </p:nvSpPr>
        <p:spPr>
          <a:xfrm>
            <a:off x="3000375" y="609600"/>
            <a:ext cx="5867400" cy="4267200"/>
          </a:xfrm>
          <a:prstGeom prst="rect">
            <a:avLst/>
          </a:prstGeom>
          <a:noFill/>
          <a:ln>
            <a:noFill/>
          </a:ln>
        </p:spPr>
        <p:txBody>
          <a:bodyPr anchorCtr="0" anchor="t" bIns="45700" lIns="91425" spcFirstLastPara="1" rIns="91425" wrap="square" tIns="45700">
            <a:noAutofit/>
          </a:bodyPr>
          <a:lstStyle>
            <a:lvl1pPr lvl="0" marR="0" rtl="0" algn="l">
              <a:spcBef>
                <a:spcPts val="640"/>
              </a:spcBef>
              <a:spcAft>
                <a:spcPts val="0"/>
              </a:spcAft>
              <a:buClr>
                <a:schemeClr val="accent1"/>
              </a:buClr>
              <a:buSzPts val="2720"/>
              <a:buFont typeface="Noto Sans Symbols"/>
              <a:buNone/>
              <a:defRPr b="0" i="0" sz="3200" u="none" cap="none" strike="noStrike">
                <a:solidFill>
                  <a:schemeClr val="dk1"/>
                </a:solidFill>
                <a:latin typeface="Georgia"/>
                <a:ea typeface="Georgia"/>
                <a:cs typeface="Georgia"/>
                <a:sym typeface="Georgia"/>
              </a:defRPr>
            </a:lvl1pPr>
            <a:lvl2pPr lvl="1" marR="0" rtl="0" algn="l">
              <a:spcBef>
                <a:spcPts val="440"/>
              </a:spcBef>
              <a:spcAft>
                <a:spcPts val="0"/>
              </a:spcAft>
              <a:buClr>
                <a:schemeClr val="accent2"/>
              </a:buClr>
              <a:buSzPts val="1540"/>
              <a:buFont typeface="Noto Sans Symbols"/>
              <a:buChar char="○"/>
              <a:defRPr b="0" i="0" sz="2200" u="none" cap="none" strike="noStrike">
                <a:solidFill>
                  <a:schemeClr val="dk2"/>
                </a:solidFill>
                <a:latin typeface="Georgia"/>
                <a:ea typeface="Georgia"/>
                <a:cs typeface="Georgia"/>
                <a:sym typeface="Georgia"/>
              </a:defRPr>
            </a:lvl2pPr>
            <a:lvl3pPr lvl="2" marR="0" rtl="0" algn="l">
              <a:spcBef>
                <a:spcPts val="400"/>
              </a:spcBef>
              <a:spcAft>
                <a:spcPts val="0"/>
              </a:spcAft>
              <a:buClr>
                <a:schemeClr val="accent3"/>
              </a:buClr>
              <a:buSzPts val="1500"/>
              <a:buFont typeface="Noto Sans Symbols"/>
              <a:buChar char="•"/>
              <a:defRPr b="0" i="0" sz="2000" u="none" cap="none" strike="noStrike">
                <a:solidFill>
                  <a:schemeClr val="dk1"/>
                </a:solidFill>
                <a:latin typeface="Georgia"/>
                <a:ea typeface="Georgia"/>
                <a:cs typeface="Georgia"/>
                <a:sym typeface="Georgia"/>
              </a:defRPr>
            </a:lvl3pPr>
            <a:lvl4pPr lvl="3" marR="0" rtl="0" algn="l">
              <a:spcBef>
                <a:spcPts val="400"/>
              </a:spcBef>
              <a:spcAft>
                <a:spcPts val="0"/>
              </a:spcAft>
              <a:buClr>
                <a:schemeClr val="accent4"/>
              </a:buClr>
              <a:buSzPts val="1400"/>
              <a:buFont typeface="Noto Sans Symbols"/>
              <a:buChar char="•"/>
              <a:defRPr b="0" i="0" sz="2000" u="none" cap="none" strike="noStrike">
                <a:solidFill>
                  <a:schemeClr val="dk2"/>
                </a:solidFill>
                <a:latin typeface="Georgia"/>
                <a:ea typeface="Georgia"/>
                <a:cs typeface="Georgia"/>
                <a:sym typeface="Georgia"/>
              </a:defRPr>
            </a:lvl4pPr>
            <a:lvl5pPr lvl="4" marR="0" rtl="0" algn="l">
              <a:spcBef>
                <a:spcPts val="360"/>
              </a:spcBef>
              <a:spcAft>
                <a:spcPts val="0"/>
              </a:spcAft>
              <a:buClr>
                <a:schemeClr val="accent5"/>
              </a:buClr>
              <a:buSzPts val="1800"/>
              <a:buFont typeface="Georgia"/>
              <a:buChar char="•"/>
              <a:defRPr b="0" i="0" sz="1800" u="none" cap="none" strike="noStrike">
                <a:solidFill>
                  <a:schemeClr val="dk1"/>
                </a:solidFill>
                <a:latin typeface="Georgia"/>
                <a:ea typeface="Georgia"/>
                <a:cs typeface="Georgia"/>
                <a:sym typeface="Georgia"/>
              </a:defRPr>
            </a:lvl5pPr>
            <a:lvl6pPr lvl="5" marR="0" rtl="0" algn="l">
              <a:spcBef>
                <a:spcPts val="360"/>
              </a:spcBef>
              <a:spcAft>
                <a:spcPts val="0"/>
              </a:spcAft>
              <a:buClr>
                <a:schemeClr val="accent6"/>
              </a:buClr>
              <a:buSzPts val="1440"/>
              <a:buFont typeface="Noto Sans Symbols"/>
              <a:buChar char="●"/>
              <a:defRPr b="0" i="0" sz="1800" u="none" cap="none" strike="noStrike">
                <a:solidFill>
                  <a:schemeClr val="dk1"/>
                </a:solidFill>
                <a:latin typeface="Georgia"/>
                <a:ea typeface="Georgia"/>
                <a:cs typeface="Georgia"/>
                <a:sym typeface="Georgia"/>
              </a:defRPr>
            </a:lvl6pPr>
            <a:lvl7pPr lvl="6" marR="0" rtl="0" algn="l">
              <a:spcBef>
                <a:spcPts val="320"/>
              </a:spcBef>
              <a:spcAft>
                <a:spcPts val="0"/>
              </a:spcAft>
              <a:buClr>
                <a:srgbClr val="B75640"/>
              </a:buClr>
              <a:buSzPts val="1440"/>
              <a:buFont typeface="Georgia"/>
              <a:buChar char="•"/>
              <a:defRPr b="0" i="0" sz="1600" u="none" cap="none" strike="noStrike">
                <a:solidFill>
                  <a:schemeClr val="dk1"/>
                </a:solidFill>
                <a:latin typeface="Georgia"/>
                <a:ea typeface="Georgia"/>
                <a:cs typeface="Georgia"/>
                <a:sym typeface="Georgia"/>
              </a:defRPr>
            </a:lvl7pPr>
            <a:lvl8pPr lvl="7" marR="0" rtl="0" algn="l">
              <a:spcBef>
                <a:spcPts val="320"/>
              </a:spcBef>
              <a:spcAft>
                <a:spcPts val="0"/>
              </a:spcAft>
              <a:buClr>
                <a:srgbClr val="7A6B62"/>
              </a:buClr>
              <a:buSzPts val="1600"/>
              <a:buFont typeface="Georgia"/>
              <a:buChar char="•"/>
              <a:defRPr b="0" i="0" sz="1600" u="none" cap="none" strike="noStrike">
                <a:solidFill>
                  <a:schemeClr val="dk1"/>
                </a:solidFill>
                <a:latin typeface="Georgia"/>
                <a:ea typeface="Georgia"/>
                <a:cs typeface="Georgia"/>
                <a:sym typeface="Georgia"/>
              </a:defRPr>
            </a:lvl8pPr>
            <a:lvl9pPr lvl="8" marR="0" rtl="0" algn="l">
              <a:spcBef>
                <a:spcPts val="280"/>
              </a:spcBef>
              <a:spcAft>
                <a:spcPts val="0"/>
              </a:spcAft>
              <a:buClr>
                <a:srgbClr val="B29D00"/>
              </a:buClr>
              <a:buSzPts val="1260"/>
              <a:buFont typeface="Georgia"/>
              <a:buChar char="•"/>
              <a:defRPr b="0" i="0" sz="1400" u="none" cap="none" strike="noStrike">
                <a:solidFill>
                  <a:schemeClr val="dk1"/>
                </a:solidFill>
                <a:latin typeface="Georgia"/>
                <a:ea typeface="Georgia"/>
                <a:cs typeface="Georgia"/>
                <a:sym typeface="Georgia"/>
              </a:defRPr>
            </a:lvl9pPr>
          </a:lstStyle>
          <a:p/>
        </p:txBody>
      </p:sp>
      <p:sp>
        <p:nvSpPr>
          <p:cNvPr id="137" name="Google Shape;137;p10"/>
          <p:cNvSpPr txBox="1"/>
          <p:nvPr>
            <p:ph idx="1" type="body"/>
          </p:nvPr>
        </p:nvSpPr>
        <p:spPr>
          <a:xfrm>
            <a:off x="381000" y="990600"/>
            <a:ext cx="2438400" cy="5257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320"/>
              </a:spcBef>
              <a:spcAft>
                <a:spcPts val="0"/>
              </a:spcAft>
              <a:buClr>
                <a:schemeClr val="accent1"/>
              </a:buClr>
              <a:buSzPts val="1360"/>
              <a:buFont typeface="Noto Sans Symbols"/>
              <a:buNone/>
              <a:defRPr b="0" i="0" sz="1600" u="none" cap="none" strike="noStrike">
                <a:solidFill>
                  <a:srgbClr val="FFFFFF"/>
                </a:solidFill>
                <a:latin typeface="Georgia"/>
                <a:ea typeface="Georgia"/>
                <a:cs typeface="Georgia"/>
                <a:sym typeface="Georgia"/>
              </a:defRPr>
            </a:lvl1pPr>
            <a:lvl2pPr indent="-281940" lvl="1" marL="914400" marR="0" rtl="0" algn="l">
              <a:spcBef>
                <a:spcPts val="1000"/>
              </a:spcBef>
              <a:spcAft>
                <a:spcPts val="0"/>
              </a:spcAft>
              <a:buClr>
                <a:schemeClr val="accent2"/>
              </a:buClr>
              <a:buSzPts val="840"/>
              <a:buFont typeface="Noto Sans Symbols"/>
              <a:buChar char="○"/>
              <a:defRPr b="0" i="0" sz="1200" u="none" cap="none" strike="noStrike">
                <a:solidFill>
                  <a:schemeClr val="dk2"/>
                </a:solidFill>
                <a:latin typeface="Georgia"/>
                <a:ea typeface="Georgia"/>
                <a:cs typeface="Georgia"/>
                <a:sym typeface="Georgia"/>
              </a:defRPr>
            </a:lvl2pPr>
            <a:lvl3pPr indent="-276225" lvl="2" marL="1371600" marR="0" rtl="0" algn="l">
              <a:spcBef>
                <a:spcPts val="200"/>
              </a:spcBef>
              <a:spcAft>
                <a:spcPts val="0"/>
              </a:spcAft>
              <a:buClr>
                <a:schemeClr val="accent3"/>
              </a:buClr>
              <a:buSzPts val="750"/>
              <a:buFont typeface="Noto Sans Symbols"/>
              <a:buChar char="•"/>
              <a:defRPr b="0" i="0" sz="1000" u="none" cap="none" strike="noStrike">
                <a:solidFill>
                  <a:schemeClr val="dk1"/>
                </a:solidFill>
                <a:latin typeface="Georgia"/>
                <a:ea typeface="Georgia"/>
                <a:cs typeface="Georgia"/>
                <a:sym typeface="Georgia"/>
              </a:defRPr>
            </a:lvl3pPr>
            <a:lvl4pPr indent="-268605" lvl="3" marL="1828800" marR="0" rtl="0" algn="l">
              <a:spcBef>
                <a:spcPts val="180"/>
              </a:spcBef>
              <a:spcAft>
                <a:spcPts val="0"/>
              </a:spcAft>
              <a:buClr>
                <a:schemeClr val="accent4"/>
              </a:buClr>
              <a:buSzPts val="630"/>
              <a:buFont typeface="Noto Sans Symbols"/>
              <a:buChar char="•"/>
              <a:defRPr b="0" i="0" sz="900" u="none" cap="none" strike="noStrike">
                <a:solidFill>
                  <a:schemeClr val="dk2"/>
                </a:solidFill>
                <a:latin typeface="Georgia"/>
                <a:ea typeface="Georgia"/>
                <a:cs typeface="Georgia"/>
                <a:sym typeface="Georgia"/>
              </a:defRPr>
            </a:lvl4pPr>
            <a:lvl5pPr indent="-285750" lvl="4" marL="2286000" marR="0" rtl="0" algn="l">
              <a:spcBef>
                <a:spcPts val="180"/>
              </a:spcBef>
              <a:spcAft>
                <a:spcPts val="0"/>
              </a:spcAft>
              <a:buClr>
                <a:schemeClr val="accent5"/>
              </a:buClr>
              <a:buSzPts val="900"/>
              <a:buFont typeface="Georgia"/>
              <a:buChar char="•"/>
              <a:defRPr b="0" i="0" sz="900" u="none" cap="none" strike="noStrike">
                <a:solidFill>
                  <a:schemeClr val="dk1"/>
                </a:solidFill>
                <a:latin typeface="Georgia"/>
                <a:ea typeface="Georgia"/>
                <a:cs typeface="Georgia"/>
                <a:sym typeface="Georgia"/>
              </a:defRPr>
            </a:lvl5pPr>
            <a:lvl6pPr indent="-320039" lvl="5" marL="2743200" marR="0" rtl="0" algn="l">
              <a:spcBef>
                <a:spcPts val="360"/>
              </a:spcBef>
              <a:spcAft>
                <a:spcPts val="0"/>
              </a:spcAft>
              <a:buClr>
                <a:schemeClr val="accent6"/>
              </a:buClr>
              <a:buSzPts val="1440"/>
              <a:buFont typeface="Noto Sans Symbols"/>
              <a:buChar char="●"/>
              <a:defRPr b="0" i="0" sz="1800" u="none" cap="none" strike="noStrike">
                <a:solidFill>
                  <a:schemeClr val="dk1"/>
                </a:solidFill>
                <a:latin typeface="Georgia"/>
                <a:ea typeface="Georgia"/>
                <a:cs typeface="Georgia"/>
                <a:sym typeface="Georgia"/>
              </a:defRPr>
            </a:lvl6pPr>
            <a:lvl7pPr indent="-320039" lvl="6" marL="3200400" marR="0" rtl="0" algn="l">
              <a:spcBef>
                <a:spcPts val="320"/>
              </a:spcBef>
              <a:spcAft>
                <a:spcPts val="0"/>
              </a:spcAft>
              <a:buClr>
                <a:srgbClr val="B75640"/>
              </a:buClr>
              <a:buSzPts val="1440"/>
              <a:buFont typeface="Georgia"/>
              <a:buChar char="•"/>
              <a:defRPr b="0" i="0" sz="1600" u="none" cap="none" strike="noStrike">
                <a:solidFill>
                  <a:schemeClr val="dk1"/>
                </a:solidFill>
                <a:latin typeface="Georgia"/>
                <a:ea typeface="Georgia"/>
                <a:cs typeface="Georgia"/>
                <a:sym typeface="Georgia"/>
              </a:defRPr>
            </a:lvl7pPr>
            <a:lvl8pPr indent="-330200" lvl="7" marL="3657600" marR="0" rtl="0" algn="l">
              <a:spcBef>
                <a:spcPts val="320"/>
              </a:spcBef>
              <a:spcAft>
                <a:spcPts val="0"/>
              </a:spcAft>
              <a:buClr>
                <a:srgbClr val="7A6B62"/>
              </a:buClr>
              <a:buSzPts val="1600"/>
              <a:buFont typeface="Georgia"/>
              <a:buChar char="•"/>
              <a:defRPr b="0" i="0" sz="1600" u="none" cap="none" strike="noStrike">
                <a:solidFill>
                  <a:schemeClr val="dk1"/>
                </a:solidFill>
                <a:latin typeface="Georgia"/>
                <a:ea typeface="Georgia"/>
                <a:cs typeface="Georgia"/>
                <a:sym typeface="Georgia"/>
              </a:defRPr>
            </a:lvl8pPr>
            <a:lvl9pPr indent="-308609" lvl="8" marL="4114800" marR="0" rtl="0" algn="l">
              <a:spcBef>
                <a:spcPts val="280"/>
              </a:spcBef>
              <a:spcAft>
                <a:spcPts val="0"/>
              </a:spcAft>
              <a:buClr>
                <a:srgbClr val="B29D00"/>
              </a:buClr>
              <a:buSzPts val="1260"/>
              <a:buFont typeface="Georgia"/>
              <a:buChar char="•"/>
              <a:defRPr b="0" i="0" sz="1400" u="none" cap="none" strike="noStrike">
                <a:solidFill>
                  <a:schemeClr val="dk1"/>
                </a:solidFill>
                <a:latin typeface="Georgia"/>
                <a:ea typeface="Georgia"/>
                <a:cs typeface="Georgia"/>
                <a:sym typeface="Georgia"/>
              </a:defRPr>
            </a:lvl9pPr>
          </a:lstStyle>
          <a:p/>
        </p:txBody>
      </p:sp>
      <p:sp>
        <p:nvSpPr>
          <p:cNvPr id="138" name="Google Shape;138;p10"/>
          <p:cNvSpPr/>
          <p:nvPr/>
        </p:nvSpPr>
        <p:spPr>
          <a:xfrm>
            <a:off x="149352" y="6388385"/>
            <a:ext cx="8833104" cy="309563"/>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139" name="Google Shape;139;p10"/>
          <p:cNvSpPr txBox="1"/>
          <p:nvPr>
            <p:ph idx="10" type="dt"/>
          </p:nvPr>
        </p:nvSpPr>
        <p:spPr>
          <a:xfrm>
            <a:off x="5788152" y="6404984"/>
            <a:ext cx="3044952" cy="36576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sz="1400">
                <a:solidFill>
                  <a:srgbClr val="FFFFFF"/>
                </a:solidFill>
                <a:latin typeface="Georgia"/>
                <a:ea typeface="Georgia"/>
                <a:cs typeface="Georgia"/>
                <a:sym typeface="Georgia"/>
              </a:defRPr>
            </a:lvl1pPr>
            <a:lvl2pPr lvl="1"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2pPr>
            <a:lvl3pPr lvl="2"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3pPr>
            <a:lvl4pPr lvl="3"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4pPr>
            <a:lvl5pPr lvl="4"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5pPr>
            <a:lvl6pPr lvl="5"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6pPr>
            <a:lvl7pPr lvl="6"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7pPr>
            <a:lvl8pPr lvl="7"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8pPr>
            <a:lvl9pPr lvl="8"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9pPr>
          </a:lstStyle>
          <a:p/>
        </p:txBody>
      </p:sp>
      <p:sp>
        <p:nvSpPr>
          <p:cNvPr id="140" name="Google Shape;140;p10"/>
          <p:cNvSpPr txBox="1"/>
          <p:nvPr>
            <p:ph idx="11" type="ftr"/>
          </p:nvPr>
        </p:nvSpPr>
        <p:spPr>
          <a:xfrm>
            <a:off x="301752" y="6410848"/>
            <a:ext cx="3584448" cy="36576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200">
                <a:solidFill>
                  <a:srgbClr val="FFFFFF"/>
                </a:solidFill>
                <a:latin typeface="Georgia"/>
                <a:ea typeface="Georgia"/>
                <a:cs typeface="Georgia"/>
                <a:sym typeface="Georgia"/>
              </a:defRPr>
            </a:lvl1pPr>
            <a:lvl2pPr lvl="1"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2pPr>
            <a:lvl3pPr lvl="2"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3pPr>
            <a:lvl4pPr lvl="3"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4pPr>
            <a:lvl5pPr lvl="4"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5pPr>
            <a:lvl6pPr lvl="5"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6pPr>
            <a:lvl7pPr lvl="6"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7pPr>
            <a:lvl8pPr lvl="7"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8pPr>
            <a:lvl9pPr lvl="8"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a:off x="0" y="6705600"/>
            <a:ext cx="9144000" cy="1524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11" name="Google Shape;11;p1"/>
          <p:cNvSpPr/>
          <p:nvPr/>
        </p:nvSpPr>
        <p:spPr>
          <a:xfrm>
            <a:off x="0" y="0"/>
            <a:ext cx="9144000" cy="1393371"/>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12" name="Google Shape;12;p1"/>
          <p:cNvSpPr/>
          <p:nvPr/>
        </p:nvSpPr>
        <p:spPr>
          <a:xfrm>
            <a:off x="0" y="0"/>
            <a:ext cx="1524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13" name="Google Shape;13;p1"/>
          <p:cNvSpPr/>
          <p:nvPr/>
        </p:nvSpPr>
        <p:spPr>
          <a:xfrm>
            <a:off x="8991600" y="0"/>
            <a:ext cx="1524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14" name="Google Shape;14;p1"/>
          <p:cNvSpPr/>
          <p:nvPr/>
        </p:nvSpPr>
        <p:spPr>
          <a:xfrm>
            <a:off x="149352" y="6388385"/>
            <a:ext cx="8833104" cy="309563"/>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15" name="Google Shape;15;p1"/>
          <p:cNvSpPr txBox="1"/>
          <p:nvPr>
            <p:ph idx="10" type="dt"/>
          </p:nvPr>
        </p:nvSpPr>
        <p:spPr>
          <a:xfrm>
            <a:off x="5791200" y="6404984"/>
            <a:ext cx="3044952" cy="36576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sz="1400">
                <a:solidFill>
                  <a:srgbClr val="FFFFFF"/>
                </a:solidFill>
                <a:latin typeface="Georgia"/>
                <a:ea typeface="Georgia"/>
                <a:cs typeface="Georgia"/>
                <a:sym typeface="Georgia"/>
              </a:defRPr>
            </a:lvl1pPr>
            <a:lvl2pPr lvl="1"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2pPr>
            <a:lvl3pPr lvl="2"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3pPr>
            <a:lvl4pPr lvl="3"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4pPr>
            <a:lvl5pPr lvl="4"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5pPr>
            <a:lvl6pPr lvl="5"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6pPr>
            <a:lvl7pPr lvl="6"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7pPr>
            <a:lvl8pPr lvl="7"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8pPr>
            <a:lvl9pPr lvl="8"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9pPr>
          </a:lstStyle>
          <a:p/>
        </p:txBody>
      </p:sp>
      <p:sp>
        <p:nvSpPr>
          <p:cNvPr id="16" name="Google Shape;16;p1"/>
          <p:cNvSpPr txBox="1"/>
          <p:nvPr>
            <p:ph idx="11" type="ftr"/>
          </p:nvPr>
        </p:nvSpPr>
        <p:spPr>
          <a:xfrm>
            <a:off x="304800" y="6410848"/>
            <a:ext cx="3581400" cy="36576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200">
                <a:solidFill>
                  <a:srgbClr val="FFFFFF"/>
                </a:solidFill>
                <a:latin typeface="Georgia"/>
                <a:ea typeface="Georgia"/>
                <a:cs typeface="Georgia"/>
                <a:sym typeface="Georgia"/>
              </a:defRPr>
            </a:lvl1pPr>
            <a:lvl2pPr lvl="1"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2pPr>
            <a:lvl3pPr lvl="2"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3pPr>
            <a:lvl4pPr lvl="3"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4pPr>
            <a:lvl5pPr lvl="4"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5pPr>
            <a:lvl6pPr lvl="5"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6pPr>
            <a:lvl7pPr lvl="6"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7pPr>
            <a:lvl8pPr lvl="7"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8pPr>
            <a:lvl9pPr lvl="8"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9pPr>
          </a:lstStyle>
          <a:p/>
        </p:txBody>
      </p:sp>
      <p:sp>
        <p:nvSpPr>
          <p:cNvPr id="17" name="Google Shape;17;p1"/>
          <p:cNvSpPr/>
          <p:nvPr/>
        </p:nvSpPr>
        <p:spPr>
          <a:xfrm>
            <a:off x="152400" y="155448"/>
            <a:ext cx="8833104" cy="6547104"/>
          </a:xfrm>
          <a:prstGeom prst="rect">
            <a:avLst/>
          </a:prstGeom>
          <a:noFill/>
          <a:ln cap="flat" cmpd="sng" w="9525">
            <a:solidFill>
              <a:srgbClr val="7A979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cxnSp>
        <p:nvCxnSpPr>
          <p:cNvPr id="18" name="Google Shape;18;p1"/>
          <p:cNvCxnSpPr/>
          <p:nvPr/>
        </p:nvCxnSpPr>
        <p:spPr>
          <a:xfrm>
            <a:off x="152400" y="1276743"/>
            <a:ext cx="8833104" cy="0"/>
          </a:xfrm>
          <a:prstGeom prst="straightConnector1">
            <a:avLst/>
          </a:prstGeom>
          <a:noFill/>
          <a:ln cap="flat" cmpd="sng" w="9525">
            <a:solidFill>
              <a:srgbClr val="7A9798"/>
            </a:solidFill>
            <a:prstDash val="dash"/>
            <a:round/>
            <a:headEnd len="sm" w="sm" type="none"/>
            <a:tailEnd len="sm" w="sm" type="none"/>
          </a:ln>
        </p:spPr>
      </p:cxnSp>
      <p:sp>
        <p:nvSpPr>
          <p:cNvPr id="19" name="Google Shape;19;p1"/>
          <p:cNvSpPr/>
          <p:nvPr/>
        </p:nvSpPr>
        <p:spPr>
          <a:xfrm>
            <a:off x="4267200" y="956036"/>
            <a:ext cx="609600" cy="609600"/>
          </a:xfrm>
          <a:prstGeom prst="ellipse">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eorgia"/>
              <a:ea typeface="Georgia"/>
              <a:cs typeface="Georgia"/>
              <a:sym typeface="Georgia"/>
            </a:endParaRPr>
          </a:p>
        </p:txBody>
      </p:sp>
      <p:sp>
        <p:nvSpPr>
          <p:cNvPr id="20" name="Google Shape;20;p1"/>
          <p:cNvSpPr/>
          <p:nvPr/>
        </p:nvSpPr>
        <p:spPr>
          <a:xfrm>
            <a:off x="4361688" y="1050524"/>
            <a:ext cx="420624" cy="420624"/>
          </a:xfrm>
          <a:prstGeom prst="ellipse">
            <a:avLst/>
          </a:prstGeom>
          <a:solidFill>
            <a:srgbClr val="FFFFFF"/>
          </a:solidFill>
          <a:ln cap="rnd" cmpd="dbl" w="50800">
            <a:solidFill>
              <a:srgbClr val="7A979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eorgia"/>
              <a:ea typeface="Georgia"/>
              <a:cs typeface="Georgia"/>
              <a:sym typeface="Georgia"/>
            </a:endParaRPr>
          </a:p>
        </p:txBody>
      </p:sp>
      <p:sp>
        <p:nvSpPr>
          <p:cNvPr id="21" name="Google Shape;21;p1"/>
          <p:cNvSpPr txBox="1"/>
          <p:nvPr>
            <p:ph idx="12" type="sldNum"/>
          </p:nvPr>
        </p:nvSpPr>
        <p:spPr>
          <a:xfrm>
            <a:off x="4343400" y="1040174"/>
            <a:ext cx="457200" cy="441325"/>
          </a:xfrm>
          <a:prstGeom prst="rect">
            <a:avLst/>
          </a:prstGeom>
          <a:noFill/>
          <a:ln>
            <a:noFill/>
          </a:ln>
        </p:spPr>
        <p:txBody>
          <a:bodyPr anchorCtr="0" anchor="ctr" bIns="45700" lIns="45700" spcFirstLastPara="1" rIns="45700" wrap="square" tIns="45700">
            <a:noAutofit/>
          </a:bodyPr>
          <a:lstStyle>
            <a:lvl1pPr indent="0" lvl="0" marL="0" marR="0" rtl="0" algn="ctr">
              <a:spcBef>
                <a:spcPts val="0"/>
              </a:spcBef>
              <a:buNone/>
              <a:defRPr b="0" sz="1600" u="none">
                <a:solidFill>
                  <a:srgbClr val="7A9798"/>
                </a:solidFill>
                <a:latin typeface="Georgia"/>
                <a:ea typeface="Georgia"/>
                <a:cs typeface="Georgia"/>
                <a:sym typeface="Georgia"/>
              </a:defRPr>
            </a:lvl1pPr>
            <a:lvl2pPr indent="0" lvl="1" marL="0" marR="0" rtl="0" algn="ctr">
              <a:spcBef>
                <a:spcPts val="0"/>
              </a:spcBef>
              <a:buNone/>
              <a:defRPr b="0" sz="1600" u="none">
                <a:solidFill>
                  <a:srgbClr val="7A9798"/>
                </a:solidFill>
                <a:latin typeface="Georgia"/>
                <a:ea typeface="Georgia"/>
                <a:cs typeface="Georgia"/>
                <a:sym typeface="Georgia"/>
              </a:defRPr>
            </a:lvl2pPr>
            <a:lvl3pPr indent="0" lvl="2" marL="0" marR="0" rtl="0" algn="ctr">
              <a:spcBef>
                <a:spcPts val="0"/>
              </a:spcBef>
              <a:buNone/>
              <a:defRPr b="0" sz="1600" u="none">
                <a:solidFill>
                  <a:srgbClr val="7A9798"/>
                </a:solidFill>
                <a:latin typeface="Georgia"/>
                <a:ea typeface="Georgia"/>
                <a:cs typeface="Georgia"/>
                <a:sym typeface="Georgia"/>
              </a:defRPr>
            </a:lvl3pPr>
            <a:lvl4pPr indent="0" lvl="3" marL="0" marR="0" rtl="0" algn="ctr">
              <a:spcBef>
                <a:spcPts val="0"/>
              </a:spcBef>
              <a:buNone/>
              <a:defRPr b="0" sz="1600" u="none">
                <a:solidFill>
                  <a:srgbClr val="7A9798"/>
                </a:solidFill>
                <a:latin typeface="Georgia"/>
                <a:ea typeface="Georgia"/>
                <a:cs typeface="Georgia"/>
                <a:sym typeface="Georgia"/>
              </a:defRPr>
            </a:lvl4pPr>
            <a:lvl5pPr indent="0" lvl="4" marL="0" marR="0" rtl="0" algn="ctr">
              <a:spcBef>
                <a:spcPts val="0"/>
              </a:spcBef>
              <a:buNone/>
              <a:defRPr b="0" sz="1600" u="none">
                <a:solidFill>
                  <a:srgbClr val="7A9798"/>
                </a:solidFill>
                <a:latin typeface="Georgia"/>
                <a:ea typeface="Georgia"/>
                <a:cs typeface="Georgia"/>
                <a:sym typeface="Georgia"/>
              </a:defRPr>
            </a:lvl5pPr>
            <a:lvl6pPr indent="0" lvl="5" marL="0" marR="0" rtl="0" algn="ctr">
              <a:spcBef>
                <a:spcPts val="0"/>
              </a:spcBef>
              <a:buNone/>
              <a:defRPr b="0" sz="1600" u="none">
                <a:solidFill>
                  <a:srgbClr val="7A9798"/>
                </a:solidFill>
                <a:latin typeface="Georgia"/>
                <a:ea typeface="Georgia"/>
                <a:cs typeface="Georgia"/>
                <a:sym typeface="Georgia"/>
              </a:defRPr>
            </a:lvl6pPr>
            <a:lvl7pPr indent="0" lvl="6" marL="0" marR="0" rtl="0" algn="ctr">
              <a:spcBef>
                <a:spcPts val="0"/>
              </a:spcBef>
              <a:buNone/>
              <a:defRPr b="0" sz="1600" u="none">
                <a:solidFill>
                  <a:srgbClr val="7A9798"/>
                </a:solidFill>
                <a:latin typeface="Georgia"/>
                <a:ea typeface="Georgia"/>
                <a:cs typeface="Georgia"/>
                <a:sym typeface="Georgia"/>
              </a:defRPr>
            </a:lvl7pPr>
            <a:lvl8pPr indent="0" lvl="7" marL="0" marR="0" rtl="0" algn="ctr">
              <a:spcBef>
                <a:spcPts val="0"/>
              </a:spcBef>
              <a:buNone/>
              <a:defRPr b="0" sz="1600" u="none">
                <a:solidFill>
                  <a:srgbClr val="7A9798"/>
                </a:solidFill>
                <a:latin typeface="Georgia"/>
                <a:ea typeface="Georgia"/>
                <a:cs typeface="Georgia"/>
                <a:sym typeface="Georgia"/>
              </a:defRPr>
            </a:lvl8pPr>
            <a:lvl9pPr indent="0" lvl="8" marL="0" marR="0" rtl="0" algn="ctr">
              <a:spcBef>
                <a:spcPts val="0"/>
              </a:spcBef>
              <a:buNone/>
              <a:defRPr b="0" sz="1600" u="none">
                <a:solidFill>
                  <a:srgbClr val="7A9798"/>
                </a:solidFill>
                <a:latin typeface="Georgia"/>
                <a:ea typeface="Georgia"/>
                <a:cs typeface="Georgia"/>
                <a:sym typeface="Georgia"/>
              </a:defRPr>
            </a:lvl9pPr>
          </a:lstStyle>
          <a:p>
            <a:pPr indent="0" lvl="0" marL="0" rtl="0" algn="ctr">
              <a:spcBef>
                <a:spcPts val="0"/>
              </a:spcBef>
              <a:spcAft>
                <a:spcPts val="0"/>
              </a:spcAft>
              <a:buNone/>
            </a:pPr>
            <a:fld id="{00000000-1234-1234-1234-123412341234}" type="slidenum">
              <a:rPr lang="en-US"/>
              <a:t>‹#›</a:t>
            </a:fld>
            <a:endParaRPr/>
          </a:p>
        </p:txBody>
      </p:sp>
      <p:sp>
        <p:nvSpPr>
          <p:cNvPr id="22" name="Google Shape;22;p1"/>
          <p:cNvSpPr txBox="1"/>
          <p:nvPr>
            <p:ph type="title"/>
          </p:nvPr>
        </p:nvSpPr>
        <p:spPr>
          <a:xfrm>
            <a:off x="301752" y="228600"/>
            <a:ext cx="8534400" cy="758952"/>
          </a:xfrm>
          <a:prstGeom prst="rect">
            <a:avLst/>
          </a:prstGeom>
          <a:noFill/>
          <a:ln>
            <a:noFill/>
          </a:ln>
        </p:spPr>
        <p:txBody>
          <a:bodyPr anchorCtr="0" anchor="b" bIns="45700" lIns="91425" spcFirstLastPara="1" rIns="91425" wrap="square" tIns="45700">
            <a:noAutofit/>
          </a:bodyPr>
          <a:lstStyle>
            <a:lvl1pPr lvl="0" marR="0" rtl="0" algn="ctr">
              <a:spcBef>
                <a:spcPts val="0"/>
              </a:spcBef>
              <a:spcAft>
                <a:spcPts val="0"/>
              </a:spcAft>
              <a:buClr>
                <a:srgbClr val="7A9798"/>
              </a:buClr>
              <a:buSzPts val="3300"/>
              <a:buFont typeface="Georgia"/>
              <a:buNone/>
              <a:defRPr b="0" i="0" sz="3300" u="none" cap="none" strike="noStrike">
                <a:solidFill>
                  <a:srgbClr val="7A9798"/>
                </a:solidFill>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3" name="Google Shape;23;p1"/>
          <p:cNvSpPr txBox="1"/>
          <p:nvPr>
            <p:ph idx="1" type="body"/>
          </p:nvPr>
        </p:nvSpPr>
        <p:spPr>
          <a:xfrm>
            <a:off x="301752" y="1524000"/>
            <a:ext cx="8534400" cy="4599432"/>
          </a:xfrm>
          <a:prstGeom prst="rect">
            <a:avLst/>
          </a:prstGeom>
          <a:noFill/>
          <a:ln>
            <a:noFill/>
          </a:ln>
        </p:spPr>
        <p:txBody>
          <a:bodyPr anchorCtr="0" anchor="t" bIns="45700" lIns="91425" spcFirstLastPara="1" rIns="91425" wrap="square" tIns="45700">
            <a:noAutofit/>
          </a:bodyPr>
          <a:lstStyle>
            <a:lvl1pPr indent="-374332" lvl="0" marL="457200" marR="0" rtl="0" algn="l">
              <a:spcBef>
                <a:spcPts val="540"/>
              </a:spcBef>
              <a:spcAft>
                <a:spcPts val="0"/>
              </a:spcAft>
              <a:buClr>
                <a:schemeClr val="accent1"/>
              </a:buClr>
              <a:buSzPts val="2295"/>
              <a:buFont typeface="Noto Sans Symbols"/>
              <a:buChar char="●"/>
              <a:defRPr b="0" i="0" sz="2700" u="none" cap="none" strike="noStrike">
                <a:solidFill>
                  <a:schemeClr val="dk1"/>
                </a:solidFill>
                <a:latin typeface="Georgia"/>
                <a:ea typeface="Georgia"/>
                <a:cs typeface="Georgia"/>
                <a:sym typeface="Georgia"/>
              </a:defRPr>
            </a:lvl1pPr>
            <a:lvl2pPr indent="-326390" lvl="1" marL="914400" marR="0" rtl="0" algn="l">
              <a:spcBef>
                <a:spcPts val="440"/>
              </a:spcBef>
              <a:spcAft>
                <a:spcPts val="0"/>
              </a:spcAft>
              <a:buClr>
                <a:schemeClr val="accent2"/>
              </a:buClr>
              <a:buSzPts val="1540"/>
              <a:buFont typeface="Noto Sans Symbols"/>
              <a:buChar char="○"/>
              <a:defRPr b="0" i="0" sz="2200" u="none" cap="none" strike="noStrike">
                <a:solidFill>
                  <a:schemeClr val="dk2"/>
                </a:solidFill>
                <a:latin typeface="Georgia"/>
                <a:ea typeface="Georgia"/>
                <a:cs typeface="Georgia"/>
                <a:sym typeface="Georgia"/>
              </a:defRPr>
            </a:lvl2pPr>
            <a:lvl3pPr indent="-323850" lvl="2" marL="1371600" marR="0" rtl="0" algn="l">
              <a:spcBef>
                <a:spcPts val="400"/>
              </a:spcBef>
              <a:spcAft>
                <a:spcPts val="0"/>
              </a:spcAft>
              <a:buClr>
                <a:schemeClr val="accent3"/>
              </a:buClr>
              <a:buSzPts val="1500"/>
              <a:buFont typeface="Noto Sans Symbols"/>
              <a:buChar char="•"/>
              <a:defRPr b="0" i="0" sz="2000" u="none" cap="none" strike="noStrike">
                <a:solidFill>
                  <a:schemeClr val="dk1"/>
                </a:solidFill>
                <a:latin typeface="Georgia"/>
                <a:ea typeface="Georgia"/>
                <a:cs typeface="Georgia"/>
                <a:sym typeface="Georgia"/>
              </a:defRPr>
            </a:lvl3pPr>
            <a:lvl4pPr indent="-317500" lvl="3" marL="1828800" marR="0" rtl="0" algn="l">
              <a:spcBef>
                <a:spcPts val="400"/>
              </a:spcBef>
              <a:spcAft>
                <a:spcPts val="0"/>
              </a:spcAft>
              <a:buClr>
                <a:schemeClr val="accent4"/>
              </a:buClr>
              <a:buSzPts val="1400"/>
              <a:buFont typeface="Noto Sans Symbols"/>
              <a:buChar char="•"/>
              <a:defRPr b="0" i="0" sz="2000" u="none" cap="none" strike="noStrike">
                <a:solidFill>
                  <a:schemeClr val="dk2"/>
                </a:solidFill>
                <a:latin typeface="Georgia"/>
                <a:ea typeface="Georgia"/>
                <a:cs typeface="Georgia"/>
                <a:sym typeface="Georgia"/>
              </a:defRPr>
            </a:lvl4pPr>
            <a:lvl5pPr indent="-342900" lvl="4" marL="2286000" marR="0" rtl="0" algn="l">
              <a:spcBef>
                <a:spcPts val="360"/>
              </a:spcBef>
              <a:spcAft>
                <a:spcPts val="0"/>
              </a:spcAft>
              <a:buClr>
                <a:schemeClr val="accent5"/>
              </a:buClr>
              <a:buSzPts val="1800"/>
              <a:buFont typeface="Georgia"/>
              <a:buChar char="•"/>
              <a:defRPr b="0" i="0" sz="1800" u="none" cap="none" strike="noStrike">
                <a:solidFill>
                  <a:schemeClr val="dk1"/>
                </a:solidFill>
                <a:latin typeface="Georgia"/>
                <a:ea typeface="Georgia"/>
                <a:cs typeface="Georgia"/>
                <a:sym typeface="Georgia"/>
              </a:defRPr>
            </a:lvl5pPr>
            <a:lvl6pPr indent="-320039" lvl="5" marL="2743200" marR="0" rtl="0" algn="l">
              <a:spcBef>
                <a:spcPts val="360"/>
              </a:spcBef>
              <a:spcAft>
                <a:spcPts val="0"/>
              </a:spcAft>
              <a:buClr>
                <a:schemeClr val="accent6"/>
              </a:buClr>
              <a:buSzPts val="1440"/>
              <a:buFont typeface="Noto Sans Symbols"/>
              <a:buChar char="●"/>
              <a:defRPr b="0" i="0" sz="1800" u="none" cap="none" strike="noStrike">
                <a:solidFill>
                  <a:schemeClr val="dk1"/>
                </a:solidFill>
                <a:latin typeface="Georgia"/>
                <a:ea typeface="Georgia"/>
                <a:cs typeface="Georgia"/>
                <a:sym typeface="Georgia"/>
              </a:defRPr>
            </a:lvl6pPr>
            <a:lvl7pPr indent="-320039" lvl="6" marL="3200400" marR="0" rtl="0" algn="l">
              <a:spcBef>
                <a:spcPts val="320"/>
              </a:spcBef>
              <a:spcAft>
                <a:spcPts val="0"/>
              </a:spcAft>
              <a:buClr>
                <a:srgbClr val="B75640"/>
              </a:buClr>
              <a:buSzPts val="1440"/>
              <a:buFont typeface="Georgia"/>
              <a:buChar char="•"/>
              <a:defRPr b="0" i="0" sz="1600" u="none" cap="none" strike="noStrike">
                <a:solidFill>
                  <a:schemeClr val="dk1"/>
                </a:solidFill>
                <a:latin typeface="Georgia"/>
                <a:ea typeface="Georgia"/>
                <a:cs typeface="Georgia"/>
                <a:sym typeface="Georgia"/>
              </a:defRPr>
            </a:lvl7pPr>
            <a:lvl8pPr indent="-330200" lvl="7" marL="3657600" marR="0" rtl="0" algn="l">
              <a:spcBef>
                <a:spcPts val="320"/>
              </a:spcBef>
              <a:spcAft>
                <a:spcPts val="0"/>
              </a:spcAft>
              <a:buClr>
                <a:srgbClr val="7A6B62"/>
              </a:buClr>
              <a:buSzPts val="1600"/>
              <a:buFont typeface="Georgia"/>
              <a:buChar char="•"/>
              <a:defRPr b="0" i="0" sz="1600" u="none" cap="none" strike="noStrike">
                <a:solidFill>
                  <a:schemeClr val="dk1"/>
                </a:solidFill>
                <a:latin typeface="Georgia"/>
                <a:ea typeface="Georgia"/>
                <a:cs typeface="Georgia"/>
                <a:sym typeface="Georgia"/>
              </a:defRPr>
            </a:lvl8pPr>
            <a:lvl9pPr indent="-308609" lvl="8" marL="4114800" marR="0" rtl="0" algn="l">
              <a:spcBef>
                <a:spcPts val="280"/>
              </a:spcBef>
              <a:spcAft>
                <a:spcPts val="0"/>
              </a:spcAft>
              <a:buClr>
                <a:srgbClr val="B29D00"/>
              </a:buClr>
              <a:buSzPts val="1260"/>
              <a:buFont typeface="Georgia"/>
              <a:buChar char="•"/>
              <a:defRPr b="0" i="0" sz="1400" u="none" cap="none" strike="noStrike">
                <a:solidFill>
                  <a:schemeClr val="dk1"/>
                </a:solidFill>
                <a:latin typeface="Georgia"/>
                <a:ea typeface="Georgia"/>
                <a:cs typeface="Georgia"/>
                <a:sym typeface="Georgia"/>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13"/>
          <p:cNvSpPr txBox="1"/>
          <p:nvPr>
            <p:ph idx="1" type="subTitle"/>
          </p:nvPr>
        </p:nvSpPr>
        <p:spPr>
          <a:xfrm>
            <a:off x="1371600" y="2819400"/>
            <a:ext cx="6400800" cy="17526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accent1"/>
              </a:buClr>
              <a:buSzPts val="1360"/>
              <a:buFont typeface="Noto Sans Symbols"/>
              <a:buNone/>
            </a:pPr>
            <a:r>
              <a:t/>
            </a:r>
            <a:endParaRPr b="1" i="0" sz="1600" u="none" cap="none" strike="noStrike">
              <a:solidFill>
                <a:schemeClr val="dk2"/>
              </a:solidFill>
              <a:latin typeface="Georgia"/>
              <a:ea typeface="Georgia"/>
              <a:cs typeface="Georgia"/>
              <a:sym typeface="Georgia"/>
            </a:endParaRPr>
          </a:p>
        </p:txBody>
      </p:sp>
      <p:sp>
        <p:nvSpPr>
          <p:cNvPr id="167" name="Google Shape;167;p13"/>
          <p:cNvSpPr txBox="1"/>
          <p:nvPr>
            <p:ph idx="11" type="ftr"/>
          </p:nvPr>
        </p:nvSpPr>
        <p:spPr>
          <a:xfrm>
            <a:off x="304800" y="6410848"/>
            <a:ext cx="3581400"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a:solidFill>
                  <a:srgbClr val="FFFFFF"/>
                </a:solidFill>
                <a:latin typeface="Georgia"/>
                <a:ea typeface="Georgia"/>
                <a:cs typeface="Georgia"/>
                <a:sym typeface="Georgia"/>
              </a:rPr>
              <a:t>HRM by Rameshwor</a:t>
            </a:r>
            <a:endParaRPr sz="1200">
              <a:solidFill>
                <a:srgbClr val="FFFFFF"/>
              </a:solidFill>
              <a:latin typeface="Georgia"/>
              <a:ea typeface="Georgia"/>
              <a:cs typeface="Georgia"/>
              <a:sym typeface="Georgia"/>
            </a:endParaRPr>
          </a:p>
        </p:txBody>
      </p:sp>
      <p:sp>
        <p:nvSpPr>
          <p:cNvPr id="168" name="Google Shape;168;p13"/>
          <p:cNvSpPr txBox="1"/>
          <p:nvPr>
            <p:ph type="ctrTitle"/>
          </p:nvPr>
        </p:nvSpPr>
        <p:spPr>
          <a:xfrm>
            <a:off x="685800" y="381000"/>
            <a:ext cx="7772400" cy="1752600"/>
          </a:xfrm>
          <a:prstGeom prst="rect">
            <a:avLst/>
          </a:prstGeom>
          <a:noFill/>
          <a:ln>
            <a:noFill/>
          </a:ln>
        </p:spPr>
        <p:txBody>
          <a:bodyPr anchorCtr="0" anchor="b" bIns="45700" lIns="91425" spcFirstLastPara="1" rIns="91425" wrap="square" tIns="45700">
            <a:noAutofit/>
          </a:bodyPr>
          <a:lstStyle/>
          <a:p>
            <a:pPr indent="0" lvl="0" marL="0" marR="0" rtl="0" algn="ctr">
              <a:spcBef>
                <a:spcPts val="0"/>
              </a:spcBef>
              <a:spcAft>
                <a:spcPts val="0"/>
              </a:spcAft>
              <a:buClr>
                <a:schemeClr val="accent1"/>
              </a:buClr>
              <a:buSzPts val="4200"/>
              <a:buFont typeface="Georgia"/>
              <a:buNone/>
            </a:pPr>
            <a:r>
              <a:rPr b="0" i="0" lang="en-US" sz="4200" u="none" cap="none" strike="noStrike">
                <a:solidFill>
                  <a:schemeClr val="accent1"/>
                </a:solidFill>
                <a:latin typeface="Georgia"/>
                <a:ea typeface="Georgia"/>
                <a:cs typeface="Georgia"/>
                <a:sym typeface="Georgia"/>
              </a:rPr>
              <a:t>Human Resource Planning</a:t>
            </a:r>
            <a:endParaRPr b="0" i="0" sz="4200" u="none" cap="none" strike="noStrike">
              <a:solidFill>
                <a:schemeClr val="accent1"/>
              </a:solidFill>
              <a:latin typeface="Georgia"/>
              <a:ea typeface="Georgia"/>
              <a:cs typeface="Georgia"/>
              <a:sym typeface="Georgi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1" name="Shape 261"/>
        <p:cNvGrpSpPr/>
        <p:nvPr/>
      </p:nvGrpSpPr>
      <p:grpSpPr>
        <a:xfrm>
          <a:off x="0" y="0"/>
          <a:ext cx="0" cy="0"/>
          <a:chOff x="0" y="0"/>
          <a:chExt cx="0" cy="0"/>
        </a:xfrm>
      </p:grpSpPr>
      <p:sp>
        <p:nvSpPr>
          <p:cNvPr id="262" name="Google Shape;262;p22"/>
          <p:cNvSpPr txBox="1"/>
          <p:nvPr>
            <p:ph type="title"/>
          </p:nvPr>
        </p:nvSpPr>
        <p:spPr>
          <a:xfrm>
            <a:off x="301752" y="228600"/>
            <a:ext cx="8534400" cy="758952"/>
          </a:xfrm>
          <a:prstGeom prst="rect">
            <a:avLst/>
          </a:prstGeom>
          <a:noFill/>
          <a:ln>
            <a:noFill/>
          </a:ln>
        </p:spPr>
        <p:txBody>
          <a:bodyPr anchorCtr="0" anchor="b" bIns="45700" lIns="91425" spcFirstLastPara="1" rIns="91425" wrap="square" tIns="45700">
            <a:noAutofit/>
          </a:bodyPr>
          <a:lstStyle/>
          <a:p>
            <a:pPr indent="0" lvl="0" marL="0" marR="0" rtl="0" algn="ctr">
              <a:spcBef>
                <a:spcPts val="0"/>
              </a:spcBef>
              <a:spcAft>
                <a:spcPts val="0"/>
              </a:spcAft>
              <a:buClr>
                <a:srgbClr val="7A9798"/>
              </a:buClr>
              <a:buSzPts val="2970"/>
              <a:buFont typeface="Georgia"/>
              <a:buNone/>
            </a:pPr>
            <a:r>
              <a:rPr b="0" i="0" lang="en-US" sz="2970" u="none" cap="none" strike="noStrike">
                <a:solidFill>
                  <a:srgbClr val="7A9798"/>
                </a:solidFill>
                <a:latin typeface="Georgia"/>
                <a:ea typeface="Georgia"/>
                <a:cs typeface="Georgia"/>
                <a:sym typeface="Georgia"/>
              </a:rPr>
              <a:t>Human Resource Demand Forecasting technique</a:t>
            </a:r>
            <a:endParaRPr b="0" i="0" sz="2970" u="none" cap="none" strike="noStrike">
              <a:solidFill>
                <a:srgbClr val="7A9798"/>
              </a:solidFill>
              <a:latin typeface="Georgia"/>
              <a:ea typeface="Georgia"/>
              <a:cs typeface="Georgia"/>
              <a:sym typeface="Georgia"/>
            </a:endParaRPr>
          </a:p>
        </p:txBody>
      </p:sp>
      <p:sp>
        <p:nvSpPr>
          <p:cNvPr id="263" name="Google Shape;263;p22"/>
          <p:cNvSpPr txBox="1"/>
          <p:nvPr>
            <p:ph idx="11" type="ftr"/>
          </p:nvPr>
        </p:nvSpPr>
        <p:spPr>
          <a:xfrm>
            <a:off x="304800" y="6410848"/>
            <a:ext cx="3581400"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a:solidFill>
                  <a:srgbClr val="FFFFFF"/>
                </a:solidFill>
                <a:latin typeface="Georgia"/>
                <a:ea typeface="Georgia"/>
                <a:cs typeface="Georgia"/>
                <a:sym typeface="Georgia"/>
              </a:rPr>
              <a:t>HRM by Rameshwor</a:t>
            </a:r>
            <a:endParaRPr sz="1200">
              <a:solidFill>
                <a:srgbClr val="FFFFFF"/>
              </a:solidFill>
              <a:latin typeface="Georgia"/>
              <a:ea typeface="Georgia"/>
              <a:cs typeface="Georgia"/>
              <a:sym typeface="Georgia"/>
            </a:endParaRPr>
          </a:p>
        </p:txBody>
      </p:sp>
      <p:sp>
        <p:nvSpPr>
          <p:cNvPr id="264" name="Google Shape;264;p22"/>
          <p:cNvSpPr txBox="1"/>
          <p:nvPr>
            <p:ph idx="1" type="body"/>
          </p:nvPr>
        </p:nvSpPr>
        <p:spPr>
          <a:xfrm>
            <a:off x="301752" y="1527048"/>
            <a:ext cx="8503920" cy="4572000"/>
          </a:xfrm>
          <a:prstGeom prst="rect">
            <a:avLst/>
          </a:prstGeom>
          <a:noFill/>
          <a:ln>
            <a:noFill/>
          </a:ln>
        </p:spPr>
        <p:txBody>
          <a:bodyPr anchorCtr="0" anchor="t" bIns="45700" lIns="91425" spcFirstLastPara="1" rIns="91425" wrap="square" tIns="45700">
            <a:noAutofit/>
          </a:bodyPr>
          <a:lstStyle/>
          <a:p>
            <a:pPr indent="-514350" lvl="0" marL="514350" marR="0" rtl="0" algn="l">
              <a:spcBef>
                <a:spcPts val="0"/>
              </a:spcBef>
              <a:spcAft>
                <a:spcPts val="0"/>
              </a:spcAft>
              <a:buClr>
                <a:schemeClr val="accent1"/>
              </a:buClr>
              <a:buSzPts val="2295"/>
              <a:buFont typeface="Georgia"/>
              <a:buAutoNum type="arabicParenR"/>
            </a:pPr>
            <a:r>
              <a:rPr b="0" i="0" lang="en-US" sz="2700" u="none" cap="none" strike="noStrike">
                <a:solidFill>
                  <a:schemeClr val="dk1"/>
                </a:solidFill>
                <a:latin typeface="Georgia"/>
                <a:ea typeface="Georgia"/>
                <a:cs typeface="Georgia"/>
                <a:sym typeface="Georgia"/>
              </a:rPr>
              <a:t>Management Judgement</a:t>
            </a:r>
            <a:br>
              <a:rPr b="0" i="0" lang="en-US" sz="2700" u="none" cap="none" strike="noStrike">
                <a:solidFill>
                  <a:schemeClr val="dk1"/>
                </a:solidFill>
                <a:latin typeface="Georgia"/>
                <a:ea typeface="Georgia"/>
                <a:cs typeface="Georgia"/>
                <a:sym typeface="Georgia"/>
              </a:rPr>
            </a:br>
            <a:r>
              <a:rPr b="0" i="0" lang="en-US" sz="2700" u="none" cap="none" strike="noStrike">
                <a:solidFill>
                  <a:schemeClr val="dk1"/>
                </a:solidFill>
                <a:latin typeface="Georgia"/>
                <a:ea typeface="Georgia"/>
                <a:cs typeface="Georgia"/>
                <a:sym typeface="Georgia"/>
              </a:rPr>
              <a:t>Demand forecasting for future human resource is based on the informed judgement of the managers. </a:t>
            </a:r>
            <a:br>
              <a:rPr b="0" i="0" lang="en-US" sz="2700" u="none" cap="none" strike="noStrike">
                <a:solidFill>
                  <a:schemeClr val="dk1"/>
                </a:solidFill>
                <a:latin typeface="Georgia"/>
                <a:ea typeface="Georgia"/>
                <a:cs typeface="Georgia"/>
                <a:sym typeface="Georgia"/>
              </a:rPr>
            </a:br>
            <a:r>
              <a:rPr b="0" i="0" lang="en-US" sz="2700" u="none" cap="none" strike="noStrike">
                <a:solidFill>
                  <a:schemeClr val="dk1"/>
                </a:solidFill>
                <a:latin typeface="Georgia"/>
                <a:ea typeface="Georgia"/>
                <a:cs typeface="Georgia"/>
                <a:sym typeface="Georgia"/>
              </a:rPr>
              <a:t>It is based on rules of thumb.</a:t>
            </a:r>
            <a:br>
              <a:rPr b="0" i="0" lang="en-US" sz="2700" u="none" cap="none" strike="noStrike">
                <a:solidFill>
                  <a:schemeClr val="dk1"/>
                </a:solidFill>
                <a:latin typeface="Georgia"/>
                <a:ea typeface="Georgia"/>
                <a:cs typeface="Georgia"/>
                <a:sym typeface="Georgia"/>
              </a:rPr>
            </a:br>
            <a:r>
              <a:rPr b="0" i="0" lang="en-US" sz="2700" u="none" cap="none" strike="noStrike">
                <a:solidFill>
                  <a:schemeClr val="dk1"/>
                </a:solidFill>
                <a:latin typeface="Georgia"/>
                <a:ea typeface="Georgia"/>
                <a:cs typeface="Georgia"/>
                <a:sym typeface="Georgia"/>
              </a:rPr>
              <a:t>The estimates of human resource needs can be based on </a:t>
            </a:r>
            <a:br>
              <a:rPr b="0" i="0" lang="en-US" sz="2700" u="none" cap="none" strike="noStrike">
                <a:solidFill>
                  <a:schemeClr val="dk1"/>
                </a:solidFill>
                <a:latin typeface="Georgia"/>
                <a:ea typeface="Georgia"/>
                <a:cs typeface="Georgia"/>
                <a:sym typeface="Georgia"/>
              </a:rPr>
            </a:br>
            <a:r>
              <a:rPr b="0" i="0" lang="en-US" sz="2700" u="none" cap="none" strike="noStrike">
                <a:solidFill>
                  <a:schemeClr val="dk1"/>
                </a:solidFill>
                <a:latin typeface="Georgia"/>
                <a:ea typeface="Georgia"/>
                <a:cs typeface="Georgia"/>
                <a:sym typeface="Georgia"/>
              </a:rPr>
              <a:t>i) Top-down appoarch:</a:t>
            </a:r>
            <a:br>
              <a:rPr b="0" i="0" lang="en-US" sz="2700" u="none" cap="none" strike="noStrike">
                <a:solidFill>
                  <a:schemeClr val="dk1"/>
                </a:solidFill>
                <a:latin typeface="Georgia"/>
                <a:ea typeface="Georgia"/>
                <a:cs typeface="Georgia"/>
                <a:sym typeface="Georgia"/>
              </a:rPr>
            </a:br>
            <a:r>
              <a:rPr b="0" i="0" lang="en-US" sz="2700" u="none" cap="none" strike="noStrike">
                <a:solidFill>
                  <a:schemeClr val="dk1"/>
                </a:solidFill>
                <a:latin typeface="Georgia"/>
                <a:ea typeface="Georgia"/>
                <a:cs typeface="Georgia"/>
                <a:sym typeface="Georgia"/>
              </a:rPr>
              <a:t>ii)Bottom-up approach:</a:t>
            </a:r>
            <a:br>
              <a:rPr b="0" i="0" lang="en-US" sz="2700" u="none" cap="none" strike="noStrike">
                <a:solidFill>
                  <a:schemeClr val="dk1"/>
                </a:solidFill>
                <a:latin typeface="Georgia"/>
                <a:ea typeface="Georgia"/>
                <a:cs typeface="Georgia"/>
                <a:sym typeface="Georgia"/>
              </a:rPr>
            </a:br>
            <a:r>
              <a:rPr b="0" i="0" lang="en-US" sz="2700" u="none" cap="none" strike="noStrike">
                <a:solidFill>
                  <a:schemeClr val="dk1"/>
                </a:solidFill>
                <a:latin typeface="Georgia"/>
                <a:ea typeface="Georgia"/>
                <a:cs typeface="Georgia"/>
                <a:sym typeface="Georgia"/>
              </a:rPr>
              <a:t>iii)Participative approach:</a:t>
            </a:r>
            <a:endParaRPr b="0" i="0" sz="2700" u="none" cap="none" strike="noStrike">
              <a:solidFill>
                <a:schemeClr val="dk1"/>
              </a:solidFill>
              <a:latin typeface="Georgia"/>
              <a:ea typeface="Georgia"/>
              <a:cs typeface="Georgia"/>
              <a:sym typeface="Georgi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8" name="Shape 268"/>
        <p:cNvGrpSpPr/>
        <p:nvPr/>
      </p:nvGrpSpPr>
      <p:grpSpPr>
        <a:xfrm>
          <a:off x="0" y="0"/>
          <a:ext cx="0" cy="0"/>
          <a:chOff x="0" y="0"/>
          <a:chExt cx="0" cy="0"/>
        </a:xfrm>
      </p:grpSpPr>
      <p:sp>
        <p:nvSpPr>
          <p:cNvPr id="269" name="Google Shape;269;p23"/>
          <p:cNvSpPr txBox="1"/>
          <p:nvPr>
            <p:ph type="title"/>
          </p:nvPr>
        </p:nvSpPr>
        <p:spPr>
          <a:xfrm>
            <a:off x="301752" y="228600"/>
            <a:ext cx="8534400" cy="758952"/>
          </a:xfrm>
          <a:prstGeom prst="rect">
            <a:avLst/>
          </a:prstGeom>
          <a:noFill/>
          <a:ln>
            <a:noFill/>
          </a:ln>
        </p:spPr>
        <p:txBody>
          <a:bodyPr anchorCtr="0" anchor="b" bIns="45700" lIns="91425" spcFirstLastPara="1" rIns="91425" wrap="square" tIns="45700">
            <a:noAutofit/>
          </a:bodyPr>
          <a:lstStyle/>
          <a:p>
            <a:pPr indent="0" lvl="0" marL="0" marR="0" rtl="0" algn="ctr">
              <a:spcBef>
                <a:spcPts val="0"/>
              </a:spcBef>
              <a:spcAft>
                <a:spcPts val="0"/>
              </a:spcAft>
              <a:buClr>
                <a:srgbClr val="7A9798"/>
              </a:buClr>
              <a:buSzPts val="3300"/>
              <a:buFont typeface="Georgia"/>
              <a:buNone/>
            </a:pPr>
            <a:r>
              <a:t/>
            </a:r>
            <a:endParaRPr b="0" i="0" sz="3300" u="none" cap="none" strike="noStrike">
              <a:solidFill>
                <a:srgbClr val="7A9798"/>
              </a:solidFill>
              <a:latin typeface="Georgia"/>
              <a:ea typeface="Georgia"/>
              <a:cs typeface="Georgia"/>
              <a:sym typeface="Georgia"/>
            </a:endParaRPr>
          </a:p>
        </p:txBody>
      </p:sp>
      <p:sp>
        <p:nvSpPr>
          <p:cNvPr id="270" name="Google Shape;270;p23"/>
          <p:cNvSpPr txBox="1"/>
          <p:nvPr>
            <p:ph idx="11" type="ftr"/>
          </p:nvPr>
        </p:nvSpPr>
        <p:spPr>
          <a:xfrm>
            <a:off x="304800" y="6410848"/>
            <a:ext cx="3581400"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a:solidFill>
                  <a:srgbClr val="FFFFFF"/>
                </a:solidFill>
                <a:latin typeface="Georgia"/>
                <a:ea typeface="Georgia"/>
                <a:cs typeface="Georgia"/>
                <a:sym typeface="Georgia"/>
              </a:rPr>
              <a:t>HRM by Rameshwor</a:t>
            </a:r>
            <a:endParaRPr sz="1200">
              <a:solidFill>
                <a:srgbClr val="FFFFFF"/>
              </a:solidFill>
              <a:latin typeface="Georgia"/>
              <a:ea typeface="Georgia"/>
              <a:cs typeface="Georgia"/>
              <a:sym typeface="Georgia"/>
            </a:endParaRPr>
          </a:p>
        </p:txBody>
      </p:sp>
      <p:sp>
        <p:nvSpPr>
          <p:cNvPr id="271" name="Google Shape;271;p23"/>
          <p:cNvSpPr txBox="1"/>
          <p:nvPr>
            <p:ph idx="1" type="body"/>
          </p:nvPr>
        </p:nvSpPr>
        <p:spPr>
          <a:xfrm>
            <a:off x="301752" y="1527048"/>
            <a:ext cx="8503920" cy="4572000"/>
          </a:xfrm>
          <a:prstGeom prst="rect">
            <a:avLst/>
          </a:prstGeom>
          <a:noFill/>
          <a:ln>
            <a:noFill/>
          </a:ln>
        </p:spPr>
        <p:txBody>
          <a:bodyPr anchorCtr="0" anchor="t" bIns="45700" lIns="91425" spcFirstLastPara="1" rIns="91425" wrap="square" tIns="45700">
            <a:noAutofit/>
          </a:bodyPr>
          <a:lstStyle/>
          <a:p>
            <a:pPr indent="-274320" lvl="0" marL="274320" marR="0" rtl="0" algn="l">
              <a:lnSpc>
                <a:spcPct val="80000"/>
              </a:lnSpc>
              <a:spcBef>
                <a:spcPts val="0"/>
              </a:spcBef>
              <a:spcAft>
                <a:spcPts val="0"/>
              </a:spcAft>
              <a:buClr>
                <a:schemeClr val="accent1"/>
              </a:buClr>
              <a:buSzPts val="1434"/>
              <a:buFont typeface="Noto Sans Symbols"/>
              <a:buNone/>
            </a:pPr>
            <a:r>
              <a:rPr b="0" i="0" lang="en-US" sz="1687" u="none" cap="none" strike="noStrike">
                <a:solidFill>
                  <a:schemeClr val="dk1"/>
                </a:solidFill>
                <a:latin typeface="Georgia"/>
                <a:ea typeface="Georgia"/>
                <a:cs typeface="Georgia"/>
                <a:sym typeface="Georgia"/>
              </a:rPr>
              <a:t>2.Delphi Technique:</a:t>
            </a:r>
            <a:br>
              <a:rPr b="0" i="0" lang="en-US" sz="1687" u="none" cap="none" strike="noStrike">
                <a:solidFill>
                  <a:schemeClr val="dk1"/>
                </a:solidFill>
                <a:latin typeface="Georgia"/>
                <a:ea typeface="Georgia"/>
                <a:cs typeface="Georgia"/>
                <a:sym typeface="Georgia"/>
              </a:rPr>
            </a:br>
            <a:r>
              <a:rPr b="0" i="0" lang="en-US" sz="1687" u="none" cap="none" strike="noStrike">
                <a:solidFill>
                  <a:schemeClr val="dk1"/>
                </a:solidFill>
                <a:latin typeface="Georgia"/>
                <a:ea typeface="Georgia"/>
                <a:cs typeface="Georgia"/>
                <a:sym typeface="Georgia"/>
              </a:rPr>
              <a:t>It is pooling of judgments and opinions about estimates of future human resource needs from a group of experts. Various rounds of response are solicited to find out group consensus about HR requirements. Experts are not face-to-face.</a:t>
            </a:r>
            <a:endParaRPr/>
          </a:p>
          <a:p>
            <a:pPr indent="-274320" lvl="0" marL="274320" marR="0" rtl="0" algn="l">
              <a:lnSpc>
                <a:spcPct val="80000"/>
              </a:lnSpc>
              <a:spcBef>
                <a:spcPts val="337"/>
              </a:spcBef>
              <a:spcAft>
                <a:spcPts val="0"/>
              </a:spcAft>
              <a:buClr>
                <a:schemeClr val="accent1"/>
              </a:buClr>
              <a:buSzPts val="1434"/>
              <a:buFont typeface="Noto Sans Symbols"/>
              <a:buNone/>
            </a:pPr>
            <a:r>
              <a:rPr b="0" i="0" lang="en-US" sz="1687" u="none" cap="none" strike="noStrike">
                <a:solidFill>
                  <a:schemeClr val="dk1"/>
                </a:solidFill>
                <a:latin typeface="Georgia"/>
                <a:ea typeface="Georgia"/>
                <a:cs typeface="Georgia"/>
                <a:sym typeface="Georgia"/>
              </a:rPr>
              <a:t>3. Surveys:</a:t>
            </a:r>
            <a:endParaRPr/>
          </a:p>
          <a:p>
            <a:pPr indent="-274320" lvl="0" marL="274320" marR="0" rtl="0" algn="l">
              <a:lnSpc>
                <a:spcPct val="80000"/>
              </a:lnSpc>
              <a:spcBef>
                <a:spcPts val="337"/>
              </a:spcBef>
              <a:spcAft>
                <a:spcPts val="0"/>
              </a:spcAft>
              <a:buClr>
                <a:schemeClr val="accent1"/>
              </a:buClr>
              <a:buSzPts val="1434"/>
              <a:buFont typeface="Noto Sans Symbols"/>
              <a:buNone/>
            </a:pPr>
            <a:r>
              <a:rPr b="0" i="0" lang="en-US" sz="1687" u="none" cap="none" strike="noStrike">
                <a:solidFill>
                  <a:schemeClr val="dk1"/>
                </a:solidFill>
                <a:latin typeface="Georgia"/>
                <a:ea typeface="Georgia"/>
                <a:cs typeface="Georgia"/>
                <a:sym typeface="Georgia"/>
              </a:rPr>
              <a:t>	Human resource experts conduct a survey of line managers about future human resource needs. The responses are analyzed to forecast requirement.</a:t>
            </a:r>
            <a:endParaRPr/>
          </a:p>
          <a:p>
            <a:pPr indent="-274320" lvl="0" marL="274320" marR="0" rtl="0" algn="l">
              <a:lnSpc>
                <a:spcPct val="80000"/>
              </a:lnSpc>
              <a:spcBef>
                <a:spcPts val="337"/>
              </a:spcBef>
              <a:spcAft>
                <a:spcPts val="0"/>
              </a:spcAft>
              <a:buClr>
                <a:schemeClr val="accent1"/>
              </a:buClr>
              <a:buSzPts val="1434"/>
              <a:buFont typeface="Noto Sans Symbols"/>
              <a:buNone/>
            </a:pPr>
            <a:r>
              <a:rPr b="0" i="0" lang="en-US" sz="1687" u="none" cap="none" strike="noStrike">
                <a:solidFill>
                  <a:schemeClr val="dk1"/>
                </a:solidFill>
                <a:latin typeface="Georgia"/>
                <a:ea typeface="Georgia"/>
                <a:cs typeface="Georgia"/>
                <a:sym typeface="Georgia"/>
              </a:rPr>
              <a:t>4.Nominal Group Technique:</a:t>
            </a:r>
            <a:br>
              <a:rPr b="0" i="0" lang="en-US" sz="1687" u="none" cap="none" strike="noStrike">
                <a:solidFill>
                  <a:schemeClr val="dk1"/>
                </a:solidFill>
                <a:latin typeface="Georgia"/>
                <a:ea typeface="Georgia"/>
                <a:cs typeface="Georgia"/>
                <a:sym typeface="Georgia"/>
              </a:rPr>
            </a:br>
            <a:r>
              <a:rPr b="0" i="0" lang="en-US" sz="1687" u="none" cap="none" strike="noStrike">
                <a:solidFill>
                  <a:schemeClr val="dk1"/>
                </a:solidFill>
                <a:latin typeface="Georgia"/>
                <a:ea typeface="Georgia"/>
                <a:cs typeface="Georgia"/>
                <a:sym typeface="Georgia"/>
              </a:rPr>
              <a:t>Experts sit face-to-face to make forecasts as a group. In the stage members generate ideas independently. In  the second stage they work as interacting group to evaluate ideas.</a:t>
            </a:r>
            <a:endParaRPr/>
          </a:p>
          <a:p>
            <a:pPr indent="-274320" lvl="0" marL="274320" marR="0" rtl="0" algn="l">
              <a:lnSpc>
                <a:spcPct val="80000"/>
              </a:lnSpc>
              <a:spcBef>
                <a:spcPts val="337"/>
              </a:spcBef>
              <a:spcAft>
                <a:spcPts val="0"/>
              </a:spcAft>
              <a:buClr>
                <a:schemeClr val="accent1"/>
              </a:buClr>
              <a:buSzPts val="1434"/>
              <a:buFont typeface="Noto Sans Symbols"/>
              <a:buNone/>
            </a:pPr>
            <a:r>
              <a:rPr b="0" i="0" lang="en-US" sz="1687" u="none" cap="none" strike="noStrike">
                <a:solidFill>
                  <a:schemeClr val="dk1"/>
                </a:solidFill>
                <a:latin typeface="Georgia"/>
                <a:ea typeface="Georgia"/>
                <a:cs typeface="Georgia"/>
                <a:sym typeface="Georgia"/>
              </a:rPr>
              <a:t>5. Trend Analysis: This technique projects past trends in the future .</a:t>
            </a:r>
            <a:endParaRPr/>
          </a:p>
          <a:p>
            <a:pPr indent="-274320" lvl="0" marL="274320" marR="0" rtl="0" algn="l">
              <a:lnSpc>
                <a:spcPct val="80000"/>
              </a:lnSpc>
              <a:spcBef>
                <a:spcPts val="337"/>
              </a:spcBef>
              <a:spcAft>
                <a:spcPts val="0"/>
              </a:spcAft>
              <a:buClr>
                <a:schemeClr val="accent1"/>
              </a:buClr>
              <a:buSzPts val="1434"/>
              <a:buFont typeface="Noto Sans Symbols"/>
              <a:buNone/>
            </a:pPr>
            <a:r>
              <a:t/>
            </a:r>
            <a:endParaRPr b="0" i="0" sz="1687" u="none" cap="none" strike="noStrike">
              <a:solidFill>
                <a:schemeClr val="dk1"/>
              </a:solidFill>
              <a:latin typeface="Georgia"/>
              <a:ea typeface="Georgia"/>
              <a:cs typeface="Georgia"/>
              <a:sym typeface="Georgia"/>
            </a:endParaRPr>
          </a:p>
          <a:p>
            <a:pPr indent="-274320" lvl="0" marL="274320" marR="0" rtl="0" algn="l">
              <a:lnSpc>
                <a:spcPct val="80000"/>
              </a:lnSpc>
              <a:spcBef>
                <a:spcPts val="337"/>
              </a:spcBef>
              <a:spcAft>
                <a:spcPts val="0"/>
              </a:spcAft>
              <a:buClr>
                <a:schemeClr val="accent1"/>
              </a:buClr>
              <a:buSzPts val="1434"/>
              <a:buFont typeface="Noto Sans Symbols"/>
              <a:buNone/>
            </a:pPr>
            <a:r>
              <a:rPr b="0" i="0" lang="en-US" sz="1687" u="none" cap="none" strike="noStrike">
                <a:solidFill>
                  <a:schemeClr val="dk1"/>
                </a:solidFill>
                <a:latin typeface="Georgia"/>
                <a:ea typeface="Georgia"/>
                <a:cs typeface="Georgia"/>
                <a:sym typeface="Georgia"/>
              </a:rPr>
              <a:t>6.Markov Analysis: </a:t>
            </a:r>
            <a:br>
              <a:rPr b="0" i="0" lang="en-US" sz="1687" u="none" cap="none" strike="noStrike">
                <a:solidFill>
                  <a:schemeClr val="dk1"/>
                </a:solidFill>
                <a:latin typeface="Georgia"/>
                <a:ea typeface="Georgia"/>
                <a:cs typeface="Georgia"/>
                <a:sym typeface="Georgia"/>
              </a:rPr>
            </a:br>
            <a:r>
              <a:rPr b="0" i="0" lang="en-US" sz="1687" u="none" cap="none" strike="noStrike">
                <a:solidFill>
                  <a:schemeClr val="dk1"/>
                </a:solidFill>
                <a:latin typeface="Georgia"/>
                <a:ea typeface="Georgia"/>
                <a:cs typeface="Georgia"/>
                <a:sym typeface="Georgia"/>
              </a:rPr>
              <a:t>It is a flow model for forecasting internal human resource needs. It tracks past employee movements to projects future needs.</a:t>
            </a:r>
            <a:endParaRPr b="0" i="0" sz="1687" u="none" cap="none" strike="noStrike">
              <a:solidFill>
                <a:schemeClr val="dk1"/>
              </a:solidFill>
              <a:latin typeface="Georgia"/>
              <a:ea typeface="Georgia"/>
              <a:cs typeface="Georgia"/>
              <a:sym typeface="Georgi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5" name="Shape 275"/>
        <p:cNvGrpSpPr/>
        <p:nvPr/>
      </p:nvGrpSpPr>
      <p:grpSpPr>
        <a:xfrm>
          <a:off x="0" y="0"/>
          <a:ext cx="0" cy="0"/>
          <a:chOff x="0" y="0"/>
          <a:chExt cx="0" cy="0"/>
        </a:xfrm>
      </p:grpSpPr>
      <p:sp>
        <p:nvSpPr>
          <p:cNvPr id="276" name="Google Shape;276;p24"/>
          <p:cNvSpPr txBox="1"/>
          <p:nvPr>
            <p:ph type="title"/>
          </p:nvPr>
        </p:nvSpPr>
        <p:spPr>
          <a:xfrm>
            <a:off x="301752" y="228600"/>
            <a:ext cx="8534400" cy="758952"/>
          </a:xfrm>
          <a:prstGeom prst="rect">
            <a:avLst/>
          </a:prstGeom>
          <a:noFill/>
          <a:ln>
            <a:noFill/>
          </a:ln>
        </p:spPr>
        <p:txBody>
          <a:bodyPr anchorCtr="0" anchor="b" bIns="45700" lIns="91425" spcFirstLastPara="1" rIns="91425" wrap="square" tIns="45700">
            <a:noAutofit/>
          </a:bodyPr>
          <a:lstStyle/>
          <a:p>
            <a:pPr indent="0" lvl="0" marL="0" marR="0" rtl="0" algn="ctr">
              <a:spcBef>
                <a:spcPts val="0"/>
              </a:spcBef>
              <a:spcAft>
                <a:spcPts val="0"/>
              </a:spcAft>
              <a:buClr>
                <a:srgbClr val="7A9798"/>
              </a:buClr>
              <a:buSzPts val="3300"/>
              <a:buFont typeface="Georgia"/>
              <a:buNone/>
            </a:pPr>
            <a:r>
              <a:rPr b="0" i="0" lang="en-US" sz="3300" u="none" cap="none" strike="noStrike">
                <a:solidFill>
                  <a:srgbClr val="7A9798"/>
                </a:solidFill>
                <a:latin typeface="Georgia"/>
                <a:ea typeface="Georgia"/>
                <a:cs typeface="Georgia"/>
                <a:sym typeface="Georgia"/>
              </a:rPr>
              <a:t>Human Resource Supply forecasting</a:t>
            </a:r>
            <a:endParaRPr b="0" i="0" sz="3300" u="none" cap="none" strike="noStrike">
              <a:solidFill>
                <a:srgbClr val="7A9798"/>
              </a:solidFill>
              <a:latin typeface="Georgia"/>
              <a:ea typeface="Georgia"/>
              <a:cs typeface="Georgia"/>
              <a:sym typeface="Georgia"/>
            </a:endParaRPr>
          </a:p>
        </p:txBody>
      </p:sp>
      <p:sp>
        <p:nvSpPr>
          <p:cNvPr id="277" name="Google Shape;277;p24"/>
          <p:cNvSpPr txBox="1"/>
          <p:nvPr>
            <p:ph idx="11" type="ftr"/>
          </p:nvPr>
        </p:nvSpPr>
        <p:spPr>
          <a:xfrm>
            <a:off x="304800" y="6410848"/>
            <a:ext cx="3581400"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a:solidFill>
                  <a:srgbClr val="FFFFFF"/>
                </a:solidFill>
                <a:latin typeface="Georgia"/>
                <a:ea typeface="Georgia"/>
                <a:cs typeface="Georgia"/>
                <a:sym typeface="Georgia"/>
              </a:rPr>
              <a:t>HRM by Rameshwor</a:t>
            </a:r>
            <a:endParaRPr sz="1200">
              <a:solidFill>
                <a:srgbClr val="FFFFFF"/>
              </a:solidFill>
              <a:latin typeface="Georgia"/>
              <a:ea typeface="Georgia"/>
              <a:cs typeface="Georgia"/>
              <a:sym typeface="Georgia"/>
            </a:endParaRPr>
          </a:p>
        </p:txBody>
      </p:sp>
      <p:sp>
        <p:nvSpPr>
          <p:cNvPr id="278" name="Google Shape;278;p24"/>
          <p:cNvSpPr txBox="1"/>
          <p:nvPr>
            <p:ph idx="1" type="body"/>
          </p:nvPr>
        </p:nvSpPr>
        <p:spPr>
          <a:xfrm>
            <a:off x="301752" y="1527048"/>
            <a:ext cx="8503920" cy="4572000"/>
          </a:xfrm>
          <a:prstGeom prst="rect">
            <a:avLst/>
          </a:prstGeom>
          <a:noFill/>
          <a:ln>
            <a:noFill/>
          </a:ln>
        </p:spPr>
        <p:txBody>
          <a:bodyPr anchorCtr="0" anchor="t" bIns="45700" lIns="91425" spcFirstLastPara="1" rIns="91425" wrap="square" tIns="45700">
            <a:noAutofit/>
          </a:bodyPr>
          <a:lstStyle/>
          <a:p>
            <a:pPr indent="-514350" lvl="0" marL="514350" marR="0" rtl="0" algn="l">
              <a:lnSpc>
                <a:spcPct val="80000"/>
              </a:lnSpc>
              <a:spcBef>
                <a:spcPts val="0"/>
              </a:spcBef>
              <a:spcAft>
                <a:spcPts val="0"/>
              </a:spcAft>
              <a:buClr>
                <a:schemeClr val="accent1"/>
              </a:buClr>
              <a:buSzPts val="1607"/>
              <a:buFont typeface="Noto Sans Symbols"/>
              <a:buAutoNum type="arabicPeriod"/>
            </a:pPr>
            <a:r>
              <a:rPr b="0" i="0" lang="en-US" sz="1890" u="none" cap="none" strike="noStrike">
                <a:solidFill>
                  <a:schemeClr val="dk1"/>
                </a:solidFill>
                <a:latin typeface="Georgia"/>
                <a:ea typeface="Georgia"/>
                <a:cs typeface="Georgia"/>
                <a:sym typeface="Georgia"/>
              </a:rPr>
              <a:t>Replacement Chart:</a:t>
            </a:r>
            <a:br>
              <a:rPr b="0" i="0" lang="en-US" sz="1890" u="none" cap="none" strike="noStrike">
                <a:solidFill>
                  <a:schemeClr val="dk1"/>
                </a:solidFill>
                <a:latin typeface="Georgia"/>
                <a:ea typeface="Georgia"/>
                <a:cs typeface="Georgia"/>
                <a:sym typeface="Georgia"/>
              </a:rPr>
            </a:br>
            <a:r>
              <a:rPr b="0" i="0" lang="en-US" sz="1890" u="none" cap="none" strike="noStrike">
                <a:solidFill>
                  <a:schemeClr val="dk1"/>
                </a:solidFill>
                <a:latin typeface="Georgia"/>
                <a:ea typeface="Georgia"/>
                <a:cs typeface="Georgia"/>
                <a:sym typeface="Georgia"/>
              </a:rPr>
              <a:t>It describes the organization structure in terms of individuals occupying various managerial and professional positions. For each incumbent, potential replacements are identified.</a:t>
            </a:r>
            <a:endParaRPr/>
          </a:p>
          <a:p>
            <a:pPr indent="-514350" lvl="0" marL="514350" marR="0" rtl="0" algn="l">
              <a:lnSpc>
                <a:spcPct val="80000"/>
              </a:lnSpc>
              <a:spcBef>
                <a:spcPts val="378"/>
              </a:spcBef>
              <a:spcAft>
                <a:spcPts val="0"/>
              </a:spcAft>
              <a:buClr>
                <a:schemeClr val="accent1"/>
              </a:buClr>
              <a:buSzPts val="1607"/>
              <a:buFont typeface="Noto Sans Symbols"/>
              <a:buAutoNum type="arabicPeriod"/>
            </a:pPr>
            <a:r>
              <a:rPr b="0" i="0" lang="en-US" sz="1890" u="none" cap="none" strike="noStrike">
                <a:solidFill>
                  <a:schemeClr val="dk1"/>
                </a:solidFill>
                <a:latin typeface="Georgia"/>
                <a:ea typeface="Georgia"/>
                <a:cs typeface="Georgia"/>
                <a:sym typeface="Georgia"/>
              </a:rPr>
              <a:t> Succession Planning:</a:t>
            </a:r>
            <a:br>
              <a:rPr b="0" i="0" lang="en-US" sz="1890" u="none" cap="none" strike="noStrike">
                <a:solidFill>
                  <a:schemeClr val="dk1"/>
                </a:solidFill>
                <a:latin typeface="Georgia"/>
                <a:ea typeface="Georgia"/>
                <a:cs typeface="Georgia"/>
                <a:sym typeface="Georgia"/>
              </a:rPr>
            </a:br>
            <a:r>
              <a:rPr b="0" i="0" lang="en-US" sz="1890" u="none" cap="none" strike="noStrike">
                <a:solidFill>
                  <a:schemeClr val="dk1"/>
                </a:solidFill>
                <a:latin typeface="Georgia"/>
                <a:ea typeface="Georgia"/>
                <a:cs typeface="Georgia"/>
                <a:sym typeface="Georgia"/>
              </a:rPr>
              <a:t>It identifies specific people to fill future openings in key positions throughout the organization. It  is more concerned with developing a pooling to potential replacements. It  has a long-range time horizen focused on development projects. This is also a qualitative technique.</a:t>
            </a:r>
            <a:endParaRPr/>
          </a:p>
          <a:p>
            <a:pPr indent="-514350" lvl="0" marL="514350" marR="0" rtl="0" algn="l">
              <a:lnSpc>
                <a:spcPct val="80000"/>
              </a:lnSpc>
              <a:spcBef>
                <a:spcPts val="378"/>
              </a:spcBef>
              <a:spcAft>
                <a:spcPts val="0"/>
              </a:spcAft>
              <a:buClr>
                <a:schemeClr val="accent1"/>
              </a:buClr>
              <a:buSzPts val="1607"/>
              <a:buFont typeface="Noto Sans Symbols"/>
              <a:buAutoNum type="arabicPeriod"/>
            </a:pPr>
            <a:r>
              <a:rPr b="0" i="0" lang="en-US" sz="1890" u="none" cap="none" strike="noStrike">
                <a:solidFill>
                  <a:schemeClr val="dk1"/>
                </a:solidFill>
                <a:latin typeface="Georgia"/>
                <a:ea typeface="Georgia"/>
                <a:cs typeface="Georgia"/>
                <a:sym typeface="Georgia"/>
              </a:rPr>
              <a:t>Management Judgment</a:t>
            </a:r>
            <a:br>
              <a:rPr b="0" i="0" lang="en-US" sz="1890" u="none" cap="none" strike="noStrike">
                <a:solidFill>
                  <a:schemeClr val="dk1"/>
                </a:solidFill>
                <a:latin typeface="Georgia"/>
                <a:ea typeface="Georgia"/>
                <a:cs typeface="Georgia"/>
                <a:sym typeface="Georgia"/>
              </a:rPr>
            </a:br>
            <a:r>
              <a:rPr b="0" i="0" lang="en-US" sz="1890" u="none" cap="none" strike="noStrike">
                <a:solidFill>
                  <a:schemeClr val="dk1"/>
                </a:solidFill>
                <a:latin typeface="Georgia"/>
                <a:ea typeface="Georgia"/>
                <a:cs typeface="Georgia"/>
                <a:sym typeface="Georgia"/>
              </a:rPr>
              <a:t>Managerial estimates or rules of thumb are used to forecast supply of human resource. They are based on judgment of managers.</a:t>
            </a:r>
            <a:endParaRPr/>
          </a:p>
          <a:p>
            <a:pPr indent="-514350" lvl="0" marL="514350" marR="0" rtl="0" algn="l">
              <a:lnSpc>
                <a:spcPct val="80000"/>
              </a:lnSpc>
              <a:spcBef>
                <a:spcPts val="378"/>
              </a:spcBef>
              <a:spcAft>
                <a:spcPts val="0"/>
              </a:spcAft>
              <a:buClr>
                <a:schemeClr val="accent1"/>
              </a:buClr>
              <a:buSzPts val="1607"/>
              <a:buFont typeface="Noto Sans Symbols"/>
              <a:buAutoNum type="arabicPeriod"/>
            </a:pPr>
            <a:r>
              <a:rPr b="0" i="0" lang="en-US" sz="1890" u="none" cap="none" strike="noStrike">
                <a:solidFill>
                  <a:schemeClr val="dk1"/>
                </a:solidFill>
                <a:latin typeface="Georgia"/>
                <a:ea typeface="Georgia"/>
                <a:cs typeface="Georgia"/>
                <a:sym typeface="Georgia"/>
              </a:rPr>
              <a:t>Computer Simulations:</a:t>
            </a:r>
            <a:br>
              <a:rPr b="0" i="0" lang="en-US" sz="1890" u="none" cap="none" strike="noStrike">
                <a:solidFill>
                  <a:schemeClr val="dk1"/>
                </a:solidFill>
                <a:latin typeface="Georgia"/>
                <a:ea typeface="Georgia"/>
                <a:cs typeface="Georgia"/>
                <a:sym typeface="Georgia"/>
              </a:rPr>
            </a:br>
            <a:r>
              <a:rPr b="0" i="0" lang="en-US" sz="1890" u="none" cap="none" strike="noStrike">
                <a:solidFill>
                  <a:schemeClr val="dk1"/>
                </a:solidFill>
                <a:latin typeface="Georgia"/>
                <a:ea typeface="Georgia"/>
                <a:cs typeface="Georgia"/>
                <a:sym typeface="Georgia"/>
              </a:rPr>
              <a:t>They create a number of different future scenarios by altering the values of simulation parameters.</a:t>
            </a:r>
            <a:endParaRPr/>
          </a:p>
          <a:p>
            <a:pPr indent="-514350" lvl="0" marL="514350" marR="0" rtl="0" algn="l">
              <a:lnSpc>
                <a:spcPct val="80000"/>
              </a:lnSpc>
              <a:spcBef>
                <a:spcPts val="378"/>
              </a:spcBef>
              <a:spcAft>
                <a:spcPts val="0"/>
              </a:spcAft>
              <a:buClr>
                <a:schemeClr val="accent1"/>
              </a:buClr>
              <a:buSzPts val="1607"/>
              <a:buFont typeface="Noto Sans Symbols"/>
              <a:buAutoNum type="arabicPeriod"/>
            </a:pPr>
            <a:r>
              <a:rPr b="0" i="0" lang="en-US" sz="1890" u="none" cap="none" strike="noStrike">
                <a:solidFill>
                  <a:schemeClr val="dk1"/>
                </a:solidFill>
                <a:latin typeface="Georgia"/>
                <a:ea typeface="Georgia"/>
                <a:cs typeface="Georgia"/>
                <a:sym typeface="Georgia"/>
              </a:rPr>
              <a:t>Trend Analysis: This technique projects past trends in the future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Google Shape;283;p25"/>
          <p:cNvSpPr txBox="1"/>
          <p:nvPr>
            <p:ph type="title"/>
          </p:nvPr>
        </p:nvSpPr>
        <p:spPr>
          <a:xfrm>
            <a:off x="301752" y="228600"/>
            <a:ext cx="8534400" cy="758952"/>
          </a:xfrm>
          <a:prstGeom prst="rect">
            <a:avLst/>
          </a:prstGeom>
          <a:noFill/>
          <a:ln>
            <a:noFill/>
          </a:ln>
        </p:spPr>
        <p:txBody>
          <a:bodyPr anchorCtr="0" anchor="b" bIns="45700" lIns="91425" spcFirstLastPara="1" rIns="91425" wrap="square" tIns="45700">
            <a:noAutofit/>
          </a:bodyPr>
          <a:lstStyle/>
          <a:p>
            <a:pPr indent="0" lvl="0" marL="0" marR="0" rtl="0" algn="ctr">
              <a:spcBef>
                <a:spcPts val="0"/>
              </a:spcBef>
              <a:spcAft>
                <a:spcPts val="0"/>
              </a:spcAft>
              <a:buClr>
                <a:srgbClr val="7A9798"/>
              </a:buClr>
              <a:buSzPts val="2970"/>
              <a:buFont typeface="Georgia"/>
              <a:buNone/>
            </a:pPr>
            <a:r>
              <a:rPr b="0" i="0" lang="en-US" sz="2970" u="none" cap="none" strike="noStrike">
                <a:solidFill>
                  <a:srgbClr val="7A9798"/>
                </a:solidFill>
                <a:latin typeface="Georgia"/>
                <a:ea typeface="Georgia"/>
                <a:cs typeface="Georgia"/>
                <a:sym typeface="Georgia"/>
              </a:rPr>
              <a:t>Human Resource Information System(HRIS)</a:t>
            </a:r>
            <a:endParaRPr b="0" i="0" sz="2970" u="none" cap="none" strike="noStrike">
              <a:solidFill>
                <a:srgbClr val="7A9798"/>
              </a:solidFill>
              <a:latin typeface="Georgia"/>
              <a:ea typeface="Georgia"/>
              <a:cs typeface="Georgia"/>
              <a:sym typeface="Georgia"/>
            </a:endParaRPr>
          </a:p>
        </p:txBody>
      </p:sp>
      <p:sp>
        <p:nvSpPr>
          <p:cNvPr id="284" name="Google Shape;284;p25"/>
          <p:cNvSpPr txBox="1"/>
          <p:nvPr>
            <p:ph idx="11" type="ftr"/>
          </p:nvPr>
        </p:nvSpPr>
        <p:spPr>
          <a:xfrm>
            <a:off x="304800" y="6410848"/>
            <a:ext cx="3581400"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a:solidFill>
                  <a:srgbClr val="FFFFFF"/>
                </a:solidFill>
                <a:latin typeface="Georgia"/>
                <a:ea typeface="Georgia"/>
                <a:cs typeface="Georgia"/>
                <a:sym typeface="Georgia"/>
              </a:rPr>
              <a:t>HRM by Rameshwor</a:t>
            </a:r>
            <a:endParaRPr sz="1200">
              <a:solidFill>
                <a:srgbClr val="FFFFFF"/>
              </a:solidFill>
              <a:latin typeface="Georgia"/>
              <a:ea typeface="Georgia"/>
              <a:cs typeface="Georgia"/>
              <a:sym typeface="Georgia"/>
            </a:endParaRPr>
          </a:p>
        </p:txBody>
      </p:sp>
      <p:sp>
        <p:nvSpPr>
          <p:cNvPr id="285" name="Google Shape;285;p25"/>
          <p:cNvSpPr txBox="1"/>
          <p:nvPr>
            <p:ph idx="1" type="body"/>
          </p:nvPr>
        </p:nvSpPr>
        <p:spPr>
          <a:xfrm>
            <a:off x="301752" y="1527048"/>
            <a:ext cx="8503920" cy="4572000"/>
          </a:xfrm>
          <a:prstGeom prst="rect">
            <a:avLst/>
          </a:prstGeom>
          <a:noFill/>
          <a:ln>
            <a:noFill/>
          </a:ln>
        </p:spPr>
        <p:txBody>
          <a:bodyPr anchorCtr="0" anchor="t" bIns="45700" lIns="91425" spcFirstLastPara="1" rIns="91425" wrap="square" tIns="45700">
            <a:noAutofit/>
          </a:bodyPr>
          <a:lstStyle/>
          <a:p>
            <a:pPr indent="-274320" lvl="0" marL="274320" marR="0" rtl="0" algn="l">
              <a:lnSpc>
                <a:spcPct val="80000"/>
              </a:lnSpc>
              <a:spcBef>
                <a:spcPts val="0"/>
              </a:spcBef>
              <a:spcAft>
                <a:spcPts val="0"/>
              </a:spcAft>
              <a:buClr>
                <a:schemeClr val="accent1"/>
              </a:buClr>
              <a:buSzPts val="1607"/>
              <a:buFont typeface="Noto Sans Symbols"/>
              <a:buNone/>
            </a:pPr>
            <a:r>
              <a:rPr b="0" i="0" lang="en-US" sz="1890" u="none" cap="none" strike="noStrike">
                <a:solidFill>
                  <a:schemeClr val="dk1"/>
                </a:solidFill>
                <a:latin typeface="Georgia"/>
                <a:ea typeface="Georgia"/>
                <a:cs typeface="Georgia"/>
                <a:sym typeface="Georgia"/>
              </a:rPr>
              <a:t>-HRIS is a database device for systematically tracking human resource information. </a:t>
            </a:r>
            <a:endParaRPr/>
          </a:p>
          <a:p>
            <a:pPr indent="-274320" lvl="0" marL="274320" marR="0" rtl="0" algn="l">
              <a:lnSpc>
                <a:spcPct val="80000"/>
              </a:lnSpc>
              <a:spcBef>
                <a:spcPts val="378"/>
              </a:spcBef>
              <a:spcAft>
                <a:spcPts val="0"/>
              </a:spcAft>
              <a:buClr>
                <a:schemeClr val="accent1"/>
              </a:buClr>
              <a:buSzPts val="1607"/>
              <a:buFont typeface="Noto Sans Symbols"/>
              <a:buNone/>
            </a:pPr>
            <a:r>
              <a:rPr b="0" i="0" lang="en-US" sz="1890" u="none" cap="none" strike="noStrike">
                <a:solidFill>
                  <a:schemeClr val="dk1"/>
                </a:solidFill>
                <a:latin typeface="Georgia"/>
                <a:ea typeface="Georgia"/>
                <a:cs typeface="Georgia"/>
                <a:sym typeface="Georgia"/>
              </a:rPr>
              <a:t>-It is designated to collect, analyze, store, retrieve and dissseminate information about jobs and employees.</a:t>
            </a:r>
            <a:endParaRPr/>
          </a:p>
          <a:p>
            <a:pPr indent="-274320" lvl="0" marL="274320" marR="0" rtl="0" algn="l">
              <a:lnSpc>
                <a:spcPct val="80000"/>
              </a:lnSpc>
              <a:spcBef>
                <a:spcPts val="378"/>
              </a:spcBef>
              <a:spcAft>
                <a:spcPts val="0"/>
              </a:spcAft>
              <a:buClr>
                <a:schemeClr val="accent1"/>
              </a:buClr>
              <a:buSzPts val="1607"/>
              <a:buFont typeface="Noto Sans Symbols"/>
              <a:buNone/>
            </a:pPr>
            <a:r>
              <a:rPr b="0" i="0" lang="en-US" sz="1890" u="none" cap="none" strike="noStrike">
                <a:solidFill>
                  <a:schemeClr val="dk1"/>
                </a:solidFill>
                <a:latin typeface="Georgia"/>
                <a:ea typeface="Georgia"/>
                <a:cs typeface="Georgia"/>
                <a:sym typeface="Georgia"/>
              </a:rPr>
              <a:t>-It is a computer-based system developed from employee and pay-roll records.</a:t>
            </a:r>
            <a:endParaRPr/>
          </a:p>
          <a:p>
            <a:pPr indent="-274320" lvl="0" marL="274320" marR="0" rtl="0" algn="l">
              <a:lnSpc>
                <a:spcPct val="80000"/>
              </a:lnSpc>
              <a:spcBef>
                <a:spcPts val="378"/>
              </a:spcBef>
              <a:spcAft>
                <a:spcPts val="0"/>
              </a:spcAft>
              <a:buClr>
                <a:schemeClr val="accent1"/>
              </a:buClr>
              <a:buSzPts val="1607"/>
              <a:buFont typeface="Noto Sans Symbols"/>
              <a:buChar char="❑"/>
            </a:pPr>
            <a:r>
              <a:rPr b="0" i="0" lang="en-US" sz="1890" u="none" cap="none" strike="noStrike">
                <a:solidFill>
                  <a:schemeClr val="dk1"/>
                </a:solidFill>
                <a:latin typeface="Georgia"/>
                <a:ea typeface="Georgia"/>
                <a:cs typeface="Georgia"/>
                <a:sym typeface="Georgia"/>
              </a:rPr>
              <a:t>Contents of Human Resource Information system:</a:t>
            </a:r>
            <a:br>
              <a:rPr b="0" i="0" lang="en-US" sz="1890" u="none" cap="none" strike="noStrike">
                <a:solidFill>
                  <a:schemeClr val="dk1"/>
                </a:solidFill>
                <a:latin typeface="Georgia"/>
                <a:ea typeface="Georgia"/>
                <a:cs typeface="Georgia"/>
                <a:sym typeface="Georgia"/>
              </a:rPr>
            </a:br>
            <a:r>
              <a:rPr b="0" i="0" lang="en-US" sz="1890" u="none" cap="none" strike="noStrike">
                <a:solidFill>
                  <a:schemeClr val="dk1"/>
                </a:solidFill>
                <a:latin typeface="Georgia"/>
                <a:ea typeface="Georgia"/>
                <a:cs typeface="Georgia"/>
                <a:sym typeface="Georgia"/>
              </a:rPr>
              <a:t>a) Personal Data : Name, address, date of birth, marital status, children, next of kin etc.</a:t>
            </a:r>
            <a:endParaRPr/>
          </a:p>
          <a:p>
            <a:pPr indent="-274320" lvl="0" marL="274320" marR="0" rtl="0" algn="l">
              <a:lnSpc>
                <a:spcPct val="80000"/>
              </a:lnSpc>
              <a:spcBef>
                <a:spcPts val="378"/>
              </a:spcBef>
              <a:spcAft>
                <a:spcPts val="0"/>
              </a:spcAft>
              <a:buClr>
                <a:schemeClr val="accent1"/>
              </a:buClr>
              <a:buSzPts val="1607"/>
              <a:buFont typeface="Noto Sans Symbols"/>
              <a:buNone/>
            </a:pPr>
            <a:br>
              <a:rPr b="0" i="0" lang="en-US" sz="1890" u="none" cap="none" strike="noStrike">
                <a:solidFill>
                  <a:schemeClr val="dk1"/>
                </a:solidFill>
                <a:latin typeface="Georgia"/>
                <a:ea typeface="Georgia"/>
                <a:cs typeface="Georgia"/>
                <a:sym typeface="Georgia"/>
              </a:rPr>
            </a:br>
            <a:r>
              <a:rPr b="0" i="0" lang="en-US" sz="1890" u="none" cap="none" strike="noStrike">
                <a:solidFill>
                  <a:schemeClr val="dk1"/>
                </a:solidFill>
                <a:latin typeface="Georgia"/>
                <a:ea typeface="Georgia"/>
                <a:cs typeface="Georgia"/>
                <a:sym typeface="Georgia"/>
              </a:rPr>
              <a:t>b)Skill Data: Educational qualifications, training received, languages spoken, capabilities, special skills etc.</a:t>
            </a:r>
            <a:endParaRPr/>
          </a:p>
          <a:p>
            <a:pPr indent="-274320" lvl="0" marL="274320" marR="0" rtl="0" algn="l">
              <a:lnSpc>
                <a:spcPct val="80000"/>
              </a:lnSpc>
              <a:spcBef>
                <a:spcPts val="378"/>
              </a:spcBef>
              <a:spcAft>
                <a:spcPts val="0"/>
              </a:spcAft>
              <a:buClr>
                <a:schemeClr val="accent1"/>
              </a:buClr>
              <a:buSzPts val="1607"/>
              <a:buFont typeface="Noto Sans Symbols"/>
              <a:buNone/>
            </a:pPr>
            <a:br>
              <a:rPr b="0" i="0" lang="en-US" sz="1890" u="none" cap="none" strike="noStrike">
                <a:solidFill>
                  <a:schemeClr val="dk1"/>
                </a:solidFill>
                <a:latin typeface="Georgia"/>
                <a:ea typeface="Georgia"/>
                <a:cs typeface="Georgia"/>
                <a:sym typeface="Georgia"/>
              </a:rPr>
            </a:br>
            <a:r>
              <a:rPr b="0" i="0" lang="en-US" sz="1890" u="none" cap="none" strike="noStrike">
                <a:solidFill>
                  <a:schemeClr val="dk1"/>
                </a:solidFill>
                <a:latin typeface="Georgia"/>
                <a:ea typeface="Georgia"/>
                <a:cs typeface="Georgia"/>
                <a:sym typeface="Georgia"/>
              </a:rPr>
              <a:t>c)Compensation Data: Current salary, salary history, bonus, overtime payment, deductions from salary, tax information, award received etc.</a:t>
            </a:r>
            <a:endParaRPr/>
          </a:p>
          <a:p>
            <a:pPr indent="-274320" lvl="0" marL="274320" marR="0" rtl="0" algn="l">
              <a:lnSpc>
                <a:spcPct val="80000"/>
              </a:lnSpc>
              <a:spcBef>
                <a:spcPts val="378"/>
              </a:spcBef>
              <a:spcAft>
                <a:spcPts val="0"/>
              </a:spcAft>
              <a:buClr>
                <a:schemeClr val="accent1"/>
              </a:buClr>
              <a:buSzPts val="1607"/>
              <a:buFont typeface="Noto Sans Symbols"/>
              <a:buNone/>
            </a:pPr>
            <a:r>
              <a:t/>
            </a:r>
            <a:endParaRPr b="0" i="0" sz="1890" u="none" cap="none" strike="noStrike">
              <a:solidFill>
                <a:schemeClr val="dk1"/>
              </a:solidFill>
              <a:latin typeface="Georgia"/>
              <a:ea typeface="Georgia"/>
              <a:cs typeface="Georgia"/>
              <a:sym typeface="Georgia"/>
            </a:endParaRPr>
          </a:p>
          <a:p>
            <a:pPr indent="-274320" lvl="0" marL="274320" marR="0" rtl="0" algn="l">
              <a:lnSpc>
                <a:spcPct val="80000"/>
              </a:lnSpc>
              <a:spcBef>
                <a:spcPts val="378"/>
              </a:spcBef>
              <a:spcAft>
                <a:spcPts val="0"/>
              </a:spcAft>
              <a:buClr>
                <a:schemeClr val="accent1"/>
              </a:buClr>
              <a:buSzPts val="1607"/>
              <a:buFont typeface="Noto Sans Symbols"/>
              <a:buNone/>
            </a:pPr>
            <a:r>
              <a:rPr b="0" i="0" lang="en-US" sz="1890" u="none" cap="none" strike="noStrike">
                <a:solidFill>
                  <a:schemeClr val="dk1"/>
                </a:solidFill>
                <a:latin typeface="Georgia"/>
                <a:ea typeface="Georgia"/>
                <a:cs typeface="Georgia"/>
                <a:sym typeface="Georgia"/>
              </a:rPr>
              <a:t>	d) Performance Data: Current and past performance appraisal data.</a:t>
            </a:r>
            <a:endParaRPr/>
          </a:p>
          <a:p>
            <a:pPr indent="-172307" lvl="0" marL="274320" marR="0" rtl="0" algn="l">
              <a:lnSpc>
                <a:spcPct val="80000"/>
              </a:lnSpc>
              <a:spcBef>
                <a:spcPts val="378"/>
              </a:spcBef>
              <a:spcAft>
                <a:spcPts val="0"/>
              </a:spcAft>
              <a:buClr>
                <a:schemeClr val="accent1"/>
              </a:buClr>
              <a:buSzPts val="1607"/>
              <a:buFont typeface="Noto Sans Symbols"/>
              <a:buNone/>
            </a:pPr>
            <a:r>
              <a:t/>
            </a:r>
            <a:endParaRPr b="0" i="0" sz="1890" u="none" cap="none" strike="noStrike">
              <a:solidFill>
                <a:schemeClr val="dk1"/>
              </a:solidFill>
              <a:latin typeface="Georgia"/>
              <a:ea typeface="Georgia"/>
              <a:cs typeface="Georgia"/>
              <a:sym typeface="Georgi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9" name="Shape 289"/>
        <p:cNvGrpSpPr/>
        <p:nvPr/>
      </p:nvGrpSpPr>
      <p:grpSpPr>
        <a:xfrm>
          <a:off x="0" y="0"/>
          <a:ext cx="0" cy="0"/>
          <a:chOff x="0" y="0"/>
          <a:chExt cx="0" cy="0"/>
        </a:xfrm>
      </p:grpSpPr>
      <p:sp>
        <p:nvSpPr>
          <p:cNvPr id="290" name="Google Shape;290;p26"/>
          <p:cNvSpPr txBox="1"/>
          <p:nvPr>
            <p:ph type="title"/>
          </p:nvPr>
        </p:nvSpPr>
        <p:spPr>
          <a:xfrm>
            <a:off x="301752" y="228600"/>
            <a:ext cx="8534400" cy="758952"/>
          </a:xfrm>
          <a:prstGeom prst="rect">
            <a:avLst/>
          </a:prstGeom>
          <a:noFill/>
          <a:ln>
            <a:noFill/>
          </a:ln>
        </p:spPr>
        <p:txBody>
          <a:bodyPr anchorCtr="0" anchor="b" bIns="45700" lIns="91425" spcFirstLastPara="1" rIns="91425" wrap="square" tIns="45700">
            <a:noAutofit/>
          </a:bodyPr>
          <a:lstStyle/>
          <a:p>
            <a:pPr indent="0" lvl="0" marL="0" marR="0" rtl="0" algn="ctr">
              <a:spcBef>
                <a:spcPts val="0"/>
              </a:spcBef>
              <a:spcAft>
                <a:spcPts val="0"/>
              </a:spcAft>
              <a:buClr>
                <a:srgbClr val="7A9798"/>
              </a:buClr>
              <a:buSzPts val="3300"/>
              <a:buFont typeface="Georgia"/>
              <a:buNone/>
            </a:pPr>
            <a:r>
              <a:t/>
            </a:r>
            <a:endParaRPr b="0" i="0" sz="3300" u="none" cap="none" strike="noStrike">
              <a:solidFill>
                <a:srgbClr val="7A9798"/>
              </a:solidFill>
              <a:latin typeface="Georgia"/>
              <a:ea typeface="Georgia"/>
              <a:cs typeface="Georgia"/>
              <a:sym typeface="Georgia"/>
            </a:endParaRPr>
          </a:p>
        </p:txBody>
      </p:sp>
      <p:sp>
        <p:nvSpPr>
          <p:cNvPr id="291" name="Google Shape;291;p26"/>
          <p:cNvSpPr txBox="1"/>
          <p:nvPr>
            <p:ph idx="11" type="ftr"/>
          </p:nvPr>
        </p:nvSpPr>
        <p:spPr>
          <a:xfrm>
            <a:off x="304800" y="6410848"/>
            <a:ext cx="3581400"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a:solidFill>
                  <a:srgbClr val="FFFFFF"/>
                </a:solidFill>
                <a:latin typeface="Georgia"/>
                <a:ea typeface="Georgia"/>
                <a:cs typeface="Georgia"/>
                <a:sym typeface="Georgia"/>
              </a:rPr>
              <a:t>HRM by Rameshwor</a:t>
            </a:r>
            <a:endParaRPr sz="1200">
              <a:solidFill>
                <a:srgbClr val="FFFFFF"/>
              </a:solidFill>
              <a:latin typeface="Georgia"/>
              <a:ea typeface="Georgia"/>
              <a:cs typeface="Georgia"/>
              <a:sym typeface="Georgia"/>
            </a:endParaRPr>
          </a:p>
        </p:txBody>
      </p:sp>
      <p:sp>
        <p:nvSpPr>
          <p:cNvPr id="292" name="Google Shape;292;p26"/>
          <p:cNvSpPr txBox="1"/>
          <p:nvPr>
            <p:ph idx="1" type="body"/>
          </p:nvPr>
        </p:nvSpPr>
        <p:spPr>
          <a:xfrm>
            <a:off x="301752" y="1527048"/>
            <a:ext cx="8503920" cy="4572000"/>
          </a:xfrm>
          <a:prstGeom prst="rect">
            <a:avLst/>
          </a:prstGeom>
          <a:noFill/>
          <a:ln>
            <a:noFill/>
          </a:ln>
        </p:spPr>
        <p:txBody>
          <a:bodyPr anchorCtr="0" anchor="t" bIns="45700" lIns="91425" spcFirstLastPara="1" rIns="91425" wrap="square" tIns="45700">
            <a:noAutofit/>
          </a:bodyPr>
          <a:lstStyle/>
          <a:p>
            <a:pPr indent="-274320" lvl="0" marL="274320" marR="0" rtl="0" algn="l">
              <a:spcBef>
                <a:spcPts val="0"/>
              </a:spcBef>
              <a:spcAft>
                <a:spcPts val="0"/>
              </a:spcAft>
              <a:buClr>
                <a:schemeClr val="accent1"/>
              </a:buClr>
              <a:buSzPts val="2295"/>
              <a:buFont typeface="Noto Sans Symbols"/>
              <a:buChar char="❑"/>
            </a:pPr>
            <a:r>
              <a:rPr b="0" i="0" lang="en-US" sz="2700" u="none" cap="none" strike="noStrike">
                <a:solidFill>
                  <a:schemeClr val="dk1"/>
                </a:solidFill>
                <a:latin typeface="Georgia"/>
                <a:ea typeface="Georgia"/>
                <a:cs typeface="Georgia"/>
                <a:sym typeface="Georgia"/>
              </a:rPr>
              <a:t>Uses of HR information system(HRIS)</a:t>
            </a:r>
            <a:br>
              <a:rPr b="0" i="0" lang="en-US" sz="2700" u="none" cap="none" strike="noStrike">
                <a:solidFill>
                  <a:schemeClr val="dk1"/>
                </a:solidFill>
                <a:latin typeface="Georgia"/>
                <a:ea typeface="Georgia"/>
                <a:cs typeface="Georgia"/>
                <a:sym typeface="Georgia"/>
              </a:rPr>
            </a:br>
            <a:r>
              <a:rPr b="0" i="0" lang="en-US" sz="2700" u="none" cap="none" strike="noStrike">
                <a:solidFill>
                  <a:schemeClr val="dk1"/>
                </a:solidFill>
                <a:latin typeface="Georgia"/>
                <a:ea typeface="Georgia"/>
                <a:cs typeface="Georgia"/>
                <a:sym typeface="Georgia"/>
              </a:rPr>
              <a:t>a) Human resource inventory development</a:t>
            </a:r>
            <a:br>
              <a:rPr b="0" i="0" lang="en-US" sz="2700" u="none" cap="none" strike="noStrike">
                <a:solidFill>
                  <a:schemeClr val="dk1"/>
                </a:solidFill>
                <a:latin typeface="Georgia"/>
                <a:ea typeface="Georgia"/>
                <a:cs typeface="Georgia"/>
                <a:sym typeface="Georgia"/>
              </a:rPr>
            </a:br>
            <a:r>
              <a:rPr b="0" i="0" lang="en-US" sz="2700" u="none" cap="none" strike="noStrike">
                <a:solidFill>
                  <a:schemeClr val="dk1"/>
                </a:solidFill>
                <a:latin typeface="Georgia"/>
                <a:ea typeface="Georgia"/>
                <a:cs typeface="Georgia"/>
                <a:sym typeface="Georgia"/>
              </a:rPr>
              <a:t>b) Human resource forecasting</a:t>
            </a:r>
            <a:br>
              <a:rPr b="0" i="0" lang="en-US" sz="2700" u="none" cap="none" strike="noStrike">
                <a:solidFill>
                  <a:schemeClr val="dk1"/>
                </a:solidFill>
                <a:latin typeface="Georgia"/>
                <a:ea typeface="Georgia"/>
                <a:cs typeface="Georgia"/>
                <a:sym typeface="Georgia"/>
              </a:rPr>
            </a:br>
            <a:r>
              <a:rPr b="0" i="0" lang="en-US" sz="2700" u="none" cap="none" strike="noStrike">
                <a:solidFill>
                  <a:schemeClr val="dk1"/>
                </a:solidFill>
                <a:latin typeface="Georgia"/>
                <a:ea typeface="Georgia"/>
                <a:cs typeface="Georgia"/>
                <a:sym typeface="Georgia"/>
              </a:rPr>
              <a:t>c) Human resource development</a:t>
            </a:r>
            <a:br>
              <a:rPr b="0" i="0" lang="en-US" sz="2700" u="none" cap="none" strike="noStrike">
                <a:solidFill>
                  <a:schemeClr val="dk1"/>
                </a:solidFill>
                <a:latin typeface="Georgia"/>
                <a:ea typeface="Georgia"/>
                <a:cs typeface="Georgia"/>
                <a:sym typeface="Georgia"/>
              </a:rPr>
            </a:br>
            <a:r>
              <a:rPr b="0" i="0" lang="en-US" sz="2700" u="none" cap="none" strike="noStrike">
                <a:solidFill>
                  <a:schemeClr val="dk1"/>
                </a:solidFill>
                <a:latin typeface="Georgia"/>
                <a:ea typeface="Georgia"/>
                <a:cs typeface="Georgia"/>
                <a:sym typeface="Georgia"/>
              </a:rPr>
              <a:t>d) Job Analysis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6" name="Shape 296"/>
        <p:cNvGrpSpPr/>
        <p:nvPr/>
      </p:nvGrpSpPr>
      <p:grpSpPr>
        <a:xfrm>
          <a:off x="0" y="0"/>
          <a:ext cx="0" cy="0"/>
          <a:chOff x="0" y="0"/>
          <a:chExt cx="0" cy="0"/>
        </a:xfrm>
      </p:grpSpPr>
      <p:sp>
        <p:nvSpPr>
          <p:cNvPr id="297" name="Google Shape;297;p27"/>
          <p:cNvSpPr txBox="1"/>
          <p:nvPr>
            <p:ph type="title"/>
          </p:nvPr>
        </p:nvSpPr>
        <p:spPr>
          <a:xfrm>
            <a:off x="301752" y="228600"/>
            <a:ext cx="8534400" cy="758952"/>
          </a:xfrm>
          <a:prstGeom prst="rect">
            <a:avLst/>
          </a:prstGeom>
          <a:noFill/>
          <a:ln>
            <a:noFill/>
          </a:ln>
        </p:spPr>
        <p:txBody>
          <a:bodyPr anchorCtr="0" anchor="b" bIns="45700" lIns="91425" spcFirstLastPara="1" rIns="91425" wrap="square" tIns="45700">
            <a:noAutofit/>
          </a:bodyPr>
          <a:lstStyle/>
          <a:p>
            <a:pPr indent="0" lvl="0" marL="0" marR="0" rtl="0" algn="ctr">
              <a:spcBef>
                <a:spcPts val="0"/>
              </a:spcBef>
              <a:spcAft>
                <a:spcPts val="0"/>
              </a:spcAft>
              <a:buClr>
                <a:srgbClr val="7A9798"/>
              </a:buClr>
              <a:buSzPts val="3300"/>
              <a:buFont typeface="Georgia"/>
              <a:buNone/>
            </a:pPr>
            <a:r>
              <a:rPr b="0" i="0" lang="en-US" sz="3300" u="none" cap="none" strike="noStrike">
                <a:solidFill>
                  <a:srgbClr val="7A9798"/>
                </a:solidFill>
                <a:latin typeface="Georgia"/>
                <a:ea typeface="Georgia"/>
                <a:cs typeface="Georgia"/>
                <a:sym typeface="Georgia"/>
              </a:rPr>
              <a:t>Human Resource Inventory(skill inventory)</a:t>
            </a:r>
            <a:endParaRPr b="0" i="0" sz="3300" u="none" cap="none" strike="noStrike">
              <a:solidFill>
                <a:srgbClr val="7A9798"/>
              </a:solidFill>
              <a:latin typeface="Georgia"/>
              <a:ea typeface="Georgia"/>
              <a:cs typeface="Georgia"/>
              <a:sym typeface="Georgia"/>
            </a:endParaRPr>
          </a:p>
        </p:txBody>
      </p:sp>
      <p:sp>
        <p:nvSpPr>
          <p:cNvPr id="298" name="Google Shape;298;p27"/>
          <p:cNvSpPr txBox="1"/>
          <p:nvPr>
            <p:ph idx="11" type="ftr"/>
          </p:nvPr>
        </p:nvSpPr>
        <p:spPr>
          <a:xfrm>
            <a:off x="304800" y="6410848"/>
            <a:ext cx="3581400"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a:solidFill>
                  <a:srgbClr val="FFFFFF"/>
                </a:solidFill>
                <a:latin typeface="Georgia"/>
                <a:ea typeface="Georgia"/>
                <a:cs typeface="Georgia"/>
                <a:sym typeface="Georgia"/>
              </a:rPr>
              <a:t>HRM by Rameshwor</a:t>
            </a:r>
            <a:endParaRPr sz="1200">
              <a:solidFill>
                <a:srgbClr val="FFFFFF"/>
              </a:solidFill>
              <a:latin typeface="Georgia"/>
              <a:ea typeface="Georgia"/>
              <a:cs typeface="Georgia"/>
              <a:sym typeface="Georgia"/>
            </a:endParaRPr>
          </a:p>
        </p:txBody>
      </p:sp>
      <p:sp>
        <p:nvSpPr>
          <p:cNvPr id="299" name="Google Shape;299;p27"/>
          <p:cNvSpPr txBox="1"/>
          <p:nvPr>
            <p:ph idx="1" type="body"/>
          </p:nvPr>
        </p:nvSpPr>
        <p:spPr>
          <a:xfrm>
            <a:off x="301752" y="1527048"/>
            <a:ext cx="8503920" cy="4572000"/>
          </a:xfrm>
          <a:prstGeom prst="rect">
            <a:avLst/>
          </a:prstGeom>
          <a:noFill/>
          <a:ln>
            <a:noFill/>
          </a:ln>
        </p:spPr>
        <p:txBody>
          <a:bodyPr anchorCtr="0" anchor="t" bIns="45700" lIns="91425" spcFirstLastPara="1" rIns="91425" wrap="square" tIns="45700">
            <a:noAutofit/>
          </a:bodyPr>
          <a:lstStyle/>
          <a:p>
            <a:pPr indent="-274320" lvl="0" marL="274320" marR="0" rtl="0" algn="l">
              <a:lnSpc>
                <a:spcPct val="80000"/>
              </a:lnSpc>
              <a:spcBef>
                <a:spcPts val="0"/>
              </a:spcBef>
              <a:spcAft>
                <a:spcPts val="0"/>
              </a:spcAft>
              <a:buClr>
                <a:schemeClr val="accent1"/>
              </a:buClr>
              <a:buSzPts val="1951"/>
              <a:buFont typeface="Noto Sans Symbols"/>
              <a:buChar char="●"/>
            </a:pPr>
            <a:r>
              <a:rPr b="0" i="0" lang="en-US" sz="2295" u="none" cap="none" strike="noStrike">
                <a:solidFill>
                  <a:schemeClr val="dk1"/>
                </a:solidFill>
                <a:latin typeface="Georgia"/>
                <a:ea typeface="Georgia"/>
                <a:cs typeface="Georgia"/>
                <a:sym typeface="Georgia"/>
              </a:rPr>
              <a:t>A skill inventory of human resource currently employed in the organization.</a:t>
            </a:r>
            <a:endParaRPr/>
          </a:p>
          <a:p>
            <a:pPr indent="-274320" lvl="0" marL="274320" marR="0" rtl="0" algn="l">
              <a:lnSpc>
                <a:spcPct val="80000"/>
              </a:lnSpc>
              <a:spcBef>
                <a:spcPts val="459"/>
              </a:spcBef>
              <a:spcAft>
                <a:spcPts val="0"/>
              </a:spcAft>
              <a:buClr>
                <a:schemeClr val="accent1"/>
              </a:buClr>
              <a:buSzPts val="1951"/>
              <a:buFont typeface="Noto Sans Symbols"/>
              <a:buChar char="●"/>
            </a:pPr>
            <a:r>
              <a:rPr b="0" i="0" lang="en-US" sz="2295" u="none" cap="none" strike="noStrike">
                <a:solidFill>
                  <a:schemeClr val="dk1"/>
                </a:solidFill>
                <a:latin typeface="Georgia"/>
                <a:ea typeface="Georgia"/>
                <a:cs typeface="Georgia"/>
                <a:sym typeface="Georgia"/>
              </a:rPr>
              <a:t>It tells management about what individual employees can do based upon HRIS.</a:t>
            </a:r>
            <a:endParaRPr/>
          </a:p>
          <a:p>
            <a:pPr indent="-274320" lvl="0" marL="274320" marR="0" rtl="0" algn="l">
              <a:lnSpc>
                <a:spcPct val="80000"/>
              </a:lnSpc>
              <a:spcBef>
                <a:spcPts val="459"/>
              </a:spcBef>
              <a:spcAft>
                <a:spcPts val="0"/>
              </a:spcAft>
              <a:buClr>
                <a:schemeClr val="accent1"/>
              </a:buClr>
              <a:buSzPts val="1951"/>
              <a:buFont typeface="Noto Sans Symbols"/>
              <a:buChar char="●"/>
            </a:pPr>
            <a:r>
              <a:rPr b="0" i="0" lang="en-US" sz="2295" u="none" cap="none" strike="noStrike">
                <a:solidFill>
                  <a:schemeClr val="dk1"/>
                </a:solidFill>
                <a:latin typeface="Georgia"/>
                <a:ea typeface="Georgia"/>
                <a:cs typeface="Georgia"/>
                <a:sym typeface="Georgia"/>
              </a:rPr>
              <a:t>The information included in the inventory are:</a:t>
            </a:r>
            <a:endParaRPr/>
          </a:p>
          <a:p>
            <a:pPr indent="-514350" lvl="0" marL="514350" marR="0" rtl="0" algn="l">
              <a:lnSpc>
                <a:spcPct val="80000"/>
              </a:lnSpc>
              <a:spcBef>
                <a:spcPts val="459"/>
              </a:spcBef>
              <a:spcAft>
                <a:spcPts val="0"/>
              </a:spcAft>
              <a:buClr>
                <a:schemeClr val="accent1"/>
              </a:buClr>
              <a:buSzPts val="1951"/>
              <a:buFont typeface="Georgia"/>
              <a:buAutoNum type="alphaLcParenR"/>
            </a:pPr>
            <a:r>
              <a:rPr b="0" i="0" lang="en-US" sz="2295" u="none" cap="none" strike="noStrike">
                <a:solidFill>
                  <a:schemeClr val="dk1"/>
                </a:solidFill>
                <a:latin typeface="Georgia"/>
                <a:ea typeface="Georgia"/>
                <a:cs typeface="Georgia"/>
                <a:sym typeface="Georgia"/>
              </a:rPr>
              <a:t>Name of the employee/age/sex/marital status</a:t>
            </a:r>
            <a:endParaRPr/>
          </a:p>
          <a:p>
            <a:pPr indent="-514350" lvl="0" marL="514350" marR="0" rtl="0" algn="l">
              <a:lnSpc>
                <a:spcPct val="80000"/>
              </a:lnSpc>
              <a:spcBef>
                <a:spcPts val="459"/>
              </a:spcBef>
              <a:spcAft>
                <a:spcPts val="0"/>
              </a:spcAft>
              <a:buClr>
                <a:schemeClr val="accent1"/>
              </a:buClr>
              <a:buSzPts val="1951"/>
              <a:buFont typeface="Georgia"/>
              <a:buAutoNum type="alphaLcParenR"/>
            </a:pPr>
            <a:r>
              <a:rPr b="0" i="0" lang="en-US" sz="2295" u="none" cap="none" strike="noStrike">
                <a:solidFill>
                  <a:schemeClr val="dk1"/>
                </a:solidFill>
                <a:latin typeface="Georgia"/>
                <a:ea typeface="Georgia"/>
                <a:cs typeface="Georgia"/>
                <a:sym typeface="Georgia"/>
              </a:rPr>
              <a:t>Educational qualification of the employee</a:t>
            </a:r>
            <a:endParaRPr/>
          </a:p>
          <a:p>
            <a:pPr indent="-514350" lvl="0" marL="514350" marR="0" rtl="0" algn="l">
              <a:lnSpc>
                <a:spcPct val="80000"/>
              </a:lnSpc>
              <a:spcBef>
                <a:spcPts val="459"/>
              </a:spcBef>
              <a:spcAft>
                <a:spcPts val="0"/>
              </a:spcAft>
              <a:buClr>
                <a:schemeClr val="accent1"/>
              </a:buClr>
              <a:buSzPts val="1951"/>
              <a:buFont typeface="Georgia"/>
              <a:buAutoNum type="alphaLcParenR"/>
            </a:pPr>
            <a:r>
              <a:rPr b="0" i="0" lang="en-US" sz="2295" u="none" cap="none" strike="noStrike">
                <a:solidFill>
                  <a:schemeClr val="dk1"/>
                </a:solidFill>
                <a:latin typeface="Georgia"/>
                <a:ea typeface="Georgia"/>
                <a:cs typeface="Georgia"/>
                <a:sym typeface="Georgia"/>
              </a:rPr>
              <a:t>Training undertaken by the employee</a:t>
            </a:r>
            <a:endParaRPr/>
          </a:p>
          <a:p>
            <a:pPr indent="-514350" lvl="0" marL="514350" marR="0" rtl="0" algn="l">
              <a:lnSpc>
                <a:spcPct val="80000"/>
              </a:lnSpc>
              <a:spcBef>
                <a:spcPts val="459"/>
              </a:spcBef>
              <a:spcAft>
                <a:spcPts val="0"/>
              </a:spcAft>
              <a:buClr>
                <a:schemeClr val="accent1"/>
              </a:buClr>
              <a:buSzPts val="1951"/>
              <a:buFont typeface="Georgia"/>
              <a:buAutoNum type="alphaLcParenR"/>
            </a:pPr>
            <a:r>
              <a:rPr b="0" i="0" lang="en-US" sz="2295" u="none" cap="none" strike="noStrike">
                <a:solidFill>
                  <a:schemeClr val="dk1"/>
                </a:solidFill>
                <a:latin typeface="Georgia"/>
                <a:ea typeface="Georgia"/>
                <a:cs typeface="Georgia"/>
                <a:sym typeface="Georgia"/>
              </a:rPr>
              <a:t>Current position held by the employee</a:t>
            </a:r>
            <a:endParaRPr/>
          </a:p>
          <a:p>
            <a:pPr indent="-514350" lvl="0" marL="514350" marR="0" rtl="0" algn="l">
              <a:lnSpc>
                <a:spcPct val="80000"/>
              </a:lnSpc>
              <a:spcBef>
                <a:spcPts val="459"/>
              </a:spcBef>
              <a:spcAft>
                <a:spcPts val="0"/>
              </a:spcAft>
              <a:buClr>
                <a:schemeClr val="accent1"/>
              </a:buClr>
              <a:buSzPts val="1951"/>
              <a:buFont typeface="Georgia"/>
              <a:buAutoNum type="alphaLcParenR"/>
            </a:pPr>
            <a:r>
              <a:rPr b="0" i="0" lang="en-US" sz="2295" u="none" cap="none" strike="noStrike">
                <a:solidFill>
                  <a:schemeClr val="dk1"/>
                </a:solidFill>
                <a:latin typeface="Georgia"/>
                <a:ea typeface="Georgia"/>
                <a:cs typeface="Georgia"/>
                <a:sym typeface="Georgia"/>
              </a:rPr>
              <a:t>Performance rating of the employee</a:t>
            </a:r>
            <a:endParaRPr/>
          </a:p>
          <a:p>
            <a:pPr indent="-514350" lvl="0" marL="514350" marR="0" rtl="0" algn="l">
              <a:lnSpc>
                <a:spcPct val="80000"/>
              </a:lnSpc>
              <a:spcBef>
                <a:spcPts val="459"/>
              </a:spcBef>
              <a:spcAft>
                <a:spcPts val="0"/>
              </a:spcAft>
              <a:buClr>
                <a:schemeClr val="accent1"/>
              </a:buClr>
              <a:buSzPts val="1951"/>
              <a:buFont typeface="Georgia"/>
              <a:buAutoNum type="alphaLcParenR"/>
            </a:pPr>
            <a:r>
              <a:rPr b="0" i="0" lang="en-US" sz="2295" u="none" cap="none" strike="noStrike">
                <a:solidFill>
                  <a:schemeClr val="dk1"/>
                </a:solidFill>
                <a:latin typeface="Georgia"/>
                <a:ea typeface="Georgia"/>
                <a:cs typeface="Georgia"/>
                <a:sym typeface="Georgia"/>
              </a:rPr>
              <a:t>Salary level of the employee</a:t>
            </a:r>
            <a:endParaRPr/>
          </a:p>
          <a:p>
            <a:pPr indent="-514350" lvl="0" marL="514350" marR="0" rtl="0" algn="l">
              <a:lnSpc>
                <a:spcPct val="80000"/>
              </a:lnSpc>
              <a:spcBef>
                <a:spcPts val="459"/>
              </a:spcBef>
              <a:spcAft>
                <a:spcPts val="0"/>
              </a:spcAft>
              <a:buClr>
                <a:schemeClr val="accent1"/>
              </a:buClr>
              <a:buSzPts val="1951"/>
              <a:buFont typeface="Georgia"/>
              <a:buAutoNum type="alphaLcParenR"/>
            </a:pPr>
            <a:r>
              <a:rPr b="0" i="0" lang="en-US" sz="2295" u="none" cap="none" strike="noStrike">
                <a:solidFill>
                  <a:schemeClr val="dk1"/>
                </a:solidFill>
                <a:latin typeface="Georgia"/>
                <a:ea typeface="Georgia"/>
                <a:cs typeface="Georgia"/>
                <a:sym typeface="Georgia"/>
              </a:rPr>
              <a:t>Specialized skills of the employees</a:t>
            </a:r>
            <a:endParaRPr/>
          </a:p>
          <a:p>
            <a:pPr indent="-514350" lvl="0" marL="514350" marR="0" rtl="0" algn="l">
              <a:lnSpc>
                <a:spcPct val="80000"/>
              </a:lnSpc>
              <a:spcBef>
                <a:spcPts val="459"/>
              </a:spcBef>
              <a:spcAft>
                <a:spcPts val="0"/>
              </a:spcAft>
              <a:buClr>
                <a:schemeClr val="accent1"/>
              </a:buClr>
              <a:buSzPts val="1951"/>
              <a:buFont typeface="Georgia"/>
              <a:buAutoNum type="alphaLcParenR"/>
            </a:pPr>
            <a:r>
              <a:rPr b="0" i="0" lang="en-US" sz="2295" u="none" cap="none" strike="noStrike">
                <a:solidFill>
                  <a:schemeClr val="dk1"/>
                </a:solidFill>
                <a:latin typeface="Georgia"/>
                <a:ea typeface="Georgia"/>
                <a:cs typeface="Georgia"/>
                <a:sym typeface="Georgia"/>
              </a:rPr>
              <a:t>Capabilities of the employee in terms of future potential</a:t>
            </a:r>
            <a:endParaRPr/>
          </a:p>
          <a:p>
            <a:pPr indent="-514350" lvl="0" marL="514350" marR="0" rtl="0" algn="l">
              <a:lnSpc>
                <a:spcPct val="80000"/>
              </a:lnSpc>
              <a:spcBef>
                <a:spcPts val="459"/>
              </a:spcBef>
              <a:spcAft>
                <a:spcPts val="0"/>
              </a:spcAft>
              <a:buClr>
                <a:schemeClr val="accent1"/>
              </a:buClr>
              <a:buSzPts val="1951"/>
              <a:buFont typeface="Noto Sans Symbols"/>
              <a:buNone/>
            </a:pPr>
            <a:r>
              <a:t/>
            </a:r>
            <a:endParaRPr b="0" i="0" sz="2295" u="none" cap="none" strike="noStrike">
              <a:solidFill>
                <a:schemeClr val="dk1"/>
              </a:solidFill>
              <a:latin typeface="Georgia"/>
              <a:ea typeface="Georgia"/>
              <a:cs typeface="Georgia"/>
              <a:sym typeface="Georgia"/>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3" name="Shape 303"/>
        <p:cNvGrpSpPr/>
        <p:nvPr/>
      </p:nvGrpSpPr>
      <p:grpSpPr>
        <a:xfrm>
          <a:off x="0" y="0"/>
          <a:ext cx="0" cy="0"/>
          <a:chOff x="0" y="0"/>
          <a:chExt cx="0" cy="0"/>
        </a:xfrm>
      </p:grpSpPr>
      <p:sp>
        <p:nvSpPr>
          <p:cNvPr id="304" name="Google Shape;304;p28"/>
          <p:cNvSpPr txBox="1"/>
          <p:nvPr>
            <p:ph type="title"/>
          </p:nvPr>
        </p:nvSpPr>
        <p:spPr>
          <a:xfrm>
            <a:off x="301752" y="228600"/>
            <a:ext cx="8534400" cy="758952"/>
          </a:xfrm>
          <a:prstGeom prst="rect">
            <a:avLst/>
          </a:prstGeom>
          <a:noFill/>
          <a:ln>
            <a:noFill/>
          </a:ln>
        </p:spPr>
        <p:txBody>
          <a:bodyPr anchorCtr="0" anchor="b" bIns="45700" lIns="91425" spcFirstLastPara="1" rIns="91425" wrap="square" tIns="45700">
            <a:noAutofit/>
          </a:bodyPr>
          <a:lstStyle/>
          <a:p>
            <a:pPr indent="0" lvl="0" marL="0" marR="0" rtl="0" algn="ctr">
              <a:spcBef>
                <a:spcPts val="0"/>
              </a:spcBef>
              <a:spcAft>
                <a:spcPts val="0"/>
              </a:spcAft>
              <a:buClr>
                <a:srgbClr val="7A9798"/>
              </a:buClr>
              <a:buSzPts val="3300"/>
              <a:buFont typeface="Georgia"/>
              <a:buNone/>
            </a:pPr>
            <a:r>
              <a:t/>
            </a:r>
            <a:endParaRPr b="0" i="0" sz="3300" u="none" cap="none" strike="noStrike">
              <a:solidFill>
                <a:srgbClr val="7A9798"/>
              </a:solidFill>
              <a:latin typeface="Georgia"/>
              <a:ea typeface="Georgia"/>
              <a:cs typeface="Georgia"/>
              <a:sym typeface="Georgia"/>
            </a:endParaRPr>
          </a:p>
        </p:txBody>
      </p:sp>
      <p:sp>
        <p:nvSpPr>
          <p:cNvPr id="305" name="Google Shape;305;p28"/>
          <p:cNvSpPr txBox="1"/>
          <p:nvPr>
            <p:ph idx="11" type="ftr"/>
          </p:nvPr>
        </p:nvSpPr>
        <p:spPr>
          <a:xfrm>
            <a:off x="304800" y="6410848"/>
            <a:ext cx="3581400"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a:solidFill>
                  <a:srgbClr val="FFFFFF"/>
                </a:solidFill>
                <a:latin typeface="Georgia"/>
                <a:ea typeface="Georgia"/>
                <a:cs typeface="Georgia"/>
                <a:sym typeface="Georgia"/>
              </a:rPr>
              <a:t>HRM by Rameshwor</a:t>
            </a:r>
            <a:endParaRPr sz="1200">
              <a:solidFill>
                <a:srgbClr val="FFFFFF"/>
              </a:solidFill>
              <a:latin typeface="Georgia"/>
              <a:ea typeface="Georgia"/>
              <a:cs typeface="Georgia"/>
              <a:sym typeface="Georgia"/>
            </a:endParaRPr>
          </a:p>
        </p:txBody>
      </p:sp>
      <p:sp>
        <p:nvSpPr>
          <p:cNvPr id="306" name="Google Shape;306;p28"/>
          <p:cNvSpPr txBox="1"/>
          <p:nvPr>
            <p:ph idx="1" type="body"/>
          </p:nvPr>
        </p:nvSpPr>
        <p:spPr>
          <a:xfrm>
            <a:off x="301752" y="1527048"/>
            <a:ext cx="8503920" cy="4572000"/>
          </a:xfrm>
          <a:prstGeom prst="rect">
            <a:avLst/>
          </a:prstGeom>
          <a:noFill/>
          <a:ln>
            <a:noFill/>
          </a:ln>
        </p:spPr>
        <p:txBody>
          <a:bodyPr anchorCtr="0" anchor="t" bIns="45700" lIns="91425" spcFirstLastPara="1" rIns="91425" wrap="square" tIns="45700">
            <a:noAutofit/>
          </a:bodyPr>
          <a:lstStyle/>
          <a:p>
            <a:pPr indent="-274320" lvl="0" marL="274320" marR="0" rtl="0" algn="l">
              <a:lnSpc>
                <a:spcPct val="90000"/>
              </a:lnSpc>
              <a:spcBef>
                <a:spcPts val="0"/>
              </a:spcBef>
              <a:spcAft>
                <a:spcPts val="0"/>
              </a:spcAft>
              <a:buClr>
                <a:schemeClr val="accent1"/>
              </a:buClr>
              <a:buSzPts val="2295"/>
              <a:buFont typeface="Noto Sans Symbols"/>
              <a:buChar char="●"/>
            </a:pPr>
            <a:r>
              <a:rPr b="0" i="0" lang="en-US" sz="2700" u="none" cap="none" strike="noStrike">
                <a:solidFill>
                  <a:schemeClr val="dk1"/>
                </a:solidFill>
                <a:latin typeface="Georgia"/>
                <a:ea typeface="Georgia"/>
                <a:cs typeface="Georgia"/>
                <a:sym typeface="Georgia"/>
              </a:rPr>
              <a:t>Benefits of Human Resource inventory</a:t>
            </a:r>
            <a:endParaRPr/>
          </a:p>
          <a:p>
            <a:pPr indent="-514350" lvl="0" marL="514350" marR="0" rtl="0" algn="l">
              <a:lnSpc>
                <a:spcPct val="90000"/>
              </a:lnSpc>
              <a:spcBef>
                <a:spcPts val="540"/>
              </a:spcBef>
              <a:spcAft>
                <a:spcPts val="0"/>
              </a:spcAft>
              <a:buClr>
                <a:schemeClr val="accent1"/>
              </a:buClr>
              <a:buSzPts val="2295"/>
              <a:buFont typeface="Noto Sans Symbols"/>
              <a:buAutoNum type="alphaLcParenR"/>
            </a:pPr>
            <a:r>
              <a:rPr b="0" i="0" lang="en-US" sz="2700" u="none" cap="none" strike="noStrike">
                <a:solidFill>
                  <a:schemeClr val="dk1"/>
                </a:solidFill>
                <a:latin typeface="Georgia"/>
                <a:ea typeface="Georgia"/>
                <a:cs typeface="Georgia"/>
                <a:sym typeface="Georgia"/>
              </a:rPr>
              <a:t>It enables management to assess what skills are currently available in the organization.</a:t>
            </a:r>
            <a:endParaRPr/>
          </a:p>
          <a:p>
            <a:pPr indent="-514350" lvl="0" marL="514350" marR="0" rtl="0" algn="l">
              <a:lnSpc>
                <a:spcPct val="90000"/>
              </a:lnSpc>
              <a:spcBef>
                <a:spcPts val="540"/>
              </a:spcBef>
              <a:spcAft>
                <a:spcPts val="0"/>
              </a:spcAft>
              <a:buClr>
                <a:schemeClr val="accent1"/>
              </a:buClr>
              <a:buSzPts val="2295"/>
              <a:buFont typeface="Noto Sans Symbols"/>
              <a:buAutoNum type="alphaLcParenR"/>
            </a:pPr>
            <a:r>
              <a:rPr b="0" i="0" lang="en-US" sz="2700" u="none" cap="none" strike="noStrike">
                <a:solidFill>
                  <a:schemeClr val="dk1"/>
                </a:solidFill>
                <a:latin typeface="Georgia"/>
                <a:ea typeface="Georgia"/>
                <a:cs typeface="Georgia"/>
                <a:sym typeface="Georgia"/>
              </a:rPr>
              <a:t>It is useful for planning the selection, training, promotion and transfer of employees.</a:t>
            </a:r>
            <a:endParaRPr/>
          </a:p>
          <a:p>
            <a:pPr indent="-514350" lvl="0" marL="514350" marR="0" rtl="0" algn="l">
              <a:lnSpc>
                <a:spcPct val="90000"/>
              </a:lnSpc>
              <a:spcBef>
                <a:spcPts val="540"/>
              </a:spcBef>
              <a:spcAft>
                <a:spcPts val="0"/>
              </a:spcAft>
              <a:buClr>
                <a:schemeClr val="accent1"/>
              </a:buClr>
              <a:buSzPts val="2295"/>
              <a:buFont typeface="Noto Sans Symbols"/>
              <a:buAutoNum type="alphaLcParenR"/>
            </a:pPr>
            <a:r>
              <a:rPr b="0" i="0" lang="en-US" sz="2700" u="none" cap="none" strike="noStrike">
                <a:solidFill>
                  <a:schemeClr val="dk1"/>
                </a:solidFill>
                <a:latin typeface="Georgia"/>
                <a:ea typeface="Georgia"/>
                <a:cs typeface="Georgia"/>
                <a:sym typeface="Georgia"/>
              </a:rPr>
              <a:t>It serve as a decision making tools for deploying and effectively utilizing existing human resources.</a:t>
            </a:r>
            <a:endParaRPr/>
          </a:p>
          <a:p>
            <a:pPr indent="-368617" lvl="0" marL="514350" marR="0" rtl="0" algn="l">
              <a:lnSpc>
                <a:spcPct val="90000"/>
              </a:lnSpc>
              <a:spcBef>
                <a:spcPts val="540"/>
              </a:spcBef>
              <a:spcAft>
                <a:spcPts val="0"/>
              </a:spcAft>
              <a:buClr>
                <a:schemeClr val="accent1"/>
              </a:buClr>
              <a:buSzPts val="2295"/>
              <a:buFont typeface="Noto Sans Symbols"/>
              <a:buNone/>
            </a:pPr>
            <a:r>
              <a:t/>
            </a:r>
            <a:endParaRPr b="0" i="0" sz="2700" u="none" cap="none" strike="noStrike">
              <a:solidFill>
                <a:schemeClr val="dk1"/>
              </a:solidFill>
              <a:latin typeface="Georgia"/>
              <a:ea typeface="Georgia"/>
              <a:cs typeface="Georgia"/>
              <a:sym typeface="Georgia"/>
            </a:endParaRPr>
          </a:p>
          <a:p>
            <a:pPr indent="-514350" lvl="0" marL="514350" marR="0" rtl="0" algn="l">
              <a:lnSpc>
                <a:spcPct val="90000"/>
              </a:lnSpc>
              <a:spcBef>
                <a:spcPts val="540"/>
              </a:spcBef>
              <a:spcAft>
                <a:spcPts val="0"/>
              </a:spcAft>
              <a:buClr>
                <a:schemeClr val="accent1"/>
              </a:buClr>
              <a:buSzPts val="2295"/>
              <a:buFont typeface="Noto Sans Symbols"/>
              <a:buAutoNum type="alphaLcParenR"/>
            </a:pPr>
            <a:r>
              <a:rPr b="0" i="0" lang="en-US" sz="2700" u="none" cap="none" strike="noStrike">
                <a:solidFill>
                  <a:schemeClr val="dk1"/>
                </a:solidFill>
                <a:latin typeface="Georgia"/>
                <a:ea typeface="Georgia"/>
                <a:cs typeface="Georgia"/>
                <a:sym typeface="Georgia"/>
              </a:rPr>
              <a:t>It provides crucial information for identifying human resource related threat to the organization.</a:t>
            </a:r>
            <a:endParaRPr b="0" i="0" sz="2700" u="none" cap="none" strike="noStrike">
              <a:solidFill>
                <a:schemeClr val="dk1"/>
              </a:solidFill>
              <a:latin typeface="Georgia"/>
              <a:ea typeface="Georgia"/>
              <a:cs typeface="Georgia"/>
              <a:sym typeface="Georgia"/>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0" name="Shape 310"/>
        <p:cNvGrpSpPr/>
        <p:nvPr/>
      </p:nvGrpSpPr>
      <p:grpSpPr>
        <a:xfrm>
          <a:off x="0" y="0"/>
          <a:ext cx="0" cy="0"/>
          <a:chOff x="0" y="0"/>
          <a:chExt cx="0" cy="0"/>
        </a:xfrm>
      </p:grpSpPr>
      <p:sp>
        <p:nvSpPr>
          <p:cNvPr id="311" name="Google Shape;311;p29"/>
          <p:cNvSpPr txBox="1"/>
          <p:nvPr>
            <p:ph type="title"/>
          </p:nvPr>
        </p:nvSpPr>
        <p:spPr>
          <a:xfrm>
            <a:off x="301752" y="228600"/>
            <a:ext cx="8534400" cy="758952"/>
          </a:xfrm>
          <a:prstGeom prst="rect">
            <a:avLst/>
          </a:prstGeom>
          <a:noFill/>
          <a:ln>
            <a:noFill/>
          </a:ln>
        </p:spPr>
        <p:txBody>
          <a:bodyPr anchorCtr="0" anchor="b" bIns="45700" lIns="91425" spcFirstLastPara="1" rIns="91425" wrap="square" tIns="45700">
            <a:noAutofit/>
          </a:bodyPr>
          <a:lstStyle/>
          <a:p>
            <a:pPr indent="0" lvl="0" marL="0" marR="0" rtl="0" algn="ctr">
              <a:spcBef>
                <a:spcPts val="0"/>
              </a:spcBef>
              <a:spcAft>
                <a:spcPts val="0"/>
              </a:spcAft>
              <a:buClr>
                <a:srgbClr val="7A9798"/>
              </a:buClr>
              <a:buSzPts val="3300"/>
              <a:buFont typeface="Georgia"/>
              <a:buNone/>
            </a:pPr>
            <a:r>
              <a:rPr b="0" i="0" lang="en-US" sz="3300" u="none" cap="none" strike="noStrike">
                <a:solidFill>
                  <a:srgbClr val="7A9798"/>
                </a:solidFill>
                <a:latin typeface="Georgia"/>
                <a:ea typeface="Georgia"/>
                <a:cs typeface="Georgia"/>
                <a:sym typeface="Georgia"/>
              </a:rPr>
              <a:t>Management inventory	</a:t>
            </a:r>
            <a:endParaRPr b="0" i="0" sz="3300" u="none" cap="none" strike="noStrike">
              <a:solidFill>
                <a:srgbClr val="7A9798"/>
              </a:solidFill>
              <a:latin typeface="Georgia"/>
              <a:ea typeface="Georgia"/>
              <a:cs typeface="Georgia"/>
              <a:sym typeface="Georgia"/>
            </a:endParaRPr>
          </a:p>
        </p:txBody>
      </p:sp>
      <p:sp>
        <p:nvSpPr>
          <p:cNvPr id="312" name="Google Shape;312;p29"/>
          <p:cNvSpPr txBox="1"/>
          <p:nvPr>
            <p:ph idx="11" type="ftr"/>
          </p:nvPr>
        </p:nvSpPr>
        <p:spPr>
          <a:xfrm>
            <a:off x="304800" y="6410848"/>
            <a:ext cx="3581400"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a:solidFill>
                  <a:srgbClr val="FFFFFF"/>
                </a:solidFill>
                <a:latin typeface="Georgia"/>
                <a:ea typeface="Georgia"/>
                <a:cs typeface="Georgia"/>
                <a:sym typeface="Georgia"/>
              </a:rPr>
              <a:t>HRM by Rameshwor</a:t>
            </a:r>
            <a:endParaRPr sz="1200">
              <a:solidFill>
                <a:srgbClr val="FFFFFF"/>
              </a:solidFill>
              <a:latin typeface="Georgia"/>
              <a:ea typeface="Georgia"/>
              <a:cs typeface="Georgia"/>
              <a:sym typeface="Georgia"/>
            </a:endParaRPr>
          </a:p>
        </p:txBody>
      </p:sp>
      <p:sp>
        <p:nvSpPr>
          <p:cNvPr id="313" name="Google Shape;313;p29"/>
          <p:cNvSpPr txBox="1"/>
          <p:nvPr>
            <p:ph idx="1" type="body"/>
          </p:nvPr>
        </p:nvSpPr>
        <p:spPr>
          <a:xfrm>
            <a:off x="301752" y="1527048"/>
            <a:ext cx="8503920" cy="4572000"/>
          </a:xfrm>
          <a:prstGeom prst="rect">
            <a:avLst/>
          </a:prstGeom>
          <a:noFill/>
          <a:ln>
            <a:noFill/>
          </a:ln>
        </p:spPr>
        <p:txBody>
          <a:bodyPr anchorCtr="0" anchor="t" bIns="45700" lIns="91425" spcFirstLastPara="1" rIns="91425" wrap="square" tIns="45700">
            <a:noAutofit/>
          </a:bodyPr>
          <a:lstStyle/>
          <a:p>
            <a:pPr indent="-274320" lvl="0" marL="274320" marR="0" rtl="0" algn="l">
              <a:lnSpc>
                <a:spcPct val="90000"/>
              </a:lnSpc>
              <a:spcBef>
                <a:spcPts val="0"/>
              </a:spcBef>
              <a:spcAft>
                <a:spcPts val="0"/>
              </a:spcAft>
              <a:buClr>
                <a:schemeClr val="accent1"/>
              </a:buClr>
              <a:buSzPts val="2122"/>
              <a:buFont typeface="Noto Sans Symbols"/>
              <a:buChar char="●"/>
            </a:pPr>
            <a:r>
              <a:rPr b="0" i="0" lang="en-US" sz="2497" u="none" cap="none" strike="noStrike">
                <a:solidFill>
                  <a:schemeClr val="dk1"/>
                </a:solidFill>
                <a:latin typeface="Georgia"/>
                <a:ea typeface="Georgia"/>
                <a:cs typeface="Georgia"/>
                <a:sym typeface="Georgia"/>
              </a:rPr>
              <a:t>It is a inventory of information about managerial human resource currently employed in the organization.</a:t>
            </a:r>
            <a:endParaRPr/>
          </a:p>
          <a:p>
            <a:pPr indent="-274320" lvl="0" marL="274320" marR="0" rtl="0" algn="l">
              <a:lnSpc>
                <a:spcPct val="90000"/>
              </a:lnSpc>
              <a:spcBef>
                <a:spcPts val="499"/>
              </a:spcBef>
              <a:spcAft>
                <a:spcPts val="0"/>
              </a:spcAft>
              <a:buClr>
                <a:schemeClr val="accent1"/>
              </a:buClr>
              <a:buSzPts val="2122"/>
              <a:buFont typeface="Noto Sans Symbols"/>
              <a:buChar char="●"/>
            </a:pPr>
            <a:r>
              <a:rPr b="0" i="0" lang="en-US" sz="2497" u="none" cap="none" strike="noStrike">
                <a:solidFill>
                  <a:schemeClr val="dk1"/>
                </a:solidFill>
                <a:latin typeface="Georgia"/>
                <a:ea typeface="Georgia"/>
                <a:cs typeface="Georgia"/>
                <a:sym typeface="Georgia"/>
              </a:rPr>
              <a:t>It included information like</a:t>
            </a:r>
            <a:br>
              <a:rPr b="0" i="0" lang="en-US" sz="2497" u="none" cap="none" strike="noStrike">
                <a:solidFill>
                  <a:schemeClr val="dk1"/>
                </a:solidFill>
                <a:latin typeface="Georgia"/>
                <a:ea typeface="Georgia"/>
                <a:cs typeface="Georgia"/>
                <a:sym typeface="Georgia"/>
              </a:rPr>
            </a:br>
            <a:r>
              <a:rPr b="0" i="0" lang="en-US" sz="2497" u="none" cap="none" strike="noStrike">
                <a:solidFill>
                  <a:schemeClr val="dk1"/>
                </a:solidFill>
                <a:latin typeface="Georgia"/>
                <a:ea typeface="Georgia"/>
                <a:cs typeface="Georgia"/>
                <a:sym typeface="Georgia"/>
              </a:rPr>
              <a:t>a) Personal Data: Name/sex/age/marital status</a:t>
            </a:r>
            <a:br>
              <a:rPr b="0" i="0" lang="en-US" sz="2497" u="none" cap="none" strike="noStrike">
                <a:solidFill>
                  <a:schemeClr val="dk1"/>
                </a:solidFill>
                <a:latin typeface="Georgia"/>
                <a:ea typeface="Georgia"/>
                <a:cs typeface="Georgia"/>
                <a:sym typeface="Georgia"/>
              </a:rPr>
            </a:br>
            <a:r>
              <a:rPr b="0" i="0" lang="en-US" sz="2497" u="none" cap="none" strike="noStrike">
                <a:solidFill>
                  <a:schemeClr val="dk1"/>
                </a:solidFill>
                <a:latin typeface="Georgia"/>
                <a:ea typeface="Georgia"/>
                <a:cs typeface="Georgia"/>
                <a:sym typeface="Georgia"/>
              </a:rPr>
              <a:t>b) Skill Data: Educational qualification/training/experiences/languages/other skills</a:t>
            </a:r>
            <a:br>
              <a:rPr b="0" i="0" lang="en-US" sz="2497" u="none" cap="none" strike="noStrike">
                <a:solidFill>
                  <a:schemeClr val="dk1"/>
                </a:solidFill>
                <a:latin typeface="Georgia"/>
                <a:ea typeface="Georgia"/>
                <a:cs typeface="Georgia"/>
                <a:sym typeface="Georgia"/>
              </a:rPr>
            </a:br>
            <a:r>
              <a:rPr b="0" i="0" lang="en-US" sz="2497" u="none" cap="none" strike="noStrike">
                <a:solidFill>
                  <a:schemeClr val="dk1"/>
                </a:solidFill>
                <a:latin typeface="Georgia"/>
                <a:ea typeface="Georgia"/>
                <a:cs typeface="Georgia"/>
                <a:sym typeface="Georgia"/>
              </a:rPr>
              <a:t>c) Position Data: Current position/duties/previouse job </a:t>
            </a:r>
            <a:br>
              <a:rPr b="0" i="0" lang="en-US" sz="2497" u="none" cap="none" strike="noStrike">
                <a:solidFill>
                  <a:schemeClr val="dk1"/>
                </a:solidFill>
                <a:latin typeface="Georgia"/>
                <a:ea typeface="Georgia"/>
                <a:cs typeface="Georgia"/>
                <a:sym typeface="Georgia"/>
              </a:rPr>
            </a:br>
            <a:r>
              <a:rPr b="0" i="0" lang="en-US" sz="2497" u="none" cap="none" strike="noStrike">
                <a:solidFill>
                  <a:schemeClr val="dk1"/>
                </a:solidFill>
                <a:latin typeface="Georgia"/>
                <a:ea typeface="Georgia"/>
                <a:cs typeface="Georgia"/>
                <a:sym typeface="Georgia"/>
              </a:rPr>
              <a:t>d)Compensation Data: Current/previouse salary and allowance </a:t>
            </a:r>
            <a:br>
              <a:rPr b="0" i="0" lang="en-US" sz="2497" u="none" cap="none" strike="noStrike">
                <a:solidFill>
                  <a:schemeClr val="dk1"/>
                </a:solidFill>
                <a:latin typeface="Georgia"/>
                <a:ea typeface="Georgia"/>
                <a:cs typeface="Georgia"/>
                <a:sym typeface="Georgia"/>
              </a:rPr>
            </a:br>
            <a:r>
              <a:rPr b="0" i="0" lang="en-US" sz="2497" u="none" cap="none" strike="noStrike">
                <a:solidFill>
                  <a:schemeClr val="dk1"/>
                </a:solidFill>
                <a:latin typeface="Georgia"/>
                <a:ea typeface="Georgia"/>
                <a:cs typeface="Georgia"/>
                <a:sym typeface="Georgia"/>
              </a:rPr>
              <a:t>e)Performance Data: Current/previous performance appraisal, performance problem, training needs etc</a:t>
            </a:r>
            <a:endParaRPr b="0" i="0" sz="2497" u="none" cap="none" strike="noStrike">
              <a:solidFill>
                <a:schemeClr val="dk1"/>
              </a:solidFill>
              <a:latin typeface="Georgia"/>
              <a:ea typeface="Georgia"/>
              <a:cs typeface="Georgia"/>
              <a:sym typeface="Georgia"/>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7" name="Shape 317"/>
        <p:cNvGrpSpPr/>
        <p:nvPr/>
      </p:nvGrpSpPr>
      <p:grpSpPr>
        <a:xfrm>
          <a:off x="0" y="0"/>
          <a:ext cx="0" cy="0"/>
          <a:chOff x="0" y="0"/>
          <a:chExt cx="0" cy="0"/>
        </a:xfrm>
      </p:grpSpPr>
      <p:sp>
        <p:nvSpPr>
          <p:cNvPr id="318" name="Google Shape;318;p30"/>
          <p:cNvSpPr txBox="1"/>
          <p:nvPr>
            <p:ph type="title"/>
          </p:nvPr>
        </p:nvSpPr>
        <p:spPr>
          <a:xfrm>
            <a:off x="301752" y="228600"/>
            <a:ext cx="8534400" cy="758952"/>
          </a:xfrm>
          <a:prstGeom prst="rect">
            <a:avLst/>
          </a:prstGeom>
          <a:noFill/>
          <a:ln>
            <a:noFill/>
          </a:ln>
        </p:spPr>
        <p:txBody>
          <a:bodyPr anchorCtr="0" anchor="b" bIns="45700" lIns="91425" spcFirstLastPara="1" rIns="91425" wrap="square" tIns="45700">
            <a:noAutofit/>
          </a:bodyPr>
          <a:lstStyle/>
          <a:p>
            <a:pPr indent="0" lvl="0" marL="0" marR="0" rtl="0" algn="ctr">
              <a:spcBef>
                <a:spcPts val="0"/>
              </a:spcBef>
              <a:spcAft>
                <a:spcPts val="0"/>
              </a:spcAft>
              <a:buClr>
                <a:srgbClr val="7A9798"/>
              </a:buClr>
              <a:buSzPts val="3300"/>
              <a:buFont typeface="Georgia"/>
              <a:buNone/>
            </a:pPr>
            <a:r>
              <a:t/>
            </a:r>
            <a:endParaRPr b="0" i="0" sz="3300" u="none" cap="none" strike="noStrike">
              <a:solidFill>
                <a:srgbClr val="7A9798"/>
              </a:solidFill>
              <a:latin typeface="Georgia"/>
              <a:ea typeface="Georgia"/>
              <a:cs typeface="Georgia"/>
              <a:sym typeface="Georgia"/>
            </a:endParaRPr>
          </a:p>
        </p:txBody>
      </p:sp>
      <p:sp>
        <p:nvSpPr>
          <p:cNvPr id="319" name="Google Shape;319;p30"/>
          <p:cNvSpPr txBox="1"/>
          <p:nvPr>
            <p:ph idx="11" type="ftr"/>
          </p:nvPr>
        </p:nvSpPr>
        <p:spPr>
          <a:xfrm>
            <a:off x="304800" y="6410848"/>
            <a:ext cx="3581400"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a:solidFill>
                  <a:srgbClr val="FFFFFF"/>
                </a:solidFill>
                <a:latin typeface="Georgia"/>
                <a:ea typeface="Georgia"/>
                <a:cs typeface="Georgia"/>
                <a:sym typeface="Georgia"/>
              </a:rPr>
              <a:t>HRM by Rameshwor</a:t>
            </a:r>
            <a:endParaRPr sz="1200">
              <a:solidFill>
                <a:srgbClr val="FFFFFF"/>
              </a:solidFill>
              <a:latin typeface="Georgia"/>
              <a:ea typeface="Georgia"/>
              <a:cs typeface="Georgia"/>
              <a:sym typeface="Georgia"/>
            </a:endParaRPr>
          </a:p>
        </p:txBody>
      </p:sp>
      <p:sp>
        <p:nvSpPr>
          <p:cNvPr id="320" name="Google Shape;320;p30"/>
          <p:cNvSpPr txBox="1"/>
          <p:nvPr>
            <p:ph idx="1" type="body"/>
          </p:nvPr>
        </p:nvSpPr>
        <p:spPr>
          <a:xfrm>
            <a:off x="301752" y="1527048"/>
            <a:ext cx="8503920" cy="4572000"/>
          </a:xfrm>
          <a:prstGeom prst="rect">
            <a:avLst/>
          </a:prstGeom>
          <a:noFill/>
          <a:ln>
            <a:noFill/>
          </a:ln>
        </p:spPr>
        <p:txBody>
          <a:bodyPr anchorCtr="0" anchor="t" bIns="45700" lIns="91425" spcFirstLastPara="1" rIns="91425" wrap="square" tIns="45700">
            <a:noAutofit/>
          </a:bodyPr>
          <a:lstStyle/>
          <a:p>
            <a:pPr indent="-274320" lvl="0" marL="274320" marR="0" rtl="0" algn="l">
              <a:spcBef>
                <a:spcPts val="0"/>
              </a:spcBef>
              <a:spcAft>
                <a:spcPts val="0"/>
              </a:spcAft>
              <a:buClr>
                <a:schemeClr val="accent1"/>
              </a:buClr>
              <a:buSzPts val="2295"/>
              <a:buFont typeface="Noto Sans Symbols"/>
              <a:buChar char="●"/>
            </a:pPr>
            <a:r>
              <a:rPr b="0" i="0" lang="en-US" sz="2700" u="none" cap="none" strike="noStrike">
                <a:solidFill>
                  <a:schemeClr val="dk1"/>
                </a:solidFill>
                <a:latin typeface="Georgia"/>
                <a:ea typeface="Georgia"/>
                <a:cs typeface="Georgia"/>
                <a:sym typeface="Georgia"/>
              </a:rPr>
              <a:t>Benefit of Management inventory</a:t>
            </a:r>
            <a:endParaRPr/>
          </a:p>
          <a:p>
            <a:pPr indent="-274320" lvl="0" marL="274320" marR="0" rtl="0" algn="l">
              <a:spcBef>
                <a:spcPts val="540"/>
              </a:spcBef>
              <a:spcAft>
                <a:spcPts val="0"/>
              </a:spcAft>
              <a:buClr>
                <a:schemeClr val="accent1"/>
              </a:buClr>
              <a:buSzPts val="2295"/>
              <a:buFont typeface="Noto Sans Symbols"/>
              <a:buNone/>
            </a:pPr>
            <a:r>
              <a:rPr b="0" i="0" lang="en-US" sz="2700" u="none" cap="none" strike="noStrike">
                <a:solidFill>
                  <a:schemeClr val="dk1"/>
                </a:solidFill>
                <a:latin typeface="Georgia"/>
                <a:ea typeface="Georgia"/>
                <a:cs typeface="Georgia"/>
                <a:sym typeface="Georgia"/>
              </a:rPr>
              <a:t>	a)	It facilitates succession planning at managerial level</a:t>
            </a:r>
            <a:br>
              <a:rPr b="0" i="0" lang="en-US" sz="2700" u="none" cap="none" strike="noStrike">
                <a:solidFill>
                  <a:schemeClr val="dk1"/>
                </a:solidFill>
                <a:latin typeface="Georgia"/>
                <a:ea typeface="Georgia"/>
                <a:cs typeface="Georgia"/>
                <a:sym typeface="Georgia"/>
              </a:rPr>
            </a:br>
            <a:r>
              <a:rPr b="0" i="0" lang="en-US" sz="2700" u="none" cap="none" strike="noStrike">
                <a:solidFill>
                  <a:schemeClr val="dk1"/>
                </a:solidFill>
                <a:latin typeface="Georgia"/>
                <a:ea typeface="Georgia"/>
                <a:cs typeface="Georgia"/>
                <a:sym typeface="Georgia"/>
              </a:rPr>
              <a:t>b)	It helps to assess managerial skills currently available to cover future vacancies</a:t>
            </a:r>
            <a:endParaRPr/>
          </a:p>
          <a:p>
            <a:pPr indent="-274320" lvl="0" marL="274320" marR="0" rtl="0" algn="l">
              <a:spcBef>
                <a:spcPts val="540"/>
              </a:spcBef>
              <a:spcAft>
                <a:spcPts val="0"/>
              </a:spcAft>
              <a:buClr>
                <a:schemeClr val="accent1"/>
              </a:buClr>
              <a:buSzPts val="2295"/>
              <a:buFont typeface="Noto Sans Symbols"/>
              <a:buNone/>
            </a:pPr>
            <a:r>
              <a:rPr b="0" i="0" lang="en-US" sz="2700" u="none" cap="none" strike="noStrike">
                <a:solidFill>
                  <a:schemeClr val="dk1"/>
                </a:solidFill>
                <a:latin typeface="Georgia"/>
                <a:ea typeface="Georgia"/>
                <a:cs typeface="Georgia"/>
                <a:sym typeface="Georgia"/>
              </a:rPr>
              <a:t>	c) 	It helps to transfer and deploy managers</a:t>
            </a:r>
            <a:br>
              <a:rPr b="0" i="0" lang="en-US" sz="2700" u="none" cap="none" strike="noStrike">
                <a:solidFill>
                  <a:schemeClr val="dk1"/>
                </a:solidFill>
                <a:latin typeface="Georgia"/>
                <a:ea typeface="Georgia"/>
                <a:cs typeface="Georgia"/>
                <a:sym typeface="Georgia"/>
              </a:rPr>
            </a:br>
            <a:r>
              <a:rPr b="0" i="0" lang="en-US" sz="2700" u="none" cap="none" strike="noStrike">
                <a:solidFill>
                  <a:schemeClr val="dk1"/>
                </a:solidFill>
                <a:latin typeface="Georgia"/>
                <a:ea typeface="Georgia"/>
                <a:cs typeface="Georgia"/>
                <a:sym typeface="Georgia"/>
              </a:rPr>
              <a:t>d)	It helps to identify management develo.</a:t>
            </a:r>
            <a:endParaRPr/>
          </a:p>
          <a:p>
            <a:pPr indent="-274320" lvl="0" marL="274320" marR="0" rtl="0" algn="l">
              <a:spcBef>
                <a:spcPts val="540"/>
              </a:spcBef>
              <a:spcAft>
                <a:spcPts val="0"/>
              </a:spcAft>
              <a:buClr>
                <a:schemeClr val="accent1"/>
              </a:buClr>
              <a:buSzPts val="2295"/>
              <a:buFont typeface="Noto Sans Symbols"/>
              <a:buNone/>
            </a:pPr>
            <a:r>
              <a:rPr b="0" i="0" lang="en-US" sz="2700" u="none" cap="none" strike="noStrike">
                <a:solidFill>
                  <a:schemeClr val="dk1"/>
                </a:solidFill>
                <a:latin typeface="Georgia"/>
                <a:ea typeface="Georgia"/>
                <a:cs typeface="Georgia"/>
                <a:sym typeface="Georgia"/>
              </a:rPr>
              <a:t>pment needs for managers</a:t>
            </a:r>
            <a:br>
              <a:rPr b="0" i="0" lang="en-US" sz="2700" u="none" cap="none" strike="noStrike">
                <a:solidFill>
                  <a:schemeClr val="dk1"/>
                </a:solidFill>
                <a:latin typeface="Georgia"/>
                <a:ea typeface="Georgia"/>
                <a:cs typeface="Georgia"/>
                <a:sym typeface="Georgia"/>
              </a:rPr>
            </a:br>
            <a:r>
              <a:rPr b="0" i="0" lang="en-US" sz="2700" u="none" cap="none" strike="noStrike">
                <a:solidFill>
                  <a:schemeClr val="dk1"/>
                </a:solidFill>
                <a:latin typeface="Georgia"/>
                <a:ea typeface="Georgia"/>
                <a:cs typeface="Georgia"/>
                <a:sym typeface="Georgia"/>
              </a:rPr>
              <a:t>e)	It provides management turnover data.</a:t>
            </a:r>
            <a:endParaRPr b="0" i="0" sz="2700" u="none" cap="none" strike="noStrike">
              <a:solidFill>
                <a:schemeClr val="dk1"/>
              </a:solidFill>
              <a:latin typeface="Georgia"/>
              <a:ea typeface="Georgia"/>
              <a:cs typeface="Georgia"/>
              <a:sym typeface="Georgi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14"/>
          <p:cNvSpPr txBox="1"/>
          <p:nvPr>
            <p:ph type="title"/>
          </p:nvPr>
        </p:nvSpPr>
        <p:spPr>
          <a:xfrm>
            <a:off x="301752" y="228600"/>
            <a:ext cx="8534400" cy="758952"/>
          </a:xfrm>
          <a:prstGeom prst="rect">
            <a:avLst/>
          </a:prstGeom>
          <a:noFill/>
          <a:ln>
            <a:noFill/>
          </a:ln>
        </p:spPr>
        <p:txBody>
          <a:bodyPr anchorCtr="0" anchor="b" bIns="45700" lIns="91425" spcFirstLastPara="1" rIns="91425" wrap="square" tIns="45700">
            <a:noAutofit/>
          </a:bodyPr>
          <a:lstStyle/>
          <a:p>
            <a:pPr indent="0" lvl="0" marL="0" marR="0" rtl="0" algn="ctr">
              <a:spcBef>
                <a:spcPts val="0"/>
              </a:spcBef>
              <a:spcAft>
                <a:spcPts val="0"/>
              </a:spcAft>
              <a:buClr>
                <a:srgbClr val="7A9798"/>
              </a:buClr>
              <a:buSzPts val="3300"/>
              <a:buFont typeface="Georgia"/>
              <a:buNone/>
            </a:pPr>
            <a:r>
              <a:rPr b="0" i="0" lang="en-US" sz="3300" u="none" cap="none" strike="noStrike">
                <a:solidFill>
                  <a:srgbClr val="7A9798"/>
                </a:solidFill>
                <a:latin typeface="Georgia"/>
                <a:ea typeface="Georgia"/>
                <a:cs typeface="Georgia"/>
                <a:sym typeface="Georgia"/>
              </a:rPr>
              <a:t>What is Human Resource Planning?</a:t>
            </a:r>
            <a:endParaRPr b="0" i="0" sz="3300" u="none" cap="none" strike="noStrike">
              <a:solidFill>
                <a:srgbClr val="7A9798"/>
              </a:solidFill>
              <a:latin typeface="Georgia"/>
              <a:ea typeface="Georgia"/>
              <a:cs typeface="Georgia"/>
              <a:sym typeface="Georgia"/>
            </a:endParaRPr>
          </a:p>
        </p:txBody>
      </p:sp>
      <p:sp>
        <p:nvSpPr>
          <p:cNvPr id="174" name="Google Shape;174;p14"/>
          <p:cNvSpPr txBox="1"/>
          <p:nvPr>
            <p:ph idx="11" type="ftr"/>
          </p:nvPr>
        </p:nvSpPr>
        <p:spPr>
          <a:xfrm>
            <a:off x="304800" y="6410848"/>
            <a:ext cx="3581400"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a:solidFill>
                  <a:srgbClr val="FFFFFF"/>
                </a:solidFill>
                <a:latin typeface="Georgia"/>
                <a:ea typeface="Georgia"/>
                <a:cs typeface="Georgia"/>
                <a:sym typeface="Georgia"/>
              </a:rPr>
              <a:t>HRM by Rameshwor</a:t>
            </a:r>
            <a:endParaRPr sz="1200">
              <a:solidFill>
                <a:srgbClr val="FFFFFF"/>
              </a:solidFill>
              <a:latin typeface="Georgia"/>
              <a:ea typeface="Georgia"/>
              <a:cs typeface="Georgia"/>
              <a:sym typeface="Georgia"/>
            </a:endParaRPr>
          </a:p>
        </p:txBody>
      </p:sp>
      <p:sp>
        <p:nvSpPr>
          <p:cNvPr id="175" name="Google Shape;175;p14"/>
          <p:cNvSpPr txBox="1"/>
          <p:nvPr>
            <p:ph idx="1" type="body"/>
          </p:nvPr>
        </p:nvSpPr>
        <p:spPr>
          <a:xfrm>
            <a:off x="301752" y="1527048"/>
            <a:ext cx="8503920" cy="4572000"/>
          </a:xfrm>
          <a:prstGeom prst="rect">
            <a:avLst/>
          </a:prstGeom>
          <a:noFill/>
          <a:ln>
            <a:noFill/>
          </a:ln>
        </p:spPr>
        <p:txBody>
          <a:bodyPr anchorCtr="0" anchor="t" bIns="45700" lIns="91425" spcFirstLastPara="1" rIns="91425" wrap="square" tIns="45700">
            <a:noAutofit/>
          </a:bodyPr>
          <a:lstStyle/>
          <a:p>
            <a:pPr indent="-274320" lvl="0" marL="274320" marR="0" rtl="0" algn="l">
              <a:lnSpc>
                <a:spcPct val="90000"/>
              </a:lnSpc>
              <a:spcBef>
                <a:spcPts val="0"/>
              </a:spcBef>
              <a:spcAft>
                <a:spcPts val="0"/>
              </a:spcAft>
              <a:buClr>
                <a:schemeClr val="accent1"/>
              </a:buClr>
              <a:buSzPts val="2295"/>
              <a:buFont typeface="Noto Sans Symbols"/>
              <a:buChar char="●"/>
            </a:pPr>
            <a:r>
              <a:rPr b="0" i="0" lang="en-US" sz="2700" u="none" cap="none" strike="noStrike">
                <a:solidFill>
                  <a:schemeClr val="dk1"/>
                </a:solidFill>
                <a:latin typeface="Georgia"/>
                <a:ea typeface="Georgia"/>
                <a:cs typeface="Georgia"/>
                <a:sym typeface="Georgia"/>
              </a:rPr>
              <a:t>Human resource management is the starting point of HRM</a:t>
            </a:r>
            <a:endParaRPr b="0" i="0" sz="2700" u="none" cap="none" strike="noStrike">
              <a:solidFill>
                <a:schemeClr val="dk1"/>
              </a:solidFill>
              <a:latin typeface="Georgia"/>
              <a:ea typeface="Georgia"/>
              <a:cs typeface="Georgia"/>
              <a:sym typeface="Georgia"/>
            </a:endParaRPr>
          </a:p>
          <a:p>
            <a:pPr indent="-274320" lvl="0" marL="274320" marR="0" rtl="0" algn="l">
              <a:lnSpc>
                <a:spcPct val="90000"/>
              </a:lnSpc>
              <a:spcBef>
                <a:spcPts val="540"/>
              </a:spcBef>
              <a:spcAft>
                <a:spcPts val="0"/>
              </a:spcAft>
              <a:buClr>
                <a:schemeClr val="accent1"/>
              </a:buClr>
              <a:buSzPts val="2295"/>
              <a:buFont typeface="Noto Sans Symbols"/>
              <a:buChar char="●"/>
            </a:pPr>
            <a:r>
              <a:rPr b="0" i="0" lang="en-US" sz="2700" u="none" cap="none" strike="noStrike">
                <a:solidFill>
                  <a:schemeClr val="dk1"/>
                </a:solidFill>
                <a:latin typeface="Georgia"/>
                <a:ea typeface="Georgia"/>
                <a:cs typeface="Georgia"/>
                <a:sym typeface="Georgia"/>
              </a:rPr>
              <a:t>It is essential for acquisition function of HRM, it sets HRM goals and ways of achieving them.</a:t>
            </a:r>
            <a:endParaRPr/>
          </a:p>
          <a:p>
            <a:pPr indent="-274320" lvl="0" marL="274320" marR="0" rtl="0" algn="l">
              <a:lnSpc>
                <a:spcPct val="90000"/>
              </a:lnSpc>
              <a:spcBef>
                <a:spcPts val="540"/>
              </a:spcBef>
              <a:spcAft>
                <a:spcPts val="0"/>
              </a:spcAft>
              <a:buClr>
                <a:schemeClr val="accent1"/>
              </a:buClr>
              <a:buSzPts val="2295"/>
              <a:buFont typeface="Noto Sans Symbols"/>
              <a:buChar char="●"/>
            </a:pPr>
            <a:r>
              <a:rPr b="0" i="0" lang="en-US" sz="2700" u="none" cap="none" strike="noStrike">
                <a:solidFill>
                  <a:schemeClr val="dk1"/>
                </a:solidFill>
                <a:latin typeface="Georgia"/>
                <a:ea typeface="Georgia"/>
                <a:cs typeface="Georgia"/>
                <a:sym typeface="Georgia"/>
              </a:rPr>
              <a:t>Accoding to Decenzo and Robbins-” Human resource planning is the process of determining an organization’ human resource needs.”</a:t>
            </a:r>
            <a:endParaRPr/>
          </a:p>
          <a:p>
            <a:pPr indent="-274320" lvl="0" marL="274320" marR="0" rtl="0" algn="l">
              <a:lnSpc>
                <a:spcPct val="90000"/>
              </a:lnSpc>
              <a:spcBef>
                <a:spcPts val="540"/>
              </a:spcBef>
              <a:spcAft>
                <a:spcPts val="0"/>
              </a:spcAft>
              <a:buClr>
                <a:schemeClr val="accent1"/>
              </a:buClr>
              <a:buSzPts val="2295"/>
              <a:buFont typeface="Noto Sans Symbols"/>
              <a:buChar char="●"/>
            </a:pPr>
            <a:r>
              <a:rPr b="0" i="0" lang="en-US" sz="2700" u="none" cap="none" strike="noStrike">
                <a:solidFill>
                  <a:schemeClr val="dk1"/>
                </a:solidFill>
                <a:latin typeface="Georgia"/>
                <a:ea typeface="Georgia"/>
                <a:cs typeface="Georgia"/>
                <a:sym typeface="Georgia"/>
              </a:rPr>
              <a:t>Simply saying, HRP is the process of predeterming future human resource needs and choosing course of actions needed to satisfy those needs. It ensures that size and composition of future work force.</a:t>
            </a:r>
            <a:endParaRPr b="0" i="0" sz="2700" u="none" cap="none" strike="noStrike">
              <a:solidFill>
                <a:schemeClr val="dk1"/>
              </a:solidFill>
              <a:latin typeface="Georgia"/>
              <a:ea typeface="Georgia"/>
              <a:cs typeface="Georgia"/>
              <a:sym typeface="Georgi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15"/>
          <p:cNvSpPr txBox="1"/>
          <p:nvPr>
            <p:ph type="title"/>
          </p:nvPr>
        </p:nvSpPr>
        <p:spPr>
          <a:xfrm>
            <a:off x="301752" y="228600"/>
            <a:ext cx="8534400" cy="758952"/>
          </a:xfrm>
          <a:prstGeom prst="rect">
            <a:avLst/>
          </a:prstGeom>
          <a:noFill/>
          <a:ln>
            <a:noFill/>
          </a:ln>
        </p:spPr>
        <p:txBody>
          <a:bodyPr anchorCtr="0" anchor="b" bIns="45700" lIns="91425" spcFirstLastPara="1" rIns="91425" wrap="square" tIns="45700">
            <a:noAutofit/>
          </a:bodyPr>
          <a:lstStyle/>
          <a:p>
            <a:pPr indent="0" lvl="0" marL="0" marR="0" rtl="0" algn="ctr">
              <a:spcBef>
                <a:spcPts val="0"/>
              </a:spcBef>
              <a:spcAft>
                <a:spcPts val="0"/>
              </a:spcAft>
              <a:buClr>
                <a:srgbClr val="7A9798"/>
              </a:buClr>
              <a:buSzPts val="3300"/>
              <a:buFont typeface="Georgia"/>
              <a:buNone/>
            </a:pPr>
            <a:r>
              <a:rPr b="0" i="0" lang="en-US" sz="3300" u="none" cap="none" strike="noStrike">
                <a:solidFill>
                  <a:srgbClr val="7A9798"/>
                </a:solidFill>
                <a:latin typeface="Georgia"/>
                <a:ea typeface="Georgia"/>
                <a:cs typeface="Georgia"/>
                <a:sym typeface="Georgia"/>
              </a:rPr>
              <a:t>Characteristics of Human Resource Planning</a:t>
            </a:r>
            <a:endParaRPr b="0" i="0" sz="3300" u="none" cap="none" strike="noStrike">
              <a:solidFill>
                <a:srgbClr val="7A9798"/>
              </a:solidFill>
              <a:latin typeface="Georgia"/>
              <a:ea typeface="Georgia"/>
              <a:cs typeface="Georgia"/>
              <a:sym typeface="Georgia"/>
            </a:endParaRPr>
          </a:p>
        </p:txBody>
      </p:sp>
      <p:sp>
        <p:nvSpPr>
          <p:cNvPr id="181" name="Google Shape;181;p15"/>
          <p:cNvSpPr txBox="1"/>
          <p:nvPr>
            <p:ph idx="11" type="ftr"/>
          </p:nvPr>
        </p:nvSpPr>
        <p:spPr>
          <a:xfrm>
            <a:off x="304800" y="6410848"/>
            <a:ext cx="3581400"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a:solidFill>
                  <a:srgbClr val="FFFFFF"/>
                </a:solidFill>
                <a:latin typeface="Georgia"/>
                <a:ea typeface="Georgia"/>
                <a:cs typeface="Georgia"/>
                <a:sym typeface="Georgia"/>
              </a:rPr>
              <a:t>HRM by Rameshwor</a:t>
            </a:r>
            <a:endParaRPr sz="1200">
              <a:solidFill>
                <a:srgbClr val="FFFFFF"/>
              </a:solidFill>
              <a:latin typeface="Georgia"/>
              <a:ea typeface="Georgia"/>
              <a:cs typeface="Georgia"/>
              <a:sym typeface="Georgia"/>
            </a:endParaRPr>
          </a:p>
        </p:txBody>
      </p:sp>
      <p:grpSp>
        <p:nvGrpSpPr>
          <p:cNvPr id="182" name="Google Shape;182;p15"/>
          <p:cNvGrpSpPr/>
          <p:nvPr/>
        </p:nvGrpSpPr>
        <p:grpSpPr>
          <a:xfrm>
            <a:off x="301625" y="1527175"/>
            <a:ext cx="8504237" cy="4571999"/>
            <a:chOff x="0" y="0"/>
            <a:chExt cx="8504237" cy="4571999"/>
          </a:xfrm>
        </p:grpSpPr>
        <p:sp>
          <p:nvSpPr>
            <p:cNvPr id="183" name="Google Shape;183;p15"/>
            <p:cNvSpPr/>
            <p:nvPr/>
          </p:nvSpPr>
          <p:spPr>
            <a:xfrm>
              <a:off x="0" y="0"/>
              <a:ext cx="4571999" cy="4571999"/>
            </a:xfrm>
            <a:prstGeom prst="pie">
              <a:avLst>
                <a:gd fmla="val 5400000" name="adj1"/>
                <a:gd fmla="val 16200000" name="adj2"/>
              </a:avLst>
            </a:prstGeom>
            <a:solidFill>
              <a:schemeClr val="accent1"/>
            </a:solidFill>
            <a:ln cap="flat" cmpd="sng" w="11425">
              <a:solidFill>
                <a:schemeClr val="lt1"/>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5"/>
            <p:cNvSpPr/>
            <p:nvPr/>
          </p:nvSpPr>
          <p:spPr>
            <a:xfrm>
              <a:off x="2285999" y="0"/>
              <a:ext cx="6218238" cy="4571999"/>
            </a:xfrm>
            <a:prstGeom prst="rect">
              <a:avLst/>
            </a:prstGeom>
            <a:solidFill>
              <a:schemeClr val="lt1">
                <a:alpha val="89803"/>
              </a:schemeClr>
            </a:solidFill>
            <a:ln cap="flat" cmpd="sng" w="11425">
              <a:solidFill>
                <a:schemeClr val="accent1"/>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5"/>
            <p:cNvSpPr txBox="1"/>
            <p:nvPr/>
          </p:nvSpPr>
          <p:spPr>
            <a:xfrm>
              <a:off x="2285999" y="0"/>
              <a:ext cx="6218238" cy="571501"/>
            </a:xfrm>
            <a:prstGeom prst="rect">
              <a:avLst/>
            </a:prstGeom>
            <a:noFill/>
            <a:ln>
              <a:noFill/>
            </a:ln>
          </p:spPr>
          <p:txBody>
            <a:bodyPr anchorCtr="0" anchor="ctr" bIns="102850" lIns="102850" spcFirstLastPara="1" rIns="102850" wrap="square" tIns="102850">
              <a:noAutofit/>
            </a:bodyPr>
            <a:lstStyle/>
            <a:p>
              <a:pPr indent="0" lvl="0" marL="0" marR="0" rtl="0" algn="ctr">
                <a:lnSpc>
                  <a:spcPct val="90000"/>
                </a:lnSpc>
                <a:spcBef>
                  <a:spcPts val="0"/>
                </a:spcBef>
                <a:spcAft>
                  <a:spcPts val="0"/>
                </a:spcAft>
                <a:buNone/>
              </a:pPr>
              <a:r>
                <a:rPr lang="en-US" sz="2700">
                  <a:solidFill>
                    <a:schemeClr val="dk1"/>
                  </a:solidFill>
                  <a:latin typeface="Georgia"/>
                  <a:ea typeface="Georgia"/>
                  <a:cs typeface="Georgia"/>
                  <a:sym typeface="Georgia"/>
                </a:rPr>
                <a:t>Coordination in Demand and Supply</a:t>
              </a:r>
              <a:endParaRPr sz="2700">
                <a:solidFill>
                  <a:schemeClr val="dk1"/>
                </a:solidFill>
                <a:latin typeface="Georgia"/>
                <a:ea typeface="Georgia"/>
                <a:cs typeface="Georgia"/>
                <a:sym typeface="Georgia"/>
              </a:endParaRPr>
            </a:p>
          </p:txBody>
        </p:sp>
        <p:sp>
          <p:nvSpPr>
            <p:cNvPr id="186" name="Google Shape;186;p15"/>
            <p:cNvSpPr/>
            <p:nvPr/>
          </p:nvSpPr>
          <p:spPr>
            <a:xfrm>
              <a:off x="400050" y="571501"/>
              <a:ext cx="3771898" cy="3771898"/>
            </a:xfrm>
            <a:prstGeom prst="pie">
              <a:avLst>
                <a:gd fmla="val 5400000" name="adj1"/>
                <a:gd fmla="val 16200000" name="adj2"/>
              </a:avLst>
            </a:prstGeom>
            <a:solidFill>
              <a:schemeClr val="accent1"/>
            </a:solidFill>
            <a:ln cap="flat" cmpd="sng" w="11425">
              <a:solidFill>
                <a:schemeClr val="lt1"/>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5"/>
            <p:cNvSpPr/>
            <p:nvPr/>
          </p:nvSpPr>
          <p:spPr>
            <a:xfrm>
              <a:off x="2285999" y="571501"/>
              <a:ext cx="6218238" cy="3771898"/>
            </a:xfrm>
            <a:prstGeom prst="rect">
              <a:avLst/>
            </a:prstGeom>
            <a:solidFill>
              <a:schemeClr val="lt1">
                <a:alpha val="89803"/>
              </a:schemeClr>
            </a:solidFill>
            <a:ln cap="flat" cmpd="sng" w="11425">
              <a:solidFill>
                <a:schemeClr val="accent1"/>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5"/>
            <p:cNvSpPr txBox="1"/>
            <p:nvPr/>
          </p:nvSpPr>
          <p:spPr>
            <a:xfrm>
              <a:off x="2285999" y="571501"/>
              <a:ext cx="6218238" cy="571501"/>
            </a:xfrm>
            <a:prstGeom prst="rect">
              <a:avLst/>
            </a:prstGeom>
            <a:noFill/>
            <a:ln>
              <a:noFill/>
            </a:ln>
          </p:spPr>
          <p:txBody>
            <a:bodyPr anchorCtr="0" anchor="ctr" bIns="102850" lIns="102850" spcFirstLastPara="1" rIns="102850" wrap="square" tIns="102850">
              <a:noAutofit/>
            </a:bodyPr>
            <a:lstStyle/>
            <a:p>
              <a:pPr indent="0" lvl="0" marL="0" marR="0" rtl="0" algn="ctr">
                <a:lnSpc>
                  <a:spcPct val="90000"/>
                </a:lnSpc>
                <a:spcBef>
                  <a:spcPts val="0"/>
                </a:spcBef>
                <a:spcAft>
                  <a:spcPts val="0"/>
                </a:spcAft>
                <a:buNone/>
              </a:pPr>
              <a:r>
                <a:rPr lang="en-US" sz="2700">
                  <a:solidFill>
                    <a:schemeClr val="dk1"/>
                  </a:solidFill>
                  <a:latin typeface="Georgia"/>
                  <a:ea typeface="Georgia"/>
                  <a:cs typeface="Georgia"/>
                  <a:sym typeface="Georgia"/>
                </a:rPr>
                <a:t>On-going Process		</a:t>
              </a:r>
              <a:endParaRPr sz="2700">
                <a:solidFill>
                  <a:schemeClr val="dk1"/>
                </a:solidFill>
                <a:latin typeface="Georgia"/>
                <a:ea typeface="Georgia"/>
                <a:cs typeface="Georgia"/>
                <a:sym typeface="Georgia"/>
              </a:endParaRPr>
            </a:p>
          </p:txBody>
        </p:sp>
        <p:sp>
          <p:nvSpPr>
            <p:cNvPr id="189" name="Google Shape;189;p15"/>
            <p:cNvSpPr/>
            <p:nvPr/>
          </p:nvSpPr>
          <p:spPr>
            <a:xfrm>
              <a:off x="800101" y="1143002"/>
              <a:ext cx="2971797" cy="2971797"/>
            </a:xfrm>
            <a:prstGeom prst="pie">
              <a:avLst>
                <a:gd fmla="val 5400000" name="adj1"/>
                <a:gd fmla="val 16200000" name="adj2"/>
              </a:avLst>
            </a:prstGeom>
            <a:solidFill>
              <a:schemeClr val="accent1"/>
            </a:solidFill>
            <a:ln cap="flat" cmpd="sng" w="11425">
              <a:solidFill>
                <a:schemeClr val="lt1"/>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5"/>
            <p:cNvSpPr/>
            <p:nvPr/>
          </p:nvSpPr>
          <p:spPr>
            <a:xfrm>
              <a:off x="2285999" y="1143002"/>
              <a:ext cx="6218238" cy="2971797"/>
            </a:xfrm>
            <a:prstGeom prst="rect">
              <a:avLst/>
            </a:prstGeom>
            <a:solidFill>
              <a:schemeClr val="lt1">
                <a:alpha val="89803"/>
              </a:schemeClr>
            </a:solidFill>
            <a:ln cap="flat" cmpd="sng" w="11425">
              <a:solidFill>
                <a:schemeClr val="accent1"/>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5"/>
            <p:cNvSpPr txBox="1"/>
            <p:nvPr/>
          </p:nvSpPr>
          <p:spPr>
            <a:xfrm>
              <a:off x="2285999" y="1143002"/>
              <a:ext cx="6218238" cy="571497"/>
            </a:xfrm>
            <a:prstGeom prst="rect">
              <a:avLst/>
            </a:prstGeom>
            <a:noFill/>
            <a:ln>
              <a:noFill/>
            </a:ln>
          </p:spPr>
          <p:txBody>
            <a:bodyPr anchorCtr="0" anchor="ctr" bIns="102850" lIns="102850" spcFirstLastPara="1" rIns="102850" wrap="square" tIns="102850">
              <a:noAutofit/>
            </a:bodyPr>
            <a:lstStyle/>
            <a:p>
              <a:pPr indent="0" lvl="0" marL="0" marR="0" rtl="0" algn="ctr">
                <a:lnSpc>
                  <a:spcPct val="90000"/>
                </a:lnSpc>
                <a:spcBef>
                  <a:spcPts val="0"/>
                </a:spcBef>
                <a:spcAft>
                  <a:spcPts val="0"/>
                </a:spcAft>
                <a:buNone/>
              </a:pPr>
              <a:r>
                <a:rPr lang="en-US" sz="2700">
                  <a:solidFill>
                    <a:schemeClr val="dk1"/>
                  </a:solidFill>
                  <a:latin typeface="Georgia"/>
                  <a:ea typeface="Georgia"/>
                  <a:cs typeface="Georgia"/>
                  <a:sym typeface="Georgia"/>
                </a:rPr>
                <a:t>Goal directed</a:t>
              </a:r>
              <a:endParaRPr sz="2700">
                <a:solidFill>
                  <a:schemeClr val="dk1"/>
                </a:solidFill>
                <a:latin typeface="Georgia"/>
                <a:ea typeface="Georgia"/>
                <a:cs typeface="Georgia"/>
                <a:sym typeface="Georgia"/>
              </a:endParaRPr>
            </a:p>
          </p:txBody>
        </p:sp>
        <p:sp>
          <p:nvSpPr>
            <p:cNvPr id="192" name="Google Shape;192;p15"/>
            <p:cNvSpPr/>
            <p:nvPr/>
          </p:nvSpPr>
          <p:spPr>
            <a:xfrm>
              <a:off x="1200149" y="1714500"/>
              <a:ext cx="2171699" cy="2171699"/>
            </a:xfrm>
            <a:prstGeom prst="pie">
              <a:avLst>
                <a:gd fmla="val 5400000" name="adj1"/>
                <a:gd fmla="val 16200000" name="adj2"/>
              </a:avLst>
            </a:prstGeom>
            <a:solidFill>
              <a:schemeClr val="accent1"/>
            </a:solidFill>
            <a:ln cap="flat" cmpd="sng" w="11425">
              <a:solidFill>
                <a:schemeClr val="lt1"/>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5"/>
            <p:cNvSpPr/>
            <p:nvPr/>
          </p:nvSpPr>
          <p:spPr>
            <a:xfrm>
              <a:off x="2285999" y="1714500"/>
              <a:ext cx="6218238" cy="2171699"/>
            </a:xfrm>
            <a:prstGeom prst="rect">
              <a:avLst/>
            </a:prstGeom>
            <a:solidFill>
              <a:schemeClr val="lt1">
                <a:alpha val="89803"/>
              </a:schemeClr>
            </a:solidFill>
            <a:ln cap="flat" cmpd="sng" w="11425">
              <a:solidFill>
                <a:schemeClr val="accent1"/>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5"/>
            <p:cNvSpPr txBox="1"/>
            <p:nvPr/>
          </p:nvSpPr>
          <p:spPr>
            <a:xfrm>
              <a:off x="2285999" y="1714500"/>
              <a:ext cx="6218238" cy="571501"/>
            </a:xfrm>
            <a:prstGeom prst="rect">
              <a:avLst/>
            </a:prstGeom>
            <a:noFill/>
            <a:ln>
              <a:noFill/>
            </a:ln>
          </p:spPr>
          <p:txBody>
            <a:bodyPr anchorCtr="0" anchor="ctr" bIns="102850" lIns="102850" spcFirstLastPara="1" rIns="102850" wrap="square" tIns="102850">
              <a:noAutofit/>
            </a:bodyPr>
            <a:lstStyle/>
            <a:p>
              <a:pPr indent="0" lvl="0" marL="0" marR="0" rtl="0" algn="ctr">
                <a:lnSpc>
                  <a:spcPct val="90000"/>
                </a:lnSpc>
                <a:spcBef>
                  <a:spcPts val="0"/>
                </a:spcBef>
                <a:spcAft>
                  <a:spcPts val="0"/>
                </a:spcAft>
                <a:buNone/>
              </a:pPr>
              <a:r>
                <a:rPr lang="en-US" sz="2700">
                  <a:solidFill>
                    <a:schemeClr val="dk1"/>
                  </a:solidFill>
                  <a:latin typeface="Georgia"/>
                  <a:ea typeface="Georgia"/>
                  <a:cs typeface="Georgia"/>
                  <a:sym typeface="Georgia"/>
                </a:rPr>
                <a:t>Ongoing process</a:t>
              </a:r>
              <a:endParaRPr sz="2700">
                <a:solidFill>
                  <a:schemeClr val="dk1"/>
                </a:solidFill>
                <a:latin typeface="Georgia"/>
                <a:ea typeface="Georgia"/>
                <a:cs typeface="Georgia"/>
                <a:sym typeface="Georgia"/>
              </a:endParaRPr>
            </a:p>
          </p:txBody>
        </p:sp>
        <p:sp>
          <p:nvSpPr>
            <p:cNvPr id="195" name="Google Shape;195;p15"/>
            <p:cNvSpPr/>
            <p:nvPr/>
          </p:nvSpPr>
          <p:spPr>
            <a:xfrm>
              <a:off x="1600200" y="2286001"/>
              <a:ext cx="1371598" cy="1371598"/>
            </a:xfrm>
            <a:prstGeom prst="pie">
              <a:avLst>
                <a:gd fmla="val 5400000" name="adj1"/>
                <a:gd fmla="val 16200000" name="adj2"/>
              </a:avLst>
            </a:prstGeom>
            <a:solidFill>
              <a:schemeClr val="accent1"/>
            </a:solidFill>
            <a:ln cap="flat" cmpd="sng" w="11425">
              <a:solidFill>
                <a:schemeClr val="lt1"/>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5"/>
            <p:cNvSpPr/>
            <p:nvPr/>
          </p:nvSpPr>
          <p:spPr>
            <a:xfrm>
              <a:off x="2285999" y="2286001"/>
              <a:ext cx="6218238" cy="1371598"/>
            </a:xfrm>
            <a:prstGeom prst="rect">
              <a:avLst/>
            </a:prstGeom>
            <a:solidFill>
              <a:schemeClr val="lt1">
                <a:alpha val="89803"/>
              </a:schemeClr>
            </a:solidFill>
            <a:ln cap="flat" cmpd="sng" w="11425">
              <a:solidFill>
                <a:schemeClr val="accent1"/>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5"/>
            <p:cNvSpPr txBox="1"/>
            <p:nvPr/>
          </p:nvSpPr>
          <p:spPr>
            <a:xfrm>
              <a:off x="2285999" y="2286001"/>
              <a:ext cx="6218238" cy="571501"/>
            </a:xfrm>
            <a:prstGeom prst="rect">
              <a:avLst/>
            </a:prstGeom>
            <a:noFill/>
            <a:ln>
              <a:noFill/>
            </a:ln>
          </p:spPr>
          <p:txBody>
            <a:bodyPr anchorCtr="0" anchor="ctr" bIns="102850" lIns="102850" spcFirstLastPara="1" rIns="102850" wrap="square" tIns="102850">
              <a:noAutofit/>
            </a:bodyPr>
            <a:lstStyle/>
            <a:p>
              <a:pPr indent="0" lvl="0" marL="0" marR="0" rtl="0" algn="ctr">
                <a:lnSpc>
                  <a:spcPct val="90000"/>
                </a:lnSpc>
                <a:spcBef>
                  <a:spcPts val="0"/>
                </a:spcBef>
                <a:spcAft>
                  <a:spcPts val="0"/>
                </a:spcAft>
                <a:buNone/>
              </a:pPr>
              <a:r>
                <a:rPr lang="en-US" sz="2700">
                  <a:solidFill>
                    <a:schemeClr val="dk1"/>
                  </a:solidFill>
                  <a:latin typeface="Georgia"/>
                  <a:ea typeface="Georgia"/>
                  <a:cs typeface="Georgia"/>
                  <a:sym typeface="Georgia"/>
                </a:rPr>
                <a:t>Part of Corporate Plan</a:t>
              </a:r>
              <a:endParaRPr sz="2700">
                <a:solidFill>
                  <a:schemeClr val="dk1"/>
                </a:solidFill>
                <a:latin typeface="Georgia"/>
                <a:ea typeface="Georgia"/>
                <a:cs typeface="Georgia"/>
                <a:sym typeface="Georgia"/>
              </a:endParaRPr>
            </a:p>
          </p:txBody>
        </p:sp>
        <p:sp>
          <p:nvSpPr>
            <p:cNvPr id="198" name="Google Shape;198;p15"/>
            <p:cNvSpPr/>
            <p:nvPr/>
          </p:nvSpPr>
          <p:spPr>
            <a:xfrm>
              <a:off x="2000251" y="2857502"/>
              <a:ext cx="571497" cy="571497"/>
            </a:xfrm>
            <a:prstGeom prst="pie">
              <a:avLst>
                <a:gd fmla="val 5400000" name="adj1"/>
                <a:gd fmla="val 16200000" name="adj2"/>
              </a:avLst>
            </a:prstGeom>
            <a:solidFill>
              <a:schemeClr val="accent1"/>
            </a:solidFill>
            <a:ln cap="flat" cmpd="sng" w="11425">
              <a:solidFill>
                <a:schemeClr val="lt1"/>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5"/>
            <p:cNvSpPr/>
            <p:nvPr/>
          </p:nvSpPr>
          <p:spPr>
            <a:xfrm>
              <a:off x="2285999" y="2857502"/>
              <a:ext cx="6218238" cy="571497"/>
            </a:xfrm>
            <a:prstGeom prst="rect">
              <a:avLst/>
            </a:prstGeom>
            <a:solidFill>
              <a:schemeClr val="lt1">
                <a:alpha val="89803"/>
              </a:schemeClr>
            </a:solidFill>
            <a:ln cap="flat" cmpd="sng" w="11425">
              <a:solidFill>
                <a:schemeClr val="accent1"/>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5"/>
            <p:cNvSpPr txBox="1"/>
            <p:nvPr/>
          </p:nvSpPr>
          <p:spPr>
            <a:xfrm>
              <a:off x="2285999" y="2857502"/>
              <a:ext cx="6218238" cy="571497"/>
            </a:xfrm>
            <a:prstGeom prst="rect">
              <a:avLst/>
            </a:prstGeom>
            <a:noFill/>
            <a:ln>
              <a:noFill/>
            </a:ln>
          </p:spPr>
          <p:txBody>
            <a:bodyPr anchorCtr="0" anchor="ctr" bIns="102850" lIns="102850" spcFirstLastPara="1" rIns="102850" wrap="square" tIns="102850">
              <a:noAutofit/>
            </a:bodyPr>
            <a:lstStyle/>
            <a:p>
              <a:pPr indent="0" lvl="0" marL="0" marR="0" rtl="0" algn="ctr">
                <a:lnSpc>
                  <a:spcPct val="90000"/>
                </a:lnSpc>
                <a:spcBef>
                  <a:spcPts val="0"/>
                </a:spcBef>
                <a:spcAft>
                  <a:spcPts val="0"/>
                </a:spcAft>
                <a:buNone/>
              </a:pPr>
              <a:r>
                <a:rPr lang="en-US" sz="2700">
                  <a:solidFill>
                    <a:schemeClr val="dk1"/>
                  </a:solidFill>
                  <a:latin typeface="Georgia"/>
                  <a:ea typeface="Georgia"/>
                  <a:cs typeface="Georgia"/>
                  <a:sym typeface="Georgia"/>
                </a:rPr>
                <a:t>Part of Acquisition</a:t>
              </a:r>
              <a:endParaRPr sz="2700">
                <a:solidFill>
                  <a:schemeClr val="dk1"/>
                </a:solidFill>
                <a:latin typeface="Georgia"/>
                <a:ea typeface="Georgia"/>
                <a:cs typeface="Georgia"/>
                <a:sym typeface="Georgia"/>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Google Shape;205;p16"/>
          <p:cNvSpPr txBox="1"/>
          <p:nvPr>
            <p:ph type="title"/>
          </p:nvPr>
        </p:nvSpPr>
        <p:spPr>
          <a:xfrm>
            <a:off x="301752" y="228600"/>
            <a:ext cx="8534400" cy="758952"/>
          </a:xfrm>
          <a:prstGeom prst="rect">
            <a:avLst/>
          </a:prstGeom>
          <a:noFill/>
          <a:ln>
            <a:noFill/>
          </a:ln>
        </p:spPr>
        <p:txBody>
          <a:bodyPr anchorCtr="0" anchor="b" bIns="45700" lIns="91425" spcFirstLastPara="1" rIns="91425" wrap="square" tIns="45700">
            <a:noAutofit/>
          </a:bodyPr>
          <a:lstStyle/>
          <a:p>
            <a:pPr indent="0" lvl="0" marL="0" marR="0" rtl="0" algn="ctr">
              <a:spcBef>
                <a:spcPts val="0"/>
              </a:spcBef>
              <a:spcAft>
                <a:spcPts val="0"/>
              </a:spcAft>
              <a:buClr>
                <a:srgbClr val="7A9798"/>
              </a:buClr>
              <a:buSzPts val="3300"/>
              <a:buFont typeface="Georgia"/>
              <a:buNone/>
            </a:pPr>
            <a:r>
              <a:rPr b="0" i="0" lang="en-US" sz="3300" u="none" cap="none" strike="noStrike">
                <a:solidFill>
                  <a:srgbClr val="7A9798"/>
                </a:solidFill>
                <a:latin typeface="Georgia"/>
                <a:ea typeface="Georgia"/>
                <a:cs typeface="Georgia"/>
                <a:sym typeface="Georgia"/>
              </a:rPr>
              <a:t>Important of Human Resource Planning</a:t>
            </a:r>
            <a:endParaRPr b="0" i="0" sz="3300" u="none" cap="none" strike="noStrike">
              <a:solidFill>
                <a:srgbClr val="7A9798"/>
              </a:solidFill>
              <a:latin typeface="Georgia"/>
              <a:ea typeface="Georgia"/>
              <a:cs typeface="Georgia"/>
              <a:sym typeface="Georgia"/>
            </a:endParaRPr>
          </a:p>
        </p:txBody>
      </p:sp>
      <p:sp>
        <p:nvSpPr>
          <p:cNvPr id="206" name="Google Shape;206;p16"/>
          <p:cNvSpPr txBox="1"/>
          <p:nvPr>
            <p:ph idx="11" type="ftr"/>
          </p:nvPr>
        </p:nvSpPr>
        <p:spPr>
          <a:xfrm>
            <a:off x="304800" y="6410848"/>
            <a:ext cx="3581400"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a:solidFill>
                  <a:srgbClr val="FFFFFF"/>
                </a:solidFill>
                <a:latin typeface="Georgia"/>
                <a:ea typeface="Georgia"/>
                <a:cs typeface="Georgia"/>
                <a:sym typeface="Georgia"/>
              </a:rPr>
              <a:t>HRM by Rameshwor</a:t>
            </a:r>
            <a:endParaRPr sz="1200">
              <a:solidFill>
                <a:srgbClr val="FFFFFF"/>
              </a:solidFill>
              <a:latin typeface="Georgia"/>
              <a:ea typeface="Georgia"/>
              <a:cs typeface="Georgia"/>
              <a:sym typeface="Georgia"/>
            </a:endParaRPr>
          </a:p>
        </p:txBody>
      </p:sp>
      <p:sp>
        <p:nvSpPr>
          <p:cNvPr id="207" name="Google Shape;207;p16"/>
          <p:cNvSpPr txBox="1"/>
          <p:nvPr>
            <p:ph idx="1" type="body"/>
          </p:nvPr>
        </p:nvSpPr>
        <p:spPr>
          <a:xfrm>
            <a:off x="301752" y="1527048"/>
            <a:ext cx="8503920" cy="4572000"/>
          </a:xfrm>
          <a:prstGeom prst="rect">
            <a:avLst/>
          </a:prstGeom>
          <a:noFill/>
          <a:ln>
            <a:noFill/>
          </a:ln>
        </p:spPr>
        <p:txBody>
          <a:bodyPr anchorCtr="0" anchor="t" bIns="45700" lIns="91425" spcFirstLastPara="1" rIns="91425" wrap="square" tIns="45700">
            <a:noAutofit/>
          </a:bodyPr>
          <a:lstStyle/>
          <a:p>
            <a:pPr indent="-514350" lvl="0" marL="514350" marR="0" rtl="0" algn="l">
              <a:lnSpc>
                <a:spcPct val="80000"/>
              </a:lnSpc>
              <a:spcBef>
                <a:spcPts val="0"/>
              </a:spcBef>
              <a:spcAft>
                <a:spcPts val="0"/>
              </a:spcAft>
              <a:buClr>
                <a:schemeClr val="accent1"/>
              </a:buClr>
              <a:buSzPts val="1090"/>
              <a:buFont typeface="Georgia"/>
              <a:buAutoNum type="arabicPeriod"/>
            </a:pPr>
            <a:r>
              <a:rPr b="0" i="0" lang="en-US" sz="1282" u="none" cap="none" strike="noStrike">
                <a:solidFill>
                  <a:schemeClr val="dk1"/>
                </a:solidFill>
                <a:latin typeface="Georgia"/>
                <a:ea typeface="Georgia"/>
                <a:cs typeface="Georgia"/>
                <a:sym typeface="Georgia"/>
              </a:rPr>
              <a:t>Uncertainty Reduction</a:t>
            </a:r>
            <a:br>
              <a:rPr b="0" i="0" lang="en-US" sz="1282" u="none" cap="none" strike="noStrike">
                <a:solidFill>
                  <a:schemeClr val="dk1"/>
                </a:solidFill>
                <a:latin typeface="Georgia"/>
                <a:ea typeface="Georgia"/>
                <a:cs typeface="Georgia"/>
                <a:sym typeface="Georgia"/>
              </a:rPr>
            </a:br>
            <a:r>
              <a:rPr b="0" i="0" lang="en-US" sz="1282" u="none" cap="none" strike="noStrike">
                <a:solidFill>
                  <a:schemeClr val="dk1"/>
                </a:solidFill>
                <a:latin typeface="Georgia"/>
                <a:ea typeface="Georgia"/>
                <a:cs typeface="Georgia"/>
                <a:sym typeface="Georgia"/>
              </a:rPr>
              <a:t>-Globalization, new technologies, organizational restructuring and workforce diversity produces uncertainties</a:t>
            </a:r>
            <a:br>
              <a:rPr b="0" i="0" lang="en-US" sz="1282" u="none" cap="none" strike="noStrike">
                <a:solidFill>
                  <a:schemeClr val="dk1"/>
                </a:solidFill>
                <a:latin typeface="Georgia"/>
                <a:ea typeface="Georgia"/>
                <a:cs typeface="Georgia"/>
                <a:sym typeface="Georgia"/>
              </a:rPr>
            </a:br>
            <a:r>
              <a:rPr b="0" i="0" lang="en-US" sz="1282" u="none" cap="none" strike="noStrike">
                <a:solidFill>
                  <a:schemeClr val="dk1"/>
                </a:solidFill>
                <a:latin typeface="Georgia"/>
                <a:ea typeface="Georgia"/>
                <a:cs typeface="Georgia"/>
                <a:sym typeface="Georgia"/>
              </a:rPr>
              <a:t>-HRP help matches demand and supply forecasts to determine future shortages and surpluses of human resources.</a:t>
            </a:r>
            <a:br>
              <a:rPr b="0" i="0" lang="en-US" sz="1282" u="none" cap="none" strike="noStrike">
                <a:solidFill>
                  <a:schemeClr val="dk1"/>
                </a:solidFill>
                <a:latin typeface="Georgia"/>
                <a:ea typeface="Georgia"/>
                <a:cs typeface="Georgia"/>
                <a:sym typeface="Georgia"/>
              </a:rPr>
            </a:br>
            <a:r>
              <a:rPr b="0" i="0" lang="en-US" sz="1282" u="none" cap="none" strike="noStrike">
                <a:solidFill>
                  <a:schemeClr val="dk1"/>
                </a:solidFill>
                <a:latin typeface="Georgia"/>
                <a:ea typeface="Georgia"/>
                <a:cs typeface="Georgia"/>
                <a:sym typeface="Georgia"/>
              </a:rPr>
              <a:t>-It helps to cope with risk and uncertainty.</a:t>
            </a:r>
            <a:endParaRPr/>
          </a:p>
          <a:p>
            <a:pPr indent="-514350" lvl="0" marL="514350" marR="0" rtl="0" algn="l">
              <a:lnSpc>
                <a:spcPct val="80000"/>
              </a:lnSpc>
              <a:spcBef>
                <a:spcPts val="256"/>
              </a:spcBef>
              <a:spcAft>
                <a:spcPts val="0"/>
              </a:spcAft>
              <a:buClr>
                <a:schemeClr val="accent1"/>
              </a:buClr>
              <a:buSzPts val="1090"/>
              <a:buFont typeface="Georgia"/>
              <a:buAutoNum type="arabicPeriod"/>
            </a:pPr>
            <a:r>
              <a:rPr b="0" i="0" lang="en-US" sz="1282" u="none" cap="none" strike="noStrike">
                <a:solidFill>
                  <a:schemeClr val="dk1"/>
                </a:solidFill>
                <a:latin typeface="Georgia"/>
                <a:ea typeface="Georgia"/>
                <a:cs typeface="Georgia"/>
                <a:sym typeface="Georgia"/>
              </a:rPr>
              <a:t>Objective Focused</a:t>
            </a:r>
            <a:br>
              <a:rPr b="0" i="0" lang="en-US" sz="1282" u="none" cap="none" strike="noStrike">
                <a:solidFill>
                  <a:schemeClr val="dk1"/>
                </a:solidFill>
                <a:latin typeface="Georgia"/>
                <a:ea typeface="Georgia"/>
                <a:cs typeface="Georgia"/>
                <a:sym typeface="Georgia"/>
              </a:rPr>
            </a:br>
            <a:r>
              <a:rPr b="0" i="0" lang="en-US" sz="1282" u="none" cap="none" strike="noStrike">
                <a:solidFill>
                  <a:schemeClr val="dk1"/>
                </a:solidFill>
                <a:latin typeface="Georgia"/>
                <a:ea typeface="Georgia"/>
                <a:cs typeface="Georgia"/>
                <a:sym typeface="Georgia"/>
              </a:rPr>
              <a:t>-Demand forecasts for human resources are based on the objective, strategies and revenues plan for organization.</a:t>
            </a:r>
            <a:br>
              <a:rPr b="0" i="0" lang="en-US" sz="1282" u="none" cap="none" strike="noStrike">
                <a:solidFill>
                  <a:schemeClr val="dk1"/>
                </a:solidFill>
                <a:latin typeface="Georgia"/>
                <a:ea typeface="Georgia"/>
                <a:cs typeface="Georgia"/>
                <a:sym typeface="Georgia"/>
              </a:rPr>
            </a:br>
            <a:r>
              <a:rPr b="0" i="0" lang="en-US" sz="1282" u="none" cap="none" strike="noStrike">
                <a:solidFill>
                  <a:schemeClr val="dk1"/>
                </a:solidFill>
                <a:latin typeface="Georgia"/>
                <a:ea typeface="Georgia"/>
                <a:cs typeface="Georgia"/>
                <a:sym typeface="Georgia"/>
              </a:rPr>
              <a:t>-HRP entirely focuses on achievement of objectives of the organization.</a:t>
            </a:r>
            <a:endParaRPr/>
          </a:p>
          <a:p>
            <a:pPr indent="-514350" lvl="0" marL="514350" marR="0" rtl="0" algn="l">
              <a:lnSpc>
                <a:spcPct val="80000"/>
              </a:lnSpc>
              <a:spcBef>
                <a:spcPts val="256"/>
              </a:spcBef>
              <a:spcAft>
                <a:spcPts val="0"/>
              </a:spcAft>
              <a:buClr>
                <a:schemeClr val="accent1"/>
              </a:buClr>
              <a:buSzPts val="1090"/>
              <a:buFont typeface="Georgia"/>
              <a:buAutoNum type="arabicPeriod"/>
            </a:pPr>
            <a:r>
              <a:rPr b="0" i="0" lang="en-US" sz="1282" u="none" cap="none" strike="noStrike">
                <a:solidFill>
                  <a:schemeClr val="dk1"/>
                </a:solidFill>
                <a:latin typeface="Georgia"/>
                <a:ea typeface="Georgia"/>
                <a:cs typeface="Georgia"/>
                <a:sym typeface="Georgia"/>
              </a:rPr>
              <a:t>Environmental Adaption</a:t>
            </a:r>
            <a:br>
              <a:rPr b="0" i="0" lang="en-US" sz="1282" u="none" cap="none" strike="noStrike">
                <a:solidFill>
                  <a:schemeClr val="dk1"/>
                </a:solidFill>
                <a:latin typeface="Georgia"/>
                <a:ea typeface="Georgia"/>
                <a:cs typeface="Georgia"/>
                <a:sym typeface="Georgia"/>
              </a:rPr>
            </a:br>
            <a:r>
              <a:rPr b="0" i="0" lang="en-US" sz="1282" u="none" cap="none" strike="noStrike">
                <a:solidFill>
                  <a:schemeClr val="dk1"/>
                </a:solidFill>
                <a:latin typeface="Georgia"/>
                <a:ea typeface="Georgia"/>
                <a:cs typeface="Georgia"/>
                <a:sym typeface="Georgia"/>
              </a:rPr>
              <a:t>-Human resource can adopt to changing technological, political, legal, economic and cultural forces through HR planning.</a:t>
            </a:r>
            <a:br>
              <a:rPr b="0" i="0" lang="en-US" sz="1282" u="none" cap="none" strike="noStrike">
                <a:solidFill>
                  <a:schemeClr val="dk1"/>
                </a:solidFill>
                <a:latin typeface="Georgia"/>
                <a:ea typeface="Georgia"/>
                <a:cs typeface="Georgia"/>
                <a:sym typeface="Georgia"/>
              </a:rPr>
            </a:br>
            <a:r>
              <a:rPr b="0" i="0" lang="en-US" sz="1282" u="none" cap="none" strike="noStrike">
                <a:solidFill>
                  <a:schemeClr val="dk1"/>
                </a:solidFill>
                <a:latin typeface="Georgia"/>
                <a:ea typeface="Georgia"/>
                <a:cs typeface="Georgia"/>
                <a:sym typeface="Georgia"/>
              </a:rPr>
              <a:t>-Human resource inventory help to assesses the competencies to current human resources.</a:t>
            </a:r>
            <a:endParaRPr/>
          </a:p>
          <a:p>
            <a:pPr indent="-514350" lvl="0" marL="514350" marR="0" rtl="0" algn="l">
              <a:lnSpc>
                <a:spcPct val="80000"/>
              </a:lnSpc>
              <a:spcBef>
                <a:spcPts val="256"/>
              </a:spcBef>
              <a:spcAft>
                <a:spcPts val="0"/>
              </a:spcAft>
              <a:buClr>
                <a:schemeClr val="accent1"/>
              </a:buClr>
              <a:buSzPts val="1090"/>
              <a:buFont typeface="Georgia"/>
              <a:buAutoNum type="arabicPeriod"/>
            </a:pPr>
            <a:r>
              <a:rPr b="0" i="0" lang="en-US" sz="1282" u="none" cap="none" strike="noStrike">
                <a:solidFill>
                  <a:schemeClr val="dk1"/>
                </a:solidFill>
                <a:latin typeface="Georgia"/>
                <a:ea typeface="Georgia"/>
                <a:cs typeface="Georgia"/>
                <a:sym typeface="Georgia"/>
              </a:rPr>
              <a:t>Acquisition of Human Resources</a:t>
            </a:r>
            <a:br>
              <a:rPr b="0" i="0" lang="en-US" sz="1282" u="none" cap="none" strike="noStrike">
                <a:solidFill>
                  <a:schemeClr val="dk1"/>
                </a:solidFill>
                <a:latin typeface="Georgia"/>
                <a:ea typeface="Georgia"/>
                <a:cs typeface="Georgia"/>
                <a:sym typeface="Georgia"/>
              </a:rPr>
            </a:br>
            <a:r>
              <a:rPr b="0" i="0" lang="en-US" sz="1282" u="none" cap="none" strike="noStrike">
                <a:solidFill>
                  <a:schemeClr val="dk1"/>
                </a:solidFill>
                <a:latin typeface="Georgia"/>
                <a:ea typeface="Georgia"/>
                <a:cs typeface="Georgia"/>
                <a:sym typeface="Georgia"/>
              </a:rPr>
              <a:t>-Human resource planning determines future human resource needs.</a:t>
            </a:r>
            <a:br>
              <a:rPr b="0" i="0" lang="en-US" sz="1282" u="none" cap="none" strike="noStrike">
                <a:solidFill>
                  <a:schemeClr val="dk1"/>
                </a:solidFill>
                <a:latin typeface="Georgia"/>
                <a:ea typeface="Georgia"/>
                <a:cs typeface="Georgia"/>
                <a:sym typeface="Georgia"/>
              </a:rPr>
            </a:br>
            <a:r>
              <a:rPr b="0" i="0" lang="en-US" sz="1282" u="none" cap="none" strike="noStrike">
                <a:solidFill>
                  <a:schemeClr val="dk1"/>
                </a:solidFill>
                <a:latin typeface="Georgia"/>
                <a:ea typeface="Georgia"/>
                <a:cs typeface="Georgia"/>
                <a:sym typeface="Georgia"/>
              </a:rPr>
              <a:t>-It facilitates recruitment and selection of employees to fill job vacancies.</a:t>
            </a:r>
            <a:endParaRPr/>
          </a:p>
          <a:p>
            <a:pPr indent="-514350" lvl="0" marL="514350" marR="0" rtl="0" algn="l">
              <a:lnSpc>
                <a:spcPct val="80000"/>
              </a:lnSpc>
              <a:spcBef>
                <a:spcPts val="256"/>
              </a:spcBef>
              <a:spcAft>
                <a:spcPts val="0"/>
              </a:spcAft>
              <a:buClr>
                <a:schemeClr val="accent1"/>
              </a:buClr>
              <a:buSzPts val="1090"/>
              <a:buFont typeface="Georgia"/>
              <a:buAutoNum type="arabicPeriod"/>
            </a:pPr>
            <a:r>
              <a:rPr b="0" i="0" lang="en-US" sz="1282" u="none" cap="none" strike="noStrike">
                <a:solidFill>
                  <a:schemeClr val="dk1"/>
                </a:solidFill>
                <a:latin typeface="Georgia"/>
                <a:ea typeface="Georgia"/>
                <a:cs typeface="Georgia"/>
                <a:sym typeface="Georgia"/>
              </a:rPr>
              <a:t>Utilization of Human Resources</a:t>
            </a:r>
            <a:br>
              <a:rPr b="0" i="0" lang="en-US" sz="1282" u="none" cap="none" strike="noStrike">
                <a:solidFill>
                  <a:schemeClr val="dk1"/>
                </a:solidFill>
                <a:latin typeface="Georgia"/>
                <a:ea typeface="Georgia"/>
                <a:cs typeface="Georgia"/>
                <a:sym typeface="Georgia"/>
              </a:rPr>
            </a:br>
            <a:r>
              <a:rPr b="0" i="0" lang="en-US" sz="1282" u="none" cap="none" strike="noStrike">
                <a:solidFill>
                  <a:schemeClr val="dk1"/>
                </a:solidFill>
                <a:latin typeface="Georgia"/>
                <a:ea typeface="Georgia"/>
                <a:cs typeface="Georgia"/>
                <a:sym typeface="Georgia"/>
              </a:rPr>
              <a:t>-HRP ensures that the organization acquires the quality an d quantity to human resources.</a:t>
            </a:r>
            <a:br>
              <a:rPr b="0" i="0" lang="en-US" sz="1282" u="none" cap="none" strike="noStrike">
                <a:solidFill>
                  <a:schemeClr val="dk1"/>
                </a:solidFill>
                <a:latin typeface="Georgia"/>
                <a:ea typeface="Georgia"/>
                <a:cs typeface="Georgia"/>
                <a:sym typeface="Georgia"/>
              </a:rPr>
            </a:br>
            <a:r>
              <a:rPr b="0" i="0" lang="en-US" sz="1282" u="none" cap="none" strike="noStrike">
                <a:solidFill>
                  <a:schemeClr val="dk1"/>
                </a:solidFill>
                <a:latin typeface="Georgia"/>
                <a:ea typeface="Georgia"/>
                <a:cs typeface="Georgia"/>
                <a:sym typeface="Georgia"/>
              </a:rPr>
              <a:t>-human resource productive utilization can ensure through properly placing them at right time and right place.</a:t>
            </a:r>
            <a:endParaRPr/>
          </a:p>
          <a:p>
            <a:pPr indent="-514350" lvl="0" marL="514350" marR="0" rtl="0" algn="l">
              <a:lnSpc>
                <a:spcPct val="80000"/>
              </a:lnSpc>
              <a:spcBef>
                <a:spcPts val="256"/>
              </a:spcBef>
              <a:spcAft>
                <a:spcPts val="0"/>
              </a:spcAft>
              <a:buClr>
                <a:schemeClr val="accent1"/>
              </a:buClr>
              <a:buSzPts val="1090"/>
              <a:buFont typeface="Georgia"/>
              <a:buAutoNum type="arabicPeriod"/>
            </a:pPr>
            <a:r>
              <a:rPr b="0" i="0" lang="en-US" sz="1282" u="none" cap="none" strike="noStrike">
                <a:solidFill>
                  <a:schemeClr val="dk1"/>
                </a:solidFill>
                <a:latin typeface="Georgia"/>
                <a:ea typeface="Georgia"/>
                <a:cs typeface="Georgia"/>
                <a:sym typeface="Georgia"/>
              </a:rPr>
              <a:t>Control of human Resource</a:t>
            </a:r>
            <a:br>
              <a:rPr b="0" i="0" lang="en-US" sz="1282" u="none" cap="none" strike="noStrike">
                <a:solidFill>
                  <a:schemeClr val="dk1"/>
                </a:solidFill>
                <a:latin typeface="Georgia"/>
                <a:ea typeface="Georgia"/>
                <a:cs typeface="Georgia"/>
                <a:sym typeface="Georgia"/>
              </a:rPr>
            </a:br>
            <a:r>
              <a:rPr b="0" i="0" lang="en-US" sz="1282" u="none" cap="none" strike="noStrike">
                <a:solidFill>
                  <a:schemeClr val="dk1"/>
                </a:solidFill>
                <a:latin typeface="Georgia"/>
                <a:ea typeface="Georgia"/>
                <a:cs typeface="Georgia"/>
                <a:sym typeface="Georgia"/>
              </a:rPr>
              <a:t>-HRP sets standards  for controlling the quantity and quality of employees.</a:t>
            </a:r>
            <a:br>
              <a:rPr b="0" i="0" lang="en-US" sz="1282" u="none" cap="none" strike="noStrike">
                <a:solidFill>
                  <a:schemeClr val="dk1"/>
                </a:solidFill>
                <a:latin typeface="Georgia"/>
                <a:ea typeface="Georgia"/>
                <a:cs typeface="Georgia"/>
                <a:sym typeface="Georgia"/>
              </a:rPr>
            </a:br>
            <a:r>
              <a:rPr b="0" i="0" lang="en-US" sz="1282" u="none" cap="none" strike="noStrike">
                <a:solidFill>
                  <a:schemeClr val="dk1"/>
                </a:solidFill>
                <a:latin typeface="Georgia"/>
                <a:ea typeface="Georgia"/>
                <a:cs typeface="Georgia"/>
                <a:sym typeface="Georgia"/>
              </a:rPr>
              <a:t>-It facilitates control of human resource costs.</a:t>
            </a:r>
            <a:br>
              <a:rPr b="0" i="0" lang="en-US" sz="1282" u="none" cap="none" strike="noStrike">
                <a:solidFill>
                  <a:schemeClr val="dk1"/>
                </a:solidFill>
                <a:latin typeface="Georgia"/>
                <a:ea typeface="Georgia"/>
                <a:cs typeface="Georgia"/>
                <a:sym typeface="Georgia"/>
              </a:rPr>
            </a:br>
            <a:r>
              <a:rPr b="0" i="0" lang="en-US" sz="1282" u="none" cap="none" strike="noStrike">
                <a:solidFill>
                  <a:schemeClr val="dk1"/>
                </a:solidFill>
                <a:latin typeface="Georgia"/>
                <a:ea typeface="Georgia"/>
                <a:cs typeface="Georgia"/>
                <a:sym typeface="Georgia"/>
              </a:rPr>
              <a:t>-Human resouce control is not possible without human resource planning.</a:t>
            </a:r>
            <a:br>
              <a:rPr b="0" i="0" lang="en-US" sz="1282" u="none" cap="none" strike="noStrike">
                <a:solidFill>
                  <a:schemeClr val="dk1"/>
                </a:solidFill>
                <a:latin typeface="Georgia"/>
                <a:ea typeface="Georgia"/>
                <a:cs typeface="Georgia"/>
                <a:sym typeface="Georgia"/>
              </a:rPr>
            </a:br>
            <a:endParaRPr b="0" i="0" sz="1282" u="none" cap="none" strike="noStrike">
              <a:solidFill>
                <a:schemeClr val="dk1"/>
              </a:solidFill>
              <a:latin typeface="Georgia"/>
              <a:ea typeface="Georgia"/>
              <a:cs typeface="Georgia"/>
              <a:sym typeface="Georgi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Google Shape;212;p17"/>
          <p:cNvSpPr txBox="1"/>
          <p:nvPr>
            <p:ph type="title"/>
          </p:nvPr>
        </p:nvSpPr>
        <p:spPr>
          <a:xfrm>
            <a:off x="301752" y="228600"/>
            <a:ext cx="8534400" cy="758952"/>
          </a:xfrm>
          <a:prstGeom prst="rect">
            <a:avLst/>
          </a:prstGeom>
          <a:noFill/>
          <a:ln>
            <a:noFill/>
          </a:ln>
        </p:spPr>
        <p:txBody>
          <a:bodyPr anchorCtr="0" anchor="b" bIns="45700" lIns="91425" spcFirstLastPara="1" rIns="91425" wrap="square" tIns="45700">
            <a:noAutofit/>
          </a:bodyPr>
          <a:lstStyle/>
          <a:p>
            <a:pPr indent="0" lvl="0" marL="0" marR="0" rtl="0" algn="ctr">
              <a:spcBef>
                <a:spcPts val="0"/>
              </a:spcBef>
              <a:spcAft>
                <a:spcPts val="0"/>
              </a:spcAft>
              <a:buClr>
                <a:srgbClr val="7A9798"/>
              </a:buClr>
              <a:buSzPts val="3300"/>
              <a:buFont typeface="Georgia"/>
              <a:buNone/>
            </a:pPr>
            <a:r>
              <a:rPr b="0" i="0" lang="en-US" sz="3300" u="none" cap="none" strike="noStrike">
                <a:solidFill>
                  <a:srgbClr val="7A9798"/>
                </a:solidFill>
                <a:latin typeface="Georgia"/>
                <a:ea typeface="Georgia"/>
                <a:cs typeface="Georgia"/>
                <a:sym typeface="Georgia"/>
              </a:rPr>
              <a:t>HRP Process</a:t>
            </a:r>
            <a:endParaRPr b="0" i="0" sz="3300" u="none" cap="none" strike="noStrike">
              <a:solidFill>
                <a:srgbClr val="7A9798"/>
              </a:solidFill>
              <a:latin typeface="Georgia"/>
              <a:ea typeface="Georgia"/>
              <a:cs typeface="Georgia"/>
              <a:sym typeface="Georgia"/>
            </a:endParaRPr>
          </a:p>
        </p:txBody>
      </p:sp>
      <p:sp>
        <p:nvSpPr>
          <p:cNvPr id="213" name="Google Shape;213;p17"/>
          <p:cNvSpPr txBox="1"/>
          <p:nvPr>
            <p:ph idx="11" type="ftr"/>
          </p:nvPr>
        </p:nvSpPr>
        <p:spPr>
          <a:xfrm>
            <a:off x="304800" y="6410848"/>
            <a:ext cx="3581400"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a:solidFill>
                  <a:srgbClr val="FFFFFF"/>
                </a:solidFill>
                <a:latin typeface="Georgia"/>
                <a:ea typeface="Georgia"/>
                <a:cs typeface="Georgia"/>
                <a:sym typeface="Georgia"/>
              </a:rPr>
              <a:t>HRM by Rameshwor</a:t>
            </a:r>
            <a:endParaRPr sz="1200">
              <a:solidFill>
                <a:srgbClr val="FFFFFF"/>
              </a:solidFill>
              <a:latin typeface="Georgia"/>
              <a:ea typeface="Georgia"/>
              <a:cs typeface="Georgia"/>
              <a:sym typeface="Georgia"/>
            </a:endParaRPr>
          </a:p>
        </p:txBody>
      </p:sp>
      <p:sp>
        <p:nvSpPr>
          <p:cNvPr id="214" name="Google Shape;214;p17"/>
          <p:cNvSpPr/>
          <p:nvPr/>
        </p:nvSpPr>
        <p:spPr>
          <a:xfrm>
            <a:off x="301625" y="1520826"/>
            <a:ext cx="8504238" cy="4803774"/>
          </a:xfrm>
          <a:custGeom>
            <a:rect b="b" l="l" r="r" t="t"/>
            <a:pathLst>
              <a:path extrusionOk="0" h="120000" w="120000">
                <a:moveTo>
                  <a:pt x="0" y="0"/>
                </a:moveTo>
                <a:lnTo>
                  <a:pt x="120000" y="0"/>
                </a:lnTo>
                <a:lnTo>
                  <a:pt x="120000" y="120000"/>
                </a:lnTo>
                <a:lnTo>
                  <a:pt x="0" y="120000"/>
                </a:lnTo>
                <a:close/>
              </a:path>
              <a:path extrusionOk="0" fill="none" h="120000" w="120000">
                <a:moveTo>
                  <a:pt x="-10000" y="0"/>
                </a:moveTo>
                <a:close/>
                <a:lnTo>
                  <a:pt x="-10000" y="120000"/>
                </a:lnTo>
              </a:path>
              <a:path extrusionOk="0" fill="none" h="120000" w="120000">
                <a:moveTo>
                  <a:pt x="-10000" y="22500"/>
                </a:moveTo>
                <a:lnTo>
                  <a:pt x="-46000" y="135000"/>
                </a:lnTo>
              </a:path>
            </a:pathLst>
          </a:custGeom>
          <a:noFill/>
          <a:ln>
            <a:noFill/>
          </a:ln>
        </p:spPr>
        <p:txBody>
          <a:bodyPr anchorCtr="1" anchor="ctr" bIns="45700" lIns="91425" spcFirstLastPara="1" rIns="91425" wrap="square" tIns="45700">
            <a:noAutofit/>
          </a:bodyPr>
          <a:lstStyle/>
          <a:p>
            <a:pPr indent="0" lvl="0" marL="0" rtl="0" algn="l">
              <a:spcBef>
                <a:spcPts val="0"/>
              </a:spcBef>
              <a:spcAft>
                <a:spcPts val="0"/>
              </a:spcAft>
              <a:buNone/>
            </a:pPr>
            <a:r>
              <a:t/>
            </a:r>
            <a:endParaRPr/>
          </a:p>
        </p:txBody>
      </p:sp>
      <p:grpSp>
        <p:nvGrpSpPr>
          <p:cNvPr id="215" name="Google Shape;215;p17"/>
          <p:cNvGrpSpPr/>
          <p:nvPr/>
        </p:nvGrpSpPr>
        <p:grpSpPr>
          <a:xfrm>
            <a:off x="609600" y="1634099"/>
            <a:ext cx="8077200" cy="4428001"/>
            <a:chOff x="0" y="33899"/>
            <a:chExt cx="8077200" cy="4428001"/>
          </a:xfrm>
        </p:grpSpPr>
        <p:sp>
          <p:nvSpPr>
            <p:cNvPr id="216" name="Google Shape;216;p17"/>
            <p:cNvSpPr/>
            <p:nvPr/>
          </p:nvSpPr>
          <p:spPr>
            <a:xfrm>
              <a:off x="0" y="329099"/>
              <a:ext cx="8077200" cy="504000"/>
            </a:xfrm>
            <a:prstGeom prst="rect">
              <a:avLst/>
            </a:prstGeom>
            <a:solidFill>
              <a:schemeClr val="lt1">
                <a:alpha val="89803"/>
              </a:schemeClr>
            </a:solidFill>
            <a:ln cap="flat" cmpd="sng" w="11425">
              <a:solidFill>
                <a:schemeClr val="accent1"/>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7"/>
            <p:cNvSpPr/>
            <p:nvPr/>
          </p:nvSpPr>
          <p:spPr>
            <a:xfrm>
              <a:off x="403860" y="33899"/>
              <a:ext cx="5654040" cy="590400"/>
            </a:xfrm>
            <a:prstGeom prst="roundRect">
              <a:avLst>
                <a:gd fmla="val 16667" name="adj"/>
              </a:avLst>
            </a:prstGeom>
            <a:solidFill>
              <a:schemeClr val="accent1"/>
            </a:solidFill>
            <a:ln cap="flat" cmpd="sng" w="11425">
              <a:solidFill>
                <a:schemeClr val="lt1"/>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7"/>
            <p:cNvSpPr txBox="1"/>
            <p:nvPr/>
          </p:nvSpPr>
          <p:spPr>
            <a:xfrm>
              <a:off x="403860" y="33899"/>
              <a:ext cx="5654040" cy="590400"/>
            </a:xfrm>
            <a:prstGeom prst="rect">
              <a:avLst/>
            </a:prstGeom>
            <a:noFill/>
            <a:ln>
              <a:noFill/>
            </a:ln>
          </p:spPr>
          <p:txBody>
            <a:bodyPr anchorCtr="0" anchor="ctr" bIns="0" lIns="213700" spcFirstLastPara="1" rIns="213700" wrap="square" tIns="0">
              <a:noAutofit/>
            </a:bodyPr>
            <a:lstStyle/>
            <a:p>
              <a:pPr indent="0" lvl="0" marL="0" marR="0" rtl="0" algn="l">
                <a:lnSpc>
                  <a:spcPct val="90000"/>
                </a:lnSpc>
                <a:spcBef>
                  <a:spcPts val="0"/>
                </a:spcBef>
                <a:spcAft>
                  <a:spcPts val="0"/>
                </a:spcAft>
                <a:buNone/>
              </a:pPr>
              <a:r>
                <a:rPr lang="en-US" sz="2000">
                  <a:solidFill>
                    <a:schemeClr val="lt1"/>
                  </a:solidFill>
                  <a:latin typeface="Georgia"/>
                  <a:ea typeface="Georgia"/>
                  <a:cs typeface="Georgia"/>
                  <a:sym typeface="Georgia"/>
                </a:rPr>
                <a:t>Assessing current Human Resource</a:t>
              </a:r>
              <a:endParaRPr sz="2000">
                <a:solidFill>
                  <a:schemeClr val="lt1"/>
                </a:solidFill>
                <a:latin typeface="Georgia"/>
                <a:ea typeface="Georgia"/>
                <a:cs typeface="Georgia"/>
                <a:sym typeface="Georgia"/>
              </a:endParaRPr>
            </a:p>
          </p:txBody>
        </p:sp>
        <p:sp>
          <p:nvSpPr>
            <p:cNvPr id="219" name="Google Shape;219;p17"/>
            <p:cNvSpPr/>
            <p:nvPr/>
          </p:nvSpPr>
          <p:spPr>
            <a:xfrm>
              <a:off x="0" y="1236300"/>
              <a:ext cx="8077200" cy="504000"/>
            </a:xfrm>
            <a:prstGeom prst="rect">
              <a:avLst/>
            </a:prstGeom>
            <a:solidFill>
              <a:schemeClr val="lt1">
                <a:alpha val="89803"/>
              </a:schemeClr>
            </a:solidFill>
            <a:ln cap="flat" cmpd="sng" w="11425">
              <a:solidFill>
                <a:schemeClr val="accent1"/>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7"/>
            <p:cNvSpPr/>
            <p:nvPr/>
          </p:nvSpPr>
          <p:spPr>
            <a:xfrm>
              <a:off x="403860" y="941100"/>
              <a:ext cx="5654040" cy="590400"/>
            </a:xfrm>
            <a:prstGeom prst="roundRect">
              <a:avLst>
                <a:gd fmla="val 16667" name="adj"/>
              </a:avLst>
            </a:prstGeom>
            <a:solidFill>
              <a:schemeClr val="accent1"/>
            </a:solidFill>
            <a:ln cap="flat" cmpd="sng" w="11425">
              <a:solidFill>
                <a:schemeClr val="lt1"/>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7"/>
            <p:cNvSpPr txBox="1"/>
            <p:nvPr/>
          </p:nvSpPr>
          <p:spPr>
            <a:xfrm>
              <a:off x="403860" y="941100"/>
              <a:ext cx="5654040" cy="590400"/>
            </a:xfrm>
            <a:prstGeom prst="rect">
              <a:avLst/>
            </a:prstGeom>
            <a:noFill/>
            <a:ln>
              <a:noFill/>
            </a:ln>
          </p:spPr>
          <p:txBody>
            <a:bodyPr anchorCtr="0" anchor="ctr" bIns="0" lIns="213700" spcFirstLastPara="1" rIns="213700" wrap="square" tIns="0">
              <a:noAutofit/>
            </a:bodyPr>
            <a:lstStyle/>
            <a:p>
              <a:pPr indent="0" lvl="0" marL="0" marR="0" rtl="0" algn="l">
                <a:lnSpc>
                  <a:spcPct val="90000"/>
                </a:lnSpc>
                <a:spcBef>
                  <a:spcPts val="0"/>
                </a:spcBef>
                <a:spcAft>
                  <a:spcPts val="0"/>
                </a:spcAft>
                <a:buNone/>
              </a:pPr>
              <a:r>
                <a:rPr lang="en-US" sz="2000">
                  <a:solidFill>
                    <a:schemeClr val="lt1"/>
                  </a:solidFill>
                  <a:latin typeface="Georgia"/>
                  <a:ea typeface="Georgia"/>
                  <a:cs typeface="Georgia"/>
                  <a:sym typeface="Georgia"/>
                </a:rPr>
                <a:t>Demand forecasting</a:t>
              </a:r>
              <a:endParaRPr sz="2000">
                <a:solidFill>
                  <a:schemeClr val="lt1"/>
                </a:solidFill>
                <a:latin typeface="Georgia"/>
                <a:ea typeface="Georgia"/>
                <a:cs typeface="Georgia"/>
                <a:sym typeface="Georgia"/>
              </a:endParaRPr>
            </a:p>
          </p:txBody>
        </p:sp>
        <p:sp>
          <p:nvSpPr>
            <p:cNvPr id="222" name="Google Shape;222;p17"/>
            <p:cNvSpPr/>
            <p:nvPr/>
          </p:nvSpPr>
          <p:spPr>
            <a:xfrm>
              <a:off x="0" y="2143500"/>
              <a:ext cx="8077200" cy="504000"/>
            </a:xfrm>
            <a:prstGeom prst="rect">
              <a:avLst/>
            </a:prstGeom>
            <a:solidFill>
              <a:schemeClr val="lt1">
                <a:alpha val="89803"/>
              </a:schemeClr>
            </a:solidFill>
            <a:ln cap="flat" cmpd="sng" w="11425">
              <a:solidFill>
                <a:schemeClr val="accent1"/>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7"/>
            <p:cNvSpPr/>
            <p:nvPr/>
          </p:nvSpPr>
          <p:spPr>
            <a:xfrm>
              <a:off x="403860" y="1848300"/>
              <a:ext cx="5654040" cy="590400"/>
            </a:xfrm>
            <a:prstGeom prst="roundRect">
              <a:avLst>
                <a:gd fmla="val 16667" name="adj"/>
              </a:avLst>
            </a:prstGeom>
            <a:solidFill>
              <a:schemeClr val="accent1"/>
            </a:solidFill>
            <a:ln cap="flat" cmpd="sng" w="11425">
              <a:solidFill>
                <a:schemeClr val="lt1"/>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7"/>
            <p:cNvSpPr txBox="1"/>
            <p:nvPr/>
          </p:nvSpPr>
          <p:spPr>
            <a:xfrm>
              <a:off x="403860" y="1848300"/>
              <a:ext cx="5654040" cy="590400"/>
            </a:xfrm>
            <a:prstGeom prst="rect">
              <a:avLst/>
            </a:prstGeom>
            <a:noFill/>
            <a:ln>
              <a:noFill/>
            </a:ln>
          </p:spPr>
          <p:txBody>
            <a:bodyPr anchorCtr="0" anchor="ctr" bIns="0" lIns="213700" spcFirstLastPara="1" rIns="213700" wrap="square" tIns="0">
              <a:noAutofit/>
            </a:bodyPr>
            <a:lstStyle/>
            <a:p>
              <a:pPr indent="0" lvl="0" marL="0" marR="0" rtl="0" algn="l">
                <a:lnSpc>
                  <a:spcPct val="90000"/>
                </a:lnSpc>
                <a:spcBef>
                  <a:spcPts val="0"/>
                </a:spcBef>
                <a:spcAft>
                  <a:spcPts val="0"/>
                </a:spcAft>
                <a:buNone/>
              </a:pPr>
              <a:r>
                <a:rPr lang="en-US" sz="2000">
                  <a:solidFill>
                    <a:schemeClr val="lt1"/>
                  </a:solidFill>
                  <a:latin typeface="Georgia"/>
                  <a:ea typeface="Georgia"/>
                  <a:cs typeface="Georgia"/>
                  <a:sym typeface="Georgia"/>
                </a:rPr>
                <a:t>Supply forecasting</a:t>
              </a:r>
              <a:endParaRPr sz="2000">
                <a:solidFill>
                  <a:schemeClr val="lt1"/>
                </a:solidFill>
                <a:latin typeface="Georgia"/>
                <a:ea typeface="Georgia"/>
                <a:cs typeface="Georgia"/>
                <a:sym typeface="Georgia"/>
              </a:endParaRPr>
            </a:p>
          </p:txBody>
        </p:sp>
        <p:sp>
          <p:nvSpPr>
            <p:cNvPr id="225" name="Google Shape;225;p17"/>
            <p:cNvSpPr/>
            <p:nvPr/>
          </p:nvSpPr>
          <p:spPr>
            <a:xfrm>
              <a:off x="0" y="3050700"/>
              <a:ext cx="8077200" cy="504000"/>
            </a:xfrm>
            <a:prstGeom prst="rect">
              <a:avLst/>
            </a:prstGeom>
            <a:solidFill>
              <a:schemeClr val="lt1">
                <a:alpha val="89803"/>
              </a:schemeClr>
            </a:solidFill>
            <a:ln cap="flat" cmpd="sng" w="11425">
              <a:solidFill>
                <a:schemeClr val="accent1"/>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7"/>
            <p:cNvSpPr/>
            <p:nvPr/>
          </p:nvSpPr>
          <p:spPr>
            <a:xfrm>
              <a:off x="403860" y="2755500"/>
              <a:ext cx="5654040" cy="590400"/>
            </a:xfrm>
            <a:prstGeom prst="roundRect">
              <a:avLst>
                <a:gd fmla="val 16667" name="adj"/>
              </a:avLst>
            </a:prstGeom>
            <a:solidFill>
              <a:schemeClr val="accent1"/>
            </a:solidFill>
            <a:ln cap="flat" cmpd="sng" w="11425">
              <a:solidFill>
                <a:schemeClr val="lt1"/>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7"/>
            <p:cNvSpPr txBox="1"/>
            <p:nvPr/>
          </p:nvSpPr>
          <p:spPr>
            <a:xfrm>
              <a:off x="403860" y="2755500"/>
              <a:ext cx="5654040" cy="590400"/>
            </a:xfrm>
            <a:prstGeom prst="rect">
              <a:avLst/>
            </a:prstGeom>
            <a:noFill/>
            <a:ln>
              <a:noFill/>
            </a:ln>
          </p:spPr>
          <p:txBody>
            <a:bodyPr anchorCtr="0" anchor="ctr" bIns="0" lIns="213700" spcFirstLastPara="1" rIns="213700" wrap="square" tIns="0">
              <a:noAutofit/>
            </a:bodyPr>
            <a:lstStyle/>
            <a:p>
              <a:pPr indent="0" lvl="0" marL="0" marR="0" rtl="0" algn="l">
                <a:lnSpc>
                  <a:spcPct val="90000"/>
                </a:lnSpc>
                <a:spcBef>
                  <a:spcPts val="0"/>
                </a:spcBef>
                <a:spcAft>
                  <a:spcPts val="0"/>
                </a:spcAft>
                <a:buNone/>
              </a:pPr>
              <a:r>
                <a:rPr lang="en-US" sz="2000">
                  <a:solidFill>
                    <a:schemeClr val="lt1"/>
                  </a:solidFill>
                  <a:latin typeface="Georgia"/>
                  <a:ea typeface="Georgia"/>
                  <a:cs typeface="Georgia"/>
                  <a:sym typeface="Georgia"/>
                </a:rPr>
                <a:t>Matching demand and supply</a:t>
              </a:r>
              <a:endParaRPr sz="2000">
                <a:solidFill>
                  <a:schemeClr val="lt1"/>
                </a:solidFill>
                <a:latin typeface="Georgia"/>
                <a:ea typeface="Georgia"/>
                <a:cs typeface="Georgia"/>
                <a:sym typeface="Georgia"/>
              </a:endParaRPr>
            </a:p>
          </p:txBody>
        </p:sp>
        <p:sp>
          <p:nvSpPr>
            <p:cNvPr id="228" name="Google Shape;228;p17"/>
            <p:cNvSpPr/>
            <p:nvPr/>
          </p:nvSpPr>
          <p:spPr>
            <a:xfrm>
              <a:off x="0" y="3957900"/>
              <a:ext cx="8077200" cy="504000"/>
            </a:xfrm>
            <a:prstGeom prst="rect">
              <a:avLst/>
            </a:prstGeom>
            <a:solidFill>
              <a:schemeClr val="lt1">
                <a:alpha val="89803"/>
              </a:schemeClr>
            </a:solidFill>
            <a:ln cap="flat" cmpd="sng" w="11425">
              <a:solidFill>
                <a:schemeClr val="accent1"/>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7"/>
            <p:cNvSpPr/>
            <p:nvPr/>
          </p:nvSpPr>
          <p:spPr>
            <a:xfrm>
              <a:off x="403860" y="3662700"/>
              <a:ext cx="5654040" cy="590400"/>
            </a:xfrm>
            <a:prstGeom prst="roundRect">
              <a:avLst>
                <a:gd fmla="val 16667" name="adj"/>
              </a:avLst>
            </a:prstGeom>
            <a:solidFill>
              <a:schemeClr val="accent1"/>
            </a:solidFill>
            <a:ln cap="flat" cmpd="sng" w="11425">
              <a:solidFill>
                <a:schemeClr val="lt1"/>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7"/>
            <p:cNvSpPr txBox="1"/>
            <p:nvPr/>
          </p:nvSpPr>
          <p:spPr>
            <a:xfrm>
              <a:off x="403860" y="3662700"/>
              <a:ext cx="5654040" cy="590400"/>
            </a:xfrm>
            <a:prstGeom prst="rect">
              <a:avLst/>
            </a:prstGeom>
            <a:noFill/>
            <a:ln>
              <a:noFill/>
            </a:ln>
          </p:spPr>
          <p:txBody>
            <a:bodyPr anchorCtr="0" anchor="ctr" bIns="0" lIns="213700" spcFirstLastPara="1" rIns="213700" wrap="square" tIns="0">
              <a:noAutofit/>
            </a:bodyPr>
            <a:lstStyle/>
            <a:p>
              <a:pPr indent="0" lvl="0" marL="0" marR="0" rtl="0" algn="l">
                <a:lnSpc>
                  <a:spcPct val="90000"/>
                </a:lnSpc>
                <a:spcBef>
                  <a:spcPts val="0"/>
                </a:spcBef>
                <a:spcAft>
                  <a:spcPts val="0"/>
                </a:spcAft>
                <a:buNone/>
              </a:pPr>
              <a:r>
                <a:rPr lang="en-US" sz="2000">
                  <a:solidFill>
                    <a:schemeClr val="lt1"/>
                  </a:solidFill>
                  <a:latin typeface="Georgia"/>
                  <a:ea typeface="Georgia"/>
                  <a:cs typeface="Georgia"/>
                  <a:sym typeface="Georgia"/>
                </a:rPr>
                <a:t>Preparing Action Plans</a:t>
              </a:r>
              <a:endParaRPr sz="2000">
                <a:solidFill>
                  <a:schemeClr val="lt1"/>
                </a:solidFill>
                <a:latin typeface="Georgia"/>
                <a:ea typeface="Georgia"/>
                <a:cs typeface="Georgia"/>
                <a:sym typeface="Georgia"/>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sp>
        <p:nvSpPr>
          <p:cNvPr id="235" name="Google Shape;235;p18"/>
          <p:cNvSpPr txBox="1"/>
          <p:nvPr>
            <p:ph type="title"/>
          </p:nvPr>
        </p:nvSpPr>
        <p:spPr>
          <a:xfrm>
            <a:off x="301752" y="228600"/>
            <a:ext cx="8534400" cy="758952"/>
          </a:xfrm>
          <a:prstGeom prst="rect">
            <a:avLst/>
          </a:prstGeom>
          <a:noFill/>
          <a:ln>
            <a:noFill/>
          </a:ln>
        </p:spPr>
        <p:txBody>
          <a:bodyPr anchorCtr="0" anchor="b" bIns="45700" lIns="91425" spcFirstLastPara="1" rIns="91425" wrap="square" tIns="45700">
            <a:noAutofit/>
          </a:bodyPr>
          <a:lstStyle/>
          <a:p>
            <a:pPr indent="0" lvl="0" marL="0" marR="0" rtl="0" algn="ctr">
              <a:spcBef>
                <a:spcPts val="0"/>
              </a:spcBef>
              <a:spcAft>
                <a:spcPts val="0"/>
              </a:spcAft>
              <a:buClr>
                <a:srgbClr val="7A9798"/>
              </a:buClr>
              <a:buSzPts val="3300"/>
              <a:buFont typeface="Georgia"/>
              <a:buNone/>
            </a:pPr>
            <a:r>
              <a:rPr b="0" i="0" lang="en-US" sz="3300" u="none" cap="none" strike="noStrike">
                <a:solidFill>
                  <a:srgbClr val="7A9798"/>
                </a:solidFill>
                <a:latin typeface="Georgia"/>
                <a:ea typeface="Georgia"/>
                <a:cs typeface="Georgia"/>
                <a:sym typeface="Georgia"/>
              </a:rPr>
              <a:t>HRP Process</a:t>
            </a:r>
            <a:endParaRPr b="0" i="0" sz="3300" u="none" cap="none" strike="noStrike">
              <a:solidFill>
                <a:srgbClr val="7A9798"/>
              </a:solidFill>
              <a:latin typeface="Georgia"/>
              <a:ea typeface="Georgia"/>
              <a:cs typeface="Georgia"/>
              <a:sym typeface="Georgia"/>
            </a:endParaRPr>
          </a:p>
        </p:txBody>
      </p:sp>
      <p:sp>
        <p:nvSpPr>
          <p:cNvPr id="236" name="Google Shape;236;p18"/>
          <p:cNvSpPr txBox="1"/>
          <p:nvPr>
            <p:ph idx="11" type="ftr"/>
          </p:nvPr>
        </p:nvSpPr>
        <p:spPr>
          <a:xfrm>
            <a:off x="304800" y="6410848"/>
            <a:ext cx="3581400"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a:solidFill>
                  <a:srgbClr val="FFFFFF"/>
                </a:solidFill>
                <a:latin typeface="Georgia"/>
                <a:ea typeface="Georgia"/>
                <a:cs typeface="Georgia"/>
                <a:sym typeface="Georgia"/>
              </a:rPr>
              <a:t>HRM by Rameshwor</a:t>
            </a:r>
            <a:endParaRPr sz="1200">
              <a:solidFill>
                <a:srgbClr val="FFFFFF"/>
              </a:solidFill>
              <a:latin typeface="Georgia"/>
              <a:ea typeface="Georgia"/>
              <a:cs typeface="Georgia"/>
              <a:sym typeface="Georgia"/>
            </a:endParaRPr>
          </a:p>
        </p:txBody>
      </p:sp>
      <p:sp>
        <p:nvSpPr>
          <p:cNvPr id="237" name="Google Shape;237;p18"/>
          <p:cNvSpPr txBox="1"/>
          <p:nvPr>
            <p:ph idx="1" type="body"/>
          </p:nvPr>
        </p:nvSpPr>
        <p:spPr>
          <a:xfrm>
            <a:off x="301752" y="1527048"/>
            <a:ext cx="8503920" cy="4572000"/>
          </a:xfrm>
          <a:prstGeom prst="rect">
            <a:avLst/>
          </a:prstGeom>
          <a:noFill/>
          <a:ln>
            <a:noFill/>
          </a:ln>
        </p:spPr>
        <p:txBody>
          <a:bodyPr anchorCtr="0" anchor="t" bIns="45700" lIns="91425" spcFirstLastPara="1" rIns="91425" wrap="square" tIns="45700">
            <a:noAutofit/>
          </a:bodyPr>
          <a:lstStyle/>
          <a:p>
            <a:pPr indent="-514350" lvl="0" marL="514350" marR="0" rtl="0" algn="l">
              <a:spcBef>
                <a:spcPts val="0"/>
              </a:spcBef>
              <a:spcAft>
                <a:spcPts val="0"/>
              </a:spcAft>
              <a:buClr>
                <a:schemeClr val="accent1"/>
              </a:buClr>
              <a:buSzPts val="2295"/>
              <a:buFont typeface="Noto Sans Symbols"/>
              <a:buNone/>
            </a:pPr>
            <a:r>
              <a:rPr b="0" i="0" lang="en-US" sz="2700" u="none" cap="none" strike="noStrike">
                <a:solidFill>
                  <a:schemeClr val="dk1"/>
                </a:solidFill>
                <a:latin typeface="Georgia"/>
                <a:ea typeface="Georgia"/>
                <a:cs typeface="Georgia"/>
                <a:sym typeface="Georgia"/>
              </a:rPr>
              <a:t>1)	Assessing Current Human Resource</a:t>
            </a:r>
            <a:endParaRPr/>
          </a:p>
          <a:p>
            <a:pPr indent="-514350" lvl="1" marL="788670" marR="0" rtl="0" algn="l">
              <a:spcBef>
                <a:spcPts val="440"/>
              </a:spcBef>
              <a:spcAft>
                <a:spcPts val="0"/>
              </a:spcAft>
              <a:buClr>
                <a:schemeClr val="accent2"/>
              </a:buClr>
              <a:buSzPts val="1540"/>
              <a:buFont typeface="Noto Sans Symbols"/>
              <a:buNone/>
            </a:pPr>
            <a:r>
              <a:rPr b="0" i="0" lang="en-US" sz="2200" u="none" cap="none" strike="noStrike">
                <a:solidFill>
                  <a:schemeClr val="dk2"/>
                </a:solidFill>
                <a:latin typeface="Georgia"/>
                <a:ea typeface="Georgia"/>
                <a:cs typeface="Georgia"/>
                <a:sym typeface="Georgia"/>
              </a:rPr>
              <a:t>This step looks at jobs currently being done and the people doing those jobs. It is based on:</a:t>
            </a:r>
            <a:endParaRPr/>
          </a:p>
          <a:p>
            <a:pPr indent="-514350" lvl="1" marL="788670" marR="0" rtl="0" algn="l">
              <a:spcBef>
                <a:spcPts val="440"/>
              </a:spcBef>
              <a:spcAft>
                <a:spcPts val="0"/>
              </a:spcAft>
              <a:buClr>
                <a:schemeClr val="accent2"/>
              </a:buClr>
              <a:buSzPts val="1540"/>
              <a:buFont typeface="Noto Sans Symbols"/>
              <a:buNone/>
            </a:pPr>
            <a:r>
              <a:rPr b="0" i="0" lang="en-US" sz="2200" u="none" cap="none" strike="noStrike">
                <a:solidFill>
                  <a:schemeClr val="dk2"/>
                </a:solidFill>
                <a:latin typeface="Georgia"/>
                <a:ea typeface="Georgia"/>
                <a:cs typeface="Georgia"/>
                <a:sym typeface="Georgia"/>
              </a:rPr>
              <a:t>	a) Human resource inventory: It describes competencies currently available in the organization.</a:t>
            </a:r>
            <a:br>
              <a:rPr b="0" i="0" lang="en-US" sz="2200" u="none" cap="none" strike="noStrike">
                <a:solidFill>
                  <a:schemeClr val="dk2"/>
                </a:solidFill>
                <a:latin typeface="Georgia"/>
                <a:ea typeface="Georgia"/>
                <a:cs typeface="Georgia"/>
                <a:sym typeface="Georgia"/>
              </a:rPr>
            </a:br>
            <a:endParaRPr b="0" i="0" sz="2200" u="none" cap="none" strike="noStrike">
              <a:solidFill>
                <a:schemeClr val="dk2"/>
              </a:solidFill>
              <a:latin typeface="Georgia"/>
              <a:ea typeface="Georgia"/>
              <a:cs typeface="Georgia"/>
              <a:sym typeface="Georgia"/>
            </a:endParaRPr>
          </a:p>
          <a:p>
            <a:pPr indent="-514350" lvl="1" marL="788670" marR="0" rtl="0" algn="l">
              <a:spcBef>
                <a:spcPts val="440"/>
              </a:spcBef>
              <a:spcAft>
                <a:spcPts val="0"/>
              </a:spcAft>
              <a:buClr>
                <a:schemeClr val="accent2"/>
              </a:buClr>
              <a:buSzPts val="1540"/>
              <a:buFont typeface="Noto Sans Symbols"/>
              <a:buNone/>
            </a:pPr>
            <a:r>
              <a:rPr b="0" i="0" lang="en-US" sz="2200" u="none" cap="none" strike="noStrike">
                <a:solidFill>
                  <a:schemeClr val="dk2"/>
                </a:solidFill>
                <a:latin typeface="Georgia"/>
                <a:ea typeface="Georgia"/>
                <a:cs typeface="Georgia"/>
                <a:sym typeface="Georgia"/>
              </a:rPr>
              <a:t>	b) Human resource information system(HRIS)</a:t>
            </a:r>
            <a:br>
              <a:rPr b="0" i="0" lang="en-US" sz="2200" u="none" cap="none" strike="noStrike">
                <a:solidFill>
                  <a:schemeClr val="dk2"/>
                </a:solidFill>
                <a:latin typeface="Georgia"/>
                <a:ea typeface="Georgia"/>
                <a:cs typeface="Georgia"/>
                <a:sym typeface="Georgia"/>
              </a:rPr>
            </a:br>
            <a:endParaRPr b="0" i="0" sz="2200" u="none" cap="none" strike="noStrike">
              <a:solidFill>
                <a:schemeClr val="dk2"/>
              </a:solidFill>
              <a:latin typeface="Georgia"/>
              <a:ea typeface="Georgia"/>
              <a:cs typeface="Georgia"/>
              <a:sym typeface="Georgia"/>
            </a:endParaRPr>
          </a:p>
          <a:p>
            <a:pPr indent="-514350" lvl="1" marL="788670" marR="0" rtl="0" algn="l">
              <a:spcBef>
                <a:spcPts val="440"/>
              </a:spcBef>
              <a:spcAft>
                <a:spcPts val="0"/>
              </a:spcAft>
              <a:buClr>
                <a:schemeClr val="accent2"/>
              </a:buClr>
              <a:buSzPts val="1540"/>
              <a:buFont typeface="Noto Sans Symbols"/>
              <a:buNone/>
            </a:pPr>
            <a:r>
              <a:rPr b="0" i="0" lang="en-US" sz="2200" u="none" cap="none" strike="noStrike">
                <a:solidFill>
                  <a:schemeClr val="dk2"/>
                </a:solidFill>
                <a:latin typeface="Georgia"/>
                <a:ea typeface="Georgia"/>
                <a:cs typeface="Georgia"/>
                <a:sym typeface="Georgia"/>
              </a:rPr>
              <a:t>	c) Job Analysis</a:t>
            </a:r>
            <a:endParaRPr/>
          </a:p>
          <a:p>
            <a:pPr indent="-514350" lvl="1" marL="788670" marR="0" rtl="0" algn="l">
              <a:spcBef>
                <a:spcPts val="440"/>
              </a:spcBef>
              <a:spcAft>
                <a:spcPts val="0"/>
              </a:spcAft>
              <a:buClr>
                <a:schemeClr val="accent2"/>
              </a:buClr>
              <a:buSzPts val="1540"/>
              <a:buFont typeface="Noto Sans Symbols"/>
              <a:buNone/>
            </a:pPr>
            <a:r>
              <a:rPr b="0" i="0" lang="en-US" sz="2200" u="none" cap="none" strike="noStrike">
                <a:solidFill>
                  <a:schemeClr val="dk2"/>
                </a:solidFill>
                <a:latin typeface="Georgia"/>
                <a:ea typeface="Georgia"/>
                <a:cs typeface="Georgia"/>
                <a:sym typeface="Georgia"/>
              </a:rPr>
              <a:t>	</a:t>
            </a:r>
            <a:endParaRPr/>
          </a:p>
          <a:p>
            <a:pPr indent="-514350" lvl="1" marL="788670" marR="0" rtl="0" algn="l">
              <a:spcBef>
                <a:spcPts val="440"/>
              </a:spcBef>
              <a:spcAft>
                <a:spcPts val="0"/>
              </a:spcAft>
              <a:buClr>
                <a:schemeClr val="accent2"/>
              </a:buClr>
              <a:buSzPts val="1540"/>
              <a:buFont typeface="Noto Sans Symbols"/>
              <a:buNone/>
            </a:pPr>
            <a:r>
              <a:t/>
            </a:r>
            <a:endParaRPr b="0" i="0" sz="2200" u="none" cap="none" strike="noStrike">
              <a:solidFill>
                <a:schemeClr val="dk2"/>
              </a:solidFill>
              <a:latin typeface="Georgia"/>
              <a:ea typeface="Georgia"/>
              <a:cs typeface="Georgia"/>
              <a:sym typeface="Georgi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 name="Shape 241"/>
        <p:cNvGrpSpPr/>
        <p:nvPr/>
      </p:nvGrpSpPr>
      <p:grpSpPr>
        <a:xfrm>
          <a:off x="0" y="0"/>
          <a:ext cx="0" cy="0"/>
          <a:chOff x="0" y="0"/>
          <a:chExt cx="0" cy="0"/>
        </a:xfrm>
      </p:grpSpPr>
      <p:sp>
        <p:nvSpPr>
          <p:cNvPr id="242" name="Google Shape;242;p19"/>
          <p:cNvSpPr txBox="1"/>
          <p:nvPr>
            <p:ph idx="11" type="ftr"/>
          </p:nvPr>
        </p:nvSpPr>
        <p:spPr>
          <a:xfrm>
            <a:off x="304800" y="6410848"/>
            <a:ext cx="3581400"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a:solidFill>
                  <a:srgbClr val="FFFFFF"/>
                </a:solidFill>
                <a:latin typeface="Georgia"/>
                <a:ea typeface="Georgia"/>
                <a:cs typeface="Georgia"/>
                <a:sym typeface="Georgia"/>
              </a:rPr>
              <a:t>HRM by Rameshwor</a:t>
            </a:r>
            <a:endParaRPr sz="1200">
              <a:solidFill>
                <a:srgbClr val="FFFFFF"/>
              </a:solidFill>
              <a:latin typeface="Georgia"/>
              <a:ea typeface="Georgia"/>
              <a:cs typeface="Georgia"/>
              <a:sym typeface="Georgia"/>
            </a:endParaRPr>
          </a:p>
        </p:txBody>
      </p:sp>
      <p:sp>
        <p:nvSpPr>
          <p:cNvPr id="243" name="Google Shape;243;p19"/>
          <p:cNvSpPr txBox="1"/>
          <p:nvPr>
            <p:ph idx="1" type="body"/>
          </p:nvPr>
        </p:nvSpPr>
        <p:spPr>
          <a:xfrm>
            <a:off x="301752" y="1752600"/>
            <a:ext cx="8503920" cy="4346448"/>
          </a:xfrm>
          <a:prstGeom prst="rect">
            <a:avLst/>
          </a:prstGeom>
          <a:noFill/>
          <a:ln>
            <a:noFill/>
          </a:ln>
        </p:spPr>
        <p:txBody>
          <a:bodyPr anchorCtr="0" anchor="t" bIns="45700" lIns="91425" spcFirstLastPara="1" rIns="91425" wrap="square" tIns="45700">
            <a:noAutofit/>
          </a:bodyPr>
          <a:lstStyle/>
          <a:p>
            <a:pPr indent="-274320" lvl="0" marL="274320" marR="0" rtl="0" algn="l">
              <a:lnSpc>
                <a:spcPct val="90000"/>
              </a:lnSpc>
              <a:spcBef>
                <a:spcPts val="0"/>
              </a:spcBef>
              <a:spcAft>
                <a:spcPts val="0"/>
              </a:spcAft>
              <a:buClr>
                <a:schemeClr val="accent1"/>
              </a:buClr>
              <a:buSzPts val="2122"/>
              <a:buFont typeface="Noto Sans Symbols"/>
              <a:buNone/>
            </a:pPr>
            <a:r>
              <a:rPr b="0" i="0" lang="en-US" sz="2497" u="none" cap="none" strike="noStrike">
                <a:solidFill>
                  <a:schemeClr val="dk1"/>
                </a:solidFill>
                <a:latin typeface="Georgia"/>
                <a:ea typeface="Georgia"/>
                <a:cs typeface="Georgia"/>
                <a:sym typeface="Georgia"/>
              </a:rPr>
              <a:t>2. Forecasting Human Resource Demand</a:t>
            </a:r>
            <a:br>
              <a:rPr b="0" i="0" lang="en-US" sz="2497" u="none" cap="none" strike="noStrike">
                <a:solidFill>
                  <a:schemeClr val="dk1"/>
                </a:solidFill>
                <a:latin typeface="Georgia"/>
                <a:ea typeface="Georgia"/>
                <a:cs typeface="Georgia"/>
                <a:sym typeface="Georgia"/>
              </a:rPr>
            </a:br>
            <a:r>
              <a:rPr b="0" i="0" lang="en-US" sz="2497" u="none" cap="none" strike="noStrike">
                <a:solidFill>
                  <a:schemeClr val="dk1"/>
                </a:solidFill>
                <a:latin typeface="Georgia"/>
                <a:ea typeface="Georgia"/>
                <a:cs typeface="Georgia"/>
                <a:sym typeface="Georgia"/>
              </a:rPr>
              <a:t>-Demand forecasting for human resource consist of preparing a proforma human resource inventory. </a:t>
            </a:r>
            <a:br>
              <a:rPr b="0" i="0" lang="en-US" sz="2497" u="none" cap="none" strike="noStrike">
                <a:solidFill>
                  <a:schemeClr val="dk1"/>
                </a:solidFill>
                <a:latin typeface="Georgia"/>
                <a:ea typeface="Georgia"/>
                <a:cs typeface="Georgia"/>
                <a:sym typeface="Georgia"/>
              </a:rPr>
            </a:br>
            <a:r>
              <a:rPr b="0" i="0" lang="en-US" sz="2497" u="none" cap="none" strike="noStrike">
                <a:solidFill>
                  <a:schemeClr val="dk1"/>
                </a:solidFill>
                <a:latin typeface="Georgia"/>
                <a:ea typeface="Georgia"/>
                <a:cs typeface="Georgia"/>
                <a:sym typeface="Georgia"/>
              </a:rPr>
              <a:t>-Forecasting future human resource demand in terms of quantity and quality is an important aspect of human resource planning </a:t>
            </a:r>
            <a:br>
              <a:rPr b="0" i="0" lang="en-US" sz="2497" u="none" cap="none" strike="noStrike">
                <a:solidFill>
                  <a:schemeClr val="dk1"/>
                </a:solidFill>
                <a:latin typeface="Georgia"/>
                <a:ea typeface="Georgia"/>
                <a:cs typeface="Georgia"/>
                <a:sym typeface="Georgia"/>
              </a:rPr>
            </a:br>
            <a:r>
              <a:rPr b="0" i="0" lang="en-US" sz="2497" u="none" cap="none" strike="noStrike">
                <a:solidFill>
                  <a:schemeClr val="dk1"/>
                </a:solidFill>
                <a:latin typeface="Georgia"/>
                <a:ea typeface="Georgia"/>
                <a:cs typeface="Georgia"/>
                <a:sym typeface="Georgia"/>
              </a:rPr>
              <a:t>HR Demand  forecasting can be affect by</a:t>
            </a:r>
            <a:br>
              <a:rPr b="0" i="0" lang="en-US" sz="2497" u="none" cap="none" strike="noStrike">
                <a:solidFill>
                  <a:schemeClr val="dk1"/>
                </a:solidFill>
                <a:latin typeface="Georgia"/>
                <a:ea typeface="Georgia"/>
                <a:cs typeface="Georgia"/>
                <a:sym typeface="Georgia"/>
              </a:rPr>
            </a:br>
            <a:r>
              <a:rPr b="0" i="0" lang="en-US" sz="2497" u="none" cap="none" strike="noStrike">
                <a:solidFill>
                  <a:schemeClr val="dk1"/>
                </a:solidFill>
                <a:latin typeface="Georgia"/>
                <a:ea typeface="Georgia"/>
                <a:cs typeface="Georgia"/>
                <a:sym typeface="Georgia"/>
              </a:rPr>
              <a:t>i) External Environmental Forces</a:t>
            </a:r>
            <a:br>
              <a:rPr b="0" i="0" lang="en-US" sz="2497" u="none" cap="none" strike="noStrike">
                <a:solidFill>
                  <a:schemeClr val="dk1"/>
                </a:solidFill>
                <a:latin typeface="Georgia"/>
                <a:ea typeface="Georgia"/>
                <a:cs typeface="Georgia"/>
                <a:sym typeface="Georgia"/>
              </a:rPr>
            </a:br>
            <a:r>
              <a:rPr b="0" i="0" lang="en-US" sz="2497" u="none" cap="none" strike="noStrike">
                <a:solidFill>
                  <a:schemeClr val="dk1"/>
                </a:solidFill>
                <a:latin typeface="Georgia"/>
                <a:ea typeface="Georgia"/>
                <a:cs typeface="Georgia"/>
                <a:sym typeface="Georgia"/>
              </a:rPr>
              <a:t>ii)Organizational objective</a:t>
            </a:r>
            <a:br>
              <a:rPr b="0" i="0" lang="en-US" sz="2497" u="none" cap="none" strike="noStrike">
                <a:solidFill>
                  <a:schemeClr val="dk1"/>
                </a:solidFill>
                <a:latin typeface="Georgia"/>
                <a:ea typeface="Georgia"/>
                <a:cs typeface="Georgia"/>
                <a:sym typeface="Georgia"/>
              </a:rPr>
            </a:br>
            <a:r>
              <a:rPr b="0" i="0" lang="en-US" sz="2497" u="none" cap="none" strike="noStrike">
                <a:solidFill>
                  <a:schemeClr val="dk1"/>
                </a:solidFill>
                <a:latin typeface="Georgia"/>
                <a:ea typeface="Georgia"/>
                <a:cs typeface="Georgia"/>
                <a:sym typeface="Georgia"/>
              </a:rPr>
              <a:t>iii) Business Plan</a:t>
            </a:r>
            <a:br>
              <a:rPr b="0" i="0" lang="en-US" sz="2497" u="none" cap="none" strike="noStrike">
                <a:solidFill>
                  <a:schemeClr val="dk1"/>
                </a:solidFill>
                <a:latin typeface="Georgia"/>
                <a:ea typeface="Georgia"/>
                <a:cs typeface="Georgia"/>
                <a:sym typeface="Georgia"/>
              </a:rPr>
            </a:br>
            <a:r>
              <a:rPr b="0" i="0" lang="en-US" sz="2497" u="none" cap="none" strike="noStrike">
                <a:solidFill>
                  <a:schemeClr val="dk1"/>
                </a:solidFill>
                <a:latin typeface="Georgia"/>
                <a:ea typeface="Georgia"/>
                <a:cs typeface="Georgia"/>
                <a:sym typeface="Georgia"/>
              </a:rPr>
              <a:t>iv) Succession Plan</a:t>
            </a:r>
            <a:br>
              <a:rPr b="0" i="0" lang="en-US" sz="2497" u="none" cap="none" strike="noStrike">
                <a:solidFill>
                  <a:schemeClr val="dk1"/>
                </a:solidFill>
                <a:latin typeface="Georgia"/>
                <a:ea typeface="Georgia"/>
                <a:cs typeface="Georgia"/>
                <a:sym typeface="Georgia"/>
              </a:rPr>
            </a:br>
            <a:r>
              <a:rPr b="0" i="0" lang="en-US" sz="2497" u="none" cap="none" strike="noStrike">
                <a:solidFill>
                  <a:schemeClr val="dk1"/>
                </a:solidFill>
                <a:latin typeface="Georgia"/>
                <a:ea typeface="Georgia"/>
                <a:cs typeface="Georgia"/>
                <a:sym typeface="Georgia"/>
              </a:rPr>
              <a:t>v)Work force factors</a:t>
            </a:r>
            <a:endParaRPr/>
          </a:p>
          <a:p>
            <a:pPr indent="-274320" lvl="0" marL="274320" marR="0" rtl="0" algn="l">
              <a:lnSpc>
                <a:spcPct val="90000"/>
              </a:lnSpc>
              <a:spcBef>
                <a:spcPts val="499"/>
              </a:spcBef>
              <a:spcAft>
                <a:spcPts val="0"/>
              </a:spcAft>
              <a:buClr>
                <a:schemeClr val="accent1"/>
              </a:buClr>
              <a:buSzPts val="2122"/>
              <a:buFont typeface="Noto Sans Symbols"/>
              <a:buNone/>
            </a:pPr>
            <a:r>
              <a:t/>
            </a:r>
            <a:endParaRPr b="0" i="0" sz="2497" u="none" cap="none" strike="noStrike">
              <a:solidFill>
                <a:schemeClr val="dk1"/>
              </a:solidFill>
              <a:latin typeface="Georgia"/>
              <a:ea typeface="Georgia"/>
              <a:cs typeface="Georgia"/>
              <a:sym typeface="Georgi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7" name="Shape 247"/>
        <p:cNvGrpSpPr/>
        <p:nvPr/>
      </p:nvGrpSpPr>
      <p:grpSpPr>
        <a:xfrm>
          <a:off x="0" y="0"/>
          <a:ext cx="0" cy="0"/>
          <a:chOff x="0" y="0"/>
          <a:chExt cx="0" cy="0"/>
        </a:xfrm>
      </p:grpSpPr>
      <p:sp>
        <p:nvSpPr>
          <p:cNvPr id="248" name="Google Shape;248;p20"/>
          <p:cNvSpPr txBox="1"/>
          <p:nvPr>
            <p:ph type="title"/>
          </p:nvPr>
        </p:nvSpPr>
        <p:spPr>
          <a:xfrm>
            <a:off x="301752" y="228600"/>
            <a:ext cx="8534400" cy="758952"/>
          </a:xfrm>
          <a:prstGeom prst="rect">
            <a:avLst/>
          </a:prstGeom>
          <a:noFill/>
          <a:ln>
            <a:noFill/>
          </a:ln>
        </p:spPr>
        <p:txBody>
          <a:bodyPr anchorCtr="0" anchor="b" bIns="45700" lIns="91425" spcFirstLastPara="1" rIns="91425" wrap="square" tIns="45700">
            <a:noAutofit/>
          </a:bodyPr>
          <a:lstStyle/>
          <a:p>
            <a:pPr indent="0" lvl="0" marL="0" marR="0" rtl="0" algn="ctr">
              <a:spcBef>
                <a:spcPts val="0"/>
              </a:spcBef>
              <a:spcAft>
                <a:spcPts val="0"/>
              </a:spcAft>
              <a:buClr>
                <a:srgbClr val="7A9798"/>
              </a:buClr>
              <a:buSzPts val="3300"/>
              <a:buFont typeface="Georgia"/>
              <a:buNone/>
            </a:pPr>
            <a:r>
              <a:rPr b="0" i="0" lang="en-US" sz="3300" u="none" cap="none" strike="noStrike">
                <a:solidFill>
                  <a:srgbClr val="7A9798"/>
                </a:solidFill>
                <a:latin typeface="Georgia"/>
                <a:ea typeface="Georgia"/>
                <a:cs typeface="Georgia"/>
                <a:sym typeface="Georgia"/>
              </a:rPr>
              <a:t>HRP Process</a:t>
            </a:r>
            <a:endParaRPr b="0" i="0" sz="3300" u="none" cap="none" strike="noStrike">
              <a:solidFill>
                <a:srgbClr val="7A9798"/>
              </a:solidFill>
              <a:latin typeface="Georgia"/>
              <a:ea typeface="Georgia"/>
              <a:cs typeface="Georgia"/>
              <a:sym typeface="Georgia"/>
            </a:endParaRPr>
          </a:p>
        </p:txBody>
      </p:sp>
      <p:sp>
        <p:nvSpPr>
          <p:cNvPr id="249" name="Google Shape;249;p20"/>
          <p:cNvSpPr txBox="1"/>
          <p:nvPr>
            <p:ph idx="11" type="ftr"/>
          </p:nvPr>
        </p:nvSpPr>
        <p:spPr>
          <a:xfrm>
            <a:off x="304800" y="6410848"/>
            <a:ext cx="3581400"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a:solidFill>
                  <a:srgbClr val="FFFFFF"/>
                </a:solidFill>
                <a:latin typeface="Georgia"/>
                <a:ea typeface="Georgia"/>
                <a:cs typeface="Georgia"/>
                <a:sym typeface="Georgia"/>
              </a:rPr>
              <a:t>HRM by Rameshwor</a:t>
            </a:r>
            <a:endParaRPr sz="1200">
              <a:solidFill>
                <a:srgbClr val="FFFFFF"/>
              </a:solidFill>
              <a:latin typeface="Georgia"/>
              <a:ea typeface="Georgia"/>
              <a:cs typeface="Georgia"/>
              <a:sym typeface="Georgia"/>
            </a:endParaRPr>
          </a:p>
        </p:txBody>
      </p:sp>
      <p:sp>
        <p:nvSpPr>
          <p:cNvPr id="250" name="Google Shape;250;p20"/>
          <p:cNvSpPr txBox="1"/>
          <p:nvPr>
            <p:ph idx="1" type="body"/>
          </p:nvPr>
        </p:nvSpPr>
        <p:spPr>
          <a:xfrm>
            <a:off x="301752" y="1527048"/>
            <a:ext cx="8503920" cy="4572000"/>
          </a:xfrm>
          <a:prstGeom prst="rect">
            <a:avLst/>
          </a:prstGeom>
          <a:noFill/>
          <a:ln>
            <a:noFill/>
          </a:ln>
        </p:spPr>
        <p:txBody>
          <a:bodyPr anchorCtr="0" anchor="t" bIns="45700" lIns="91425" spcFirstLastPara="1" rIns="91425" wrap="square" tIns="45700">
            <a:noAutofit/>
          </a:bodyPr>
          <a:lstStyle/>
          <a:p>
            <a:pPr indent="-274320" lvl="0" marL="274320" marR="0" rtl="0" algn="l">
              <a:spcBef>
                <a:spcPts val="0"/>
              </a:spcBef>
              <a:spcAft>
                <a:spcPts val="0"/>
              </a:spcAft>
              <a:buClr>
                <a:schemeClr val="accent1"/>
              </a:buClr>
              <a:buSzPts val="2295"/>
              <a:buFont typeface="Noto Sans Symbols"/>
              <a:buNone/>
            </a:pPr>
            <a:r>
              <a:rPr b="0" i="0" lang="en-US" sz="2700" u="none" cap="none" strike="noStrike">
                <a:solidFill>
                  <a:schemeClr val="dk1"/>
                </a:solidFill>
                <a:latin typeface="Georgia"/>
                <a:ea typeface="Georgia"/>
                <a:cs typeface="Georgia"/>
                <a:sym typeface="Georgia"/>
              </a:rPr>
              <a:t>3. Forecasting Human Resource Supply</a:t>
            </a:r>
            <a:br>
              <a:rPr b="0" i="0" lang="en-US" sz="2700" u="none" cap="none" strike="noStrike">
                <a:solidFill>
                  <a:schemeClr val="dk1"/>
                </a:solidFill>
                <a:latin typeface="Georgia"/>
                <a:ea typeface="Georgia"/>
                <a:cs typeface="Georgia"/>
                <a:sym typeface="Georgia"/>
              </a:rPr>
            </a:br>
            <a:r>
              <a:rPr b="0" i="0" lang="en-US" sz="2700" u="none" cap="none" strike="noStrike">
                <a:solidFill>
                  <a:schemeClr val="dk1"/>
                </a:solidFill>
                <a:latin typeface="Georgia"/>
                <a:ea typeface="Georgia"/>
                <a:cs typeface="Georgia"/>
                <a:sym typeface="Georgia"/>
              </a:rPr>
              <a:t>-Supply forecasting estimates future source of human resource that are likely to be available from inside and outside the organization.</a:t>
            </a:r>
            <a:br>
              <a:rPr b="0" i="0" lang="en-US" sz="2700" u="none" cap="none" strike="noStrike">
                <a:solidFill>
                  <a:schemeClr val="dk1"/>
                </a:solidFill>
                <a:latin typeface="Georgia"/>
                <a:ea typeface="Georgia"/>
                <a:cs typeface="Georgia"/>
                <a:sym typeface="Georgia"/>
              </a:rPr>
            </a:br>
            <a:r>
              <a:rPr b="0" i="0" lang="en-US" sz="2700" u="none" cap="none" strike="noStrike">
                <a:solidFill>
                  <a:schemeClr val="dk1"/>
                </a:solidFill>
                <a:latin typeface="Georgia"/>
                <a:ea typeface="Georgia"/>
                <a:cs typeface="Georgia"/>
                <a:sym typeface="Georgia"/>
              </a:rPr>
              <a:t>Factors affecting human resource supply forecasting</a:t>
            </a:r>
            <a:br>
              <a:rPr b="0" i="0" lang="en-US" sz="2700" u="none" cap="none" strike="noStrike">
                <a:solidFill>
                  <a:schemeClr val="dk1"/>
                </a:solidFill>
                <a:latin typeface="Georgia"/>
                <a:ea typeface="Georgia"/>
                <a:cs typeface="Georgia"/>
                <a:sym typeface="Georgia"/>
              </a:rPr>
            </a:br>
            <a:r>
              <a:rPr b="0" i="0" lang="en-US" sz="2700" u="none" cap="none" strike="noStrike">
                <a:solidFill>
                  <a:schemeClr val="dk1"/>
                </a:solidFill>
                <a:latin typeface="Georgia"/>
                <a:ea typeface="Georgia"/>
                <a:cs typeface="Georgia"/>
                <a:sym typeface="Georgia"/>
              </a:rPr>
              <a:t>a) Internal Source forecasts</a:t>
            </a:r>
            <a:br>
              <a:rPr b="0" i="0" lang="en-US" sz="2700" u="none" cap="none" strike="noStrike">
                <a:solidFill>
                  <a:schemeClr val="dk1"/>
                </a:solidFill>
                <a:latin typeface="Georgia"/>
                <a:ea typeface="Georgia"/>
                <a:cs typeface="Georgia"/>
                <a:sym typeface="Georgia"/>
              </a:rPr>
            </a:br>
            <a:r>
              <a:rPr b="0" i="0" lang="en-US" sz="2700" u="none" cap="none" strike="noStrike">
                <a:solidFill>
                  <a:schemeClr val="dk1"/>
                </a:solidFill>
                <a:latin typeface="Georgia"/>
                <a:ea typeface="Georgia"/>
                <a:cs typeface="Georgia"/>
                <a:sym typeface="Georgia"/>
              </a:rPr>
              <a:t>b)Educational and training Institutes</a:t>
            </a:r>
            <a:br>
              <a:rPr b="0" i="0" lang="en-US" sz="2700" u="none" cap="none" strike="noStrike">
                <a:solidFill>
                  <a:schemeClr val="dk1"/>
                </a:solidFill>
                <a:latin typeface="Georgia"/>
                <a:ea typeface="Georgia"/>
                <a:cs typeface="Georgia"/>
                <a:sym typeface="Georgia"/>
              </a:rPr>
            </a:br>
            <a:r>
              <a:rPr b="0" i="0" lang="en-US" sz="2700" u="none" cap="none" strike="noStrike">
                <a:solidFill>
                  <a:schemeClr val="dk1"/>
                </a:solidFill>
                <a:latin typeface="Georgia"/>
                <a:ea typeface="Georgia"/>
                <a:cs typeface="Georgia"/>
                <a:sym typeface="Georgia"/>
              </a:rPr>
              <a:t>c) Labour Market</a:t>
            </a:r>
            <a:endParaRPr b="0" i="0" sz="2700" u="none" cap="none" strike="noStrike">
              <a:solidFill>
                <a:schemeClr val="dk1"/>
              </a:solidFill>
              <a:latin typeface="Georgia"/>
              <a:ea typeface="Georgia"/>
              <a:cs typeface="Georgia"/>
              <a:sym typeface="Georgi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4" name="Shape 254"/>
        <p:cNvGrpSpPr/>
        <p:nvPr/>
      </p:nvGrpSpPr>
      <p:grpSpPr>
        <a:xfrm>
          <a:off x="0" y="0"/>
          <a:ext cx="0" cy="0"/>
          <a:chOff x="0" y="0"/>
          <a:chExt cx="0" cy="0"/>
        </a:xfrm>
      </p:grpSpPr>
      <p:sp>
        <p:nvSpPr>
          <p:cNvPr id="255" name="Google Shape;255;p21"/>
          <p:cNvSpPr txBox="1"/>
          <p:nvPr>
            <p:ph type="title"/>
          </p:nvPr>
        </p:nvSpPr>
        <p:spPr>
          <a:xfrm>
            <a:off x="301752" y="228600"/>
            <a:ext cx="8534400" cy="758952"/>
          </a:xfrm>
          <a:prstGeom prst="rect">
            <a:avLst/>
          </a:prstGeom>
          <a:noFill/>
          <a:ln>
            <a:noFill/>
          </a:ln>
        </p:spPr>
        <p:txBody>
          <a:bodyPr anchorCtr="0" anchor="b" bIns="45700" lIns="91425" spcFirstLastPara="1" rIns="91425" wrap="square" tIns="45700">
            <a:noAutofit/>
          </a:bodyPr>
          <a:lstStyle/>
          <a:p>
            <a:pPr indent="0" lvl="0" marL="0" marR="0" rtl="0" algn="ctr">
              <a:spcBef>
                <a:spcPts val="0"/>
              </a:spcBef>
              <a:spcAft>
                <a:spcPts val="0"/>
              </a:spcAft>
              <a:buClr>
                <a:srgbClr val="7A9798"/>
              </a:buClr>
              <a:buSzPts val="3300"/>
              <a:buFont typeface="Georgia"/>
              <a:buNone/>
            </a:pPr>
            <a:r>
              <a:rPr b="0" i="0" lang="en-US" sz="3300" u="none" cap="none" strike="noStrike">
                <a:solidFill>
                  <a:srgbClr val="7A9798"/>
                </a:solidFill>
                <a:latin typeface="Georgia"/>
                <a:ea typeface="Georgia"/>
                <a:cs typeface="Georgia"/>
                <a:sym typeface="Georgia"/>
              </a:rPr>
              <a:t>HRP Process</a:t>
            </a:r>
            <a:endParaRPr b="0" i="0" sz="3300" u="none" cap="none" strike="noStrike">
              <a:solidFill>
                <a:srgbClr val="7A9798"/>
              </a:solidFill>
              <a:latin typeface="Georgia"/>
              <a:ea typeface="Georgia"/>
              <a:cs typeface="Georgia"/>
              <a:sym typeface="Georgia"/>
            </a:endParaRPr>
          </a:p>
        </p:txBody>
      </p:sp>
      <p:sp>
        <p:nvSpPr>
          <p:cNvPr id="256" name="Google Shape;256;p21"/>
          <p:cNvSpPr txBox="1"/>
          <p:nvPr>
            <p:ph idx="11" type="ftr"/>
          </p:nvPr>
        </p:nvSpPr>
        <p:spPr>
          <a:xfrm>
            <a:off x="304800" y="6410848"/>
            <a:ext cx="3581400"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a:solidFill>
                  <a:srgbClr val="FFFFFF"/>
                </a:solidFill>
                <a:latin typeface="Georgia"/>
                <a:ea typeface="Georgia"/>
                <a:cs typeface="Georgia"/>
                <a:sym typeface="Georgia"/>
              </a:rPr>
              <a:t>HRM by Rameshwor</a:t>
            </a:r>
            <a:endParaRPr sz="1200">
              <a:solidFill>
                <a:srgbClr val="FFFFFF"/>
              </a:solidFill>
              <a:latin typeface="Georgia"/>
              <a:ea typeface="Georgia"/>
              <a:cs typeface="Georgia"/>
              <a:sym typeface="Georgia"/>
            </a:endParaRPr>
          </a:p>
        </p:txBody>
      </p:sp>
      <p:sp>
        <p:nvSpPr>
          <p:cNvPr id="257" name="Google Shape;257;p21"/>
          <p:cNvSpPr txBox="1"/>
          <p:nvPr>
            <p:ph idx="1" type="body"/>
          </p:nvPr>
        </p:nvSpPr>
        <p:spPr>
          <a:xfrm>
            <a:off x="301752" y="1527048"/>
            <a:ext cx="8503920" cy="4572000"/>
          </a:xfrm>
          <a:prstGeom prst="rect">
            <a:avLst/>
          </a:prstGeom>
          <a:noFill/>
          <a:ln>
            <a:noFill/>
          </a:ln>
        </p:spPr>
        <p:txBody>
          <a:bodyPr anchorCtr="0" anchor="t" bIns="45700" lIns="91425" spcFirstLastPara="1" rIns="91425" wrap="square" tIns="45700">
            <a:noAutofit/>
          </a:bodyPr>
          <a:lstStyle/>
          <a:p>
            <a:pPr indent="-274320" lvl="0" marL="274320" marR="0" rtl="0" algn="l">
              <a:lnSpc>
                <a:spcPct val="90000"/>
              </a:lnSpc>
              <a:spcBef>
                <a:spcPts val="0"/>
              </a:spcBef>
              <a:spcAft>
                <a:spcPts val="0"/>
              </a:spcAft>
              <a:buClr>
                <a:schemeClr val="accent1"/>
              </a:buClr>
              <a:buSzPts val="2122"/>
              <a:buFont typeface="Noto Sans Symbols"/>
              <a:buNone/>
            </a:pPr>
            <a:r>
              <a:rPr b="0" i="0" lang="en-US" sz="2497" u="none" cap="none" strike="noStrike">
                <a:solidFill>
                  <a:schemeClr val="dk1"/>
                </a:solidFill>
                <a:latin typeface="Georgia"/>
                <a:ea typeface="Georgia"/>
                <a:cs typeface="Georgia"/>
                <a:sym typeface="Georgia"/>
              </a:rPr>
              <a:t>4. Matching Demand and Supply</a:t>
            </a:r>
            <a:br>
              <a:rPr b="0" i="0" lang="en-US" sz="2497" u="none" cap="none" strike="noStrike">
                <a:solidFill>
                  <a:schemeClr val="dk1"/>
                </a:solidFill>
                <a:latin typeface="Georgia"/>
                <a:ea typeface="Georgia"/>
                <a:cs typeface="Georgia"/>
                <a:sym typeface="Georgia"/>
              </a:rPr>
            </a:br>
            <a:r>
              <a:rPr b="0" i="0" lang="en-US" sz="2497" u="none" cap="none" strike="noStrike">
                <a:solidFill>
                  <a:schemeClr val="dk1"/>
                </a:solidFill>
                <a:latin typeface="Georgia"/>
                <a:ea typeface="Georgia"/>
                <a:cs typeface="Georgia"/>
                <a:sym typeface="Georgia"/>
              </a:rPr>
              <a:t>Demand and supply forecasts of human resource are matches to determine futures human resource requirements. </a:t>
            </a:r>
            <a:br>
              <a:rPr b="0" i="0" lang="en-US" sz="2497" u="none" cap="none" strike="noStrike">
                <a:solidFill>
                  <a:schemeClr val="dk1"/>
                </a:solidFill>
                <a:latin typeface="Georgia"/>
                <a:ea typeface="Georgia"/>
                <a:cs typeface="Georgia"/>
                <a:sym typeface="Georgia"/>
              </a:rPr>
            </a:br>
            <a:r>
              <a:rPr b="0" i="0" lang="en-US" sz="2497" u="none" cap="none" strike="noStrike">
                <a:solidFill>
                  <a:schemeClr val="dk1"/>
                </a:solidFill>
                <a:latin typeface="Georgia"/>
                <a:ea typeface="Georgia"/>
                <a:cs typeface="Georgia"/>
                <a:sym typeface="Georgia"/>
              </a:rPr>
              <a:t>Additional human resources will be needed to meet the shortages.</a:t>
            </a:r>
            <a:endParaRPr/>
          </a:p>
          <a:p>
            <a:pPr indent="-274320" lvl="0" marL="274320" marR="0" rtl="0" algn="l">
              <a:lnSpc>
                <a:spcPct val="90000"/>
              </a:lnSpc>
              <a:spcBef>
                <a:spcPts val="499"/>
              </a:spcBef>
              <a:spcAft>
                <a:spcPts val="0"/>
              </a:spcAft>
              <a:buClr>
                <a:schemeClr val="accent1"/>
              </a:buClr>
              <a:buSzPts val="2122"/>
              <a:buFont typeface="Noto Sans Symbols"/>
              <a:buNone/>
            </a:pPr>
            <a:r>
              <a:rPr b="0" i="0" lang="en-US" sz="2497" u="none" cap="none" strike="noStrike">
                <a:solidFill>
                  <a:schemeClr val="dk1"/>
                </a:solidFill>
                <a:latin typeface="Georgia"/>
                <a:ea typeface="Georgia"/>
                <a:cs typeface="Georgia"/>
                <a:sym typeface="Georgia"/>
              </a:rPr>
              <a:t>5. Preparation of action plans</a:t>
            </a:r>
            <a:br>
              <a:rPr b="0" i="0" lang="en-US" sz="2497" u="none" cap="none" strike="noStrike">
                <a:solidFill>
                  <a:schemeClr val="dk1"/>
                </a:solidFill>
                <a:latin typeface="Georgia"/>
                <a:ea typeface="Georgia"/>
                <a:cs typeface="Georgia"/>
                <a:sym typeface="Georgia"/>
              </a:rPr>
            </a:br>
            <a:r>
              <a:rPr b="0" i="0" lang="en-US" sz="2497" u="none" cap="none" strike="noStrike">
                <a:solidFill>
                  <a:schemeClr val="dk1"/>
                </a:solidFill>
                <a:latin typeface="Georgia"/>
                <a:ea typeface="Georgia"/>
                <a:cs typeface="Georgia"/>
                <a:sym typeface="Georgia"/>
              </a:rPr>
              <a:t>Actions plans are prepared to deal with shortages and surplus of human resource. They specify time –bound specific activities for implementation purposes.</a:t>
            </a:r>
            <a:br>
              <a:rPr b="0" i="0" lang="en-US" sz="2497" u="none" cap="none" strike="noStrike">
                <a:solidFill>
                  <a:schemeClr val="dk1"/>
                </a:solidFill>
                <a:latin typeface="Georgia"/>
                <a:ea typeface="Georgia"/>
                <a:cs typeface="Georgia"/>
                <a:sym typeface="Georgia"/>
              </a:rPr>
            </a:br>
            <a:br>
              <a:rPr b="0" i="0" lang="en-US" sz="2497" u="none" cap="none" strike="noStrike">
                <a:solidFill>
                  <a:schemeClr val="dk1"/>
                </a:solidFill>
                <a:latin typeface="Georgia"/>
                <a:ea typeface="Georgia"/>
                <a:cs typeface="Georgia"/>
                <a:sym typeface="Georgia"/>
              </a:rPr>
            </a:br>
            <a:endParaRPr b="0" i="0" sz="2497" u="none" cap="none" strike="noStrike">
              <a:solidFill>
                <a:schemeClr val="dk1"/>
              </a:solidFill>
              <a:latin typeface="Georgia"/>
              <a:ea typeface="Georgia"/>
              <a:cs typeface="Georgia"/>
              <a:sym typeface="Georgia"/>
            </a:endParaRPr>
          </a:p>
        </p:txBody>
      </p:sp>
    </p:spTree>
  </p:cSld>
  <p:clrMapOvr>
    <a:masterClrMapping/>
  </p:clrMapOvr>
</p:sld>
</file>

<file path=ppt/theme/theme1.xml><?xml version="1.0" encoding="utf-8"?>
<a:theme xmlns:a="http://schemas.openxmlformats.org/drawingml/2006/main" xmlns:r="http://schemas.openxmlformats.org/officeDocument/2006/relationships" name="Civic">
  <a:themeElements>
    <a:clrScheme name="Civic">
      <a:dk1>
        <a:srgbClr val="000000"/>
      </a:dk1>
      <a:lt1>
        <a:srgbClr val="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