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6858000" cx="9144000"/>
  <p:notesSz cx="6858000" cy="9144000"/>
  <p:embeddedFontLst>
    <p:embeddedFont>
      <p:font typeface="Libre Baskerville"/>
      <p:regular r:id="rId23"/>
      <p:bold r:id="rId24"/>
      <p:italic r:id="rId25"/>
    </p:embeddedFont>
    <p:embeddedFont>
      <p:font typeface="Source Sans Pr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3831D237-6674-417A-B930-E9CD5E15DFF7}">
  <a:tblStyle styleId="{3831D237-6674-417A-B930-E9CD5E15DFF7}" styleName="Table_0">
    <a:wholeTbl>
      <a:tcTxStyle b="off" i="off">
        <a:font>
          <a:latin typeface="Perpetua"/>
          <a:ea typeface="Perpetua"/>
          <a:cs typeface="Perpetua"/>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7E8E7"/>
          </a:solidFill>
        </a:fill>
      </a:tcStyle>
    </a:wholeTbl>
    <a:band1H>
      <a:tcTxStyle/>
      <a:tcStyle>
        <a:fill>
          <a:solidFill>
            <a:srgbClr val="EFCECA"/>
          </a:solidFill>
        </a:fill>
      </a:tcStyle>
    </a:band1H>
    <a:band2H>
      <a:tcTxStyle/>
    </a:band2H>
    <a:band1V>
      <a:tcTxStyle/>
      <a:tcStyle>
        <a:fill>
          <a:solidFill>
            <a:srgbClr val="EFCECA"/>
          </a:solidFill>
        </a:fill>
      </a:tcStyle>
    </a:band1V>
    <a:band2V>
      <a:tcTxStyle/>
    </a:band2V>
    <a:lastCol>
      <a:tcTxStyle b="on" i="off">
        <a:font>
          <a:latin typeface="Perpetua"/>
          <a:ea typeface="Perpetua"/>
          <a:cs typeface="Perpetua"/>
        </a:font>
        <a:schemeClr val="lt1"/>
      </a:tcTxStyle>
      <a:tcStyle>
        <a:fill>
          <a:solidFill>
            <a:schemeClr val="accent1"/>
          </a:solidFill>
        </a:fill>
      </a:tcStyle>
    </a:lastCol>
    <a:firstCol>
      <a:tcTxStyle b="on" i="off">
        <a:font>
          <a:latin typeface="Perpetua"/>
          <a:ea typeface="Perpetua"/>
          <a:cs typeface="Perpetua"/>
        </a:font>
        <a:schemeClr val="lt1"/>
      </a:tcTxStyle>
      <a:tcStyle>
        <a:fill>
          <a:solidFill>
            <a:schemeClr val="accent1"/>
          </a:solidFill>
        </a:fill>
      </a:tcStyle>
    </a:firstCol>
    <a:lastRow>
      <a:tcTxStyle b="on" i="off">
        <a:font>
          <a:latin typeface="Perpetua"/>
          <a:ea typeface="Perpetua"/>
          <a:cs typeface="Perpetua"/>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Perpetua"/>
          <a:ea typeface="Perpetua"/>
          <a:cs typeface="Perpetua"/>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LibreBaskerville-bold.fntdata"/><Relationship Id="rId23" Type="http://schemas.openxmlformats.org/officeDocument/2006/relationships/font" Target="fonts/LibreBaskerville-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SourceSansPro-regular.fntdata"/><Relationship Id="rId25" Type="http://schemas.openxmlformats.org/officeDocument/2006/relationships/font" Target="fonts/LibreBaskerville-italic.fntdata"/><Relationship Id="rId28" Type="http://schemas.openxmlformats.org/officeDocument/2006/relationships/font" Target="fonts/SourceSansPro-italic.fntdata"/><Relationship Id="rId27" Type="http://schemas.openxmlformats.org/officeDocument/2006/relationships/font" Target="fonts/SourceSansPr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SourceSansPro-boldItalic.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bg>
      <p:bgPr>
        <a:blipFill rotWithShape="1">
          <a:blip r:embed="rId2">
            <a:alphaModFix/>
          </a:blip>
          <a:tile algn="tl" flip="none" tx="0" sx="55000" ty="0" sy="55000"/>
        </a:blipFill>
      </p:bgPr>
    </p:bg>
    <p:spTree>
      <p:nvGrpSpPr>
        <p:cNvPr id="13" name="Shape 13"/>
        <p:cNvGrpSpPr/>
        <p:nvPr/>
      </p:nvGrpSpPr>
      <p:grpSpPr>
        <a:xfrm>
          <a:off x="0" y="0"/>
          <a:ext cx="0" cy="0"/>
          <a:chOff x="0" y="0"/>
          <a:chExt cx="0" cy="0"/>
        </a:xfrm>
      </p:grpSpPr>
      <p:sp>
        <p:nvSpPr>
          <p:cNvPr id="14" name="Google Shape;14;p2"/>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15" name="Google Shape;15;p2"/>
          <p:cNvSpPr/>
          <p:nvPr/>
        </p:nvSpPr>
        <p:spPr>
          <a:xfrm>
            <a:off x="65313" y="69755"/>
            <a:ext cx="9013372" cy="6692201"/>
          </a:xfrm>
          <a:prstGeom prst="roundRect">
            <a:avLst>
              <a:gd fmla="val 4929" name="adj"/>
            </a:avLst>
          </a:prstGeom>
          <a:blipFill rotWithShape="1">
            <a:blip r:embed="rId2">
              <a:alphaModFix/>
            </a:blip>
            <a:tile algn="tl" flip="none" tx="0" sx="55000" ty="0" sy="55000"/>
          </a:blip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16" name="Google Shape;16;p2"/>
          <p:cNvSpPr txBox="1"/>
          <p:nvPr>
            <p:ph idx="1" type="subTitle"/>
          </p:nvPr>
        </p:nvSpPr>
        <p:spPr>
          <a:xfrm>
            <a:off x="1295400" y="3200400"/>
            <a:ext cx="6400800" cy="1600200"/>
          </a:xfrm>
          <a:prstGeom prst="rect">
            <a:avLst/>
          </a:prstGeom>
          <a:noFill/>
          <a:ln>
            <a:noFill/>
          </a:ln>
        </p:spPr>
        <p:txBody>
          <a:bodyPr anchorCtr="0" anchor="t" bIns="45700" lIns="91425" spcFirstLastPara="1" rIns="91425" wrap="square" tIns="45700">
            <a:noAutofit/>
          </a:bodyPr>
          <a:lstStyle>
            <a:lvl1pPr lvl="0" marR="0" rtl="0" algn="ctr">
              <a:spcBef>
                <a:spcPts val="580"/>
              </a:spcBef>
              <a:spcAft>
                <a:spcPts val="0"/>
              </a:spcAft>
              <a:buClr>
                <a:schemeClr val="accent1"/>
              </a:buClr>
              <a:buSzPts val="2210"/>
              <a:buFont typeface="Noto Sans Symbols"/>
              <a:buNone/>
              <a:defRPr b="0" i="0" sz="2600" u="none" cap="none" strike="noStrike">
                <a:solidFill>
                  <a:schemeClr val="dk2"/>
                </a:solidFill>
                <a:latin typeface="Libre Baskerville"/>
                <a:ea typeface="Libre Baskerville"/>
                <a:cs typeface="Libre Baskerville"/>
                <a:sym typeface="Libre Baskerville"/>
              </a:defRPr>
            </a:lvl1pPr>
            <a:lvl2pPr lvl="1" marR="0" rtl="0" algn="ctr">
              <a:spcBef>
                <a:spcPts val="370"/>
              </a:spcBef>
              <a:spcAft>
                <a:spcPts val="0"/>
              </a:spcAft>
              <a:buClr>
                <a:schemeClr val="accent2"/>
              </a:buClr>
              <a:buSzPts val="2040"/>
              <a:buFont typeface="Noto Sans Symbols"/>
              <a:buNone/>
              <a:defRPr b="0" i="0" sz="2400" u="none" cap="none" strike="noStrike">
                <a:solidFill>
                  <a:schemeClr val="dk1"/>
                </a:solidFill>
                <a:latin typeface="Libre Baskerville"/>
                <a:ea typeface="Libre Baskerville"/>
                <a:cs typeface="Libre Baskerville"/>
                <a:sym typeface="Libre Baskerville"/>
              </a:defRPr>
            </a:lvl2pPr>
            <a:lvl3pPr lvl="2" marR="0" rtl="0" algn="ctr">
              <a:spcBef>
                <a:spcPts val="370"/>
              </a:spcBef>
              <a:spcAft>
                <a:spcPts val="0"/>
              </a:spcAft>
              <a:buClr>
                <a:srgbClr val="E6AFA9"/>
              </a:buClr>
              <a:buSzPts val="1700"/>
              <a:buFont typeface="Noto Sans Symbols"/>
              <a:buNone/>
              <a:defRPr b="0" i="0" sz="2000" u="none" cap="none" strike="noStrike">
                <a:solidFill>
                  <a:schemeClr val="dk1"/>
                </a:solidFill>
                <a:latin typeface="Libre Baskerville"/>
                <a:ea typeface="Libre Baskerville"/>
                <a:cs typeface="Libre Baskerville"/>
                <a:sym typeface="Libre Baskerville"/>
              </a:defRPr>
            </a:lvl3pPr>
            <a:lvl4pPr lvl="3" marR="0" rtl="0" algn="ctr">
              <a:spcBef>
                <a:spcPts val="370"/>
              </a:spcBef>
              <a:spcAft>
                <a:spcPts val="0"/>
              </a:spcAft>
              <a:buClr>
                <a:schemeClr val="accent3"/>
              </a:buClr>
              <a:buSzPts val="1600"/>
              <a:buFont typeface="Noto Sans Symbols"/>
              <a:buNone/>
              <a:defRPr b="0" i="0" sz="2000" u="none" cap="none" strike="noStrike">
                <a:solidFill>
                  <a:schemeClr val="dk1"/>
                </a:solidFill>
                <a:latin typeface="Libre Baskerville"/>
                <a:ea typeface="Libre Baskerville"/>
                <a:cs typeface="Libre Baskerville"/>
                <a:sym typeface="Libre Baskerville"/>
              </a:defRPr>
            </a:lvl4pPr>
            <a:lvl5pPr lvl="4" marR="0" rtl="0" algn="ctr">
              <a:spcBef>
                <a:spcPts val="370"/>
              </a:spcBef>
              <a:spcAft>
                <a:spcPts val="0"/>
              </a:spcAft>
              <a:buClr>
                <a:schemeClr val="accent3"/>
              </a:buClr>
              <a:buSzPts val="2000"/>
              <a:buFont typeface="Libre Baskerville"/>
              <a:buNone/>
              <a:defRPr b="0" i="0" sz="2000" u="none" cap="none" strike="noStrike">
                <a:solidFill>
                  <a:schemeClr val="dk1"/>
                </a:solidFill>
                <a:latin typeface="Libre Baskerville"/>
                <a:ea typeface="Libre Baskerville"/>
                <a:cs typeface="Libre Baskerville"/>
                <a:sym typeface="Libre Baskerville"/>
              </a:defRPr>
            </a:lvl5pPr>
            <a:lvl6pPr lvl="5" marR="0" rtl="0" algn="ctr">
              <a:spcBef>
                <a:spcPts val="370"/>
              </a:spcBef>
              <a:spcAft>
                <a:spcPts val="0"/>
              </a:spcAft>
              <a:buClr>
                <a:schemeClr val="accent3"/>
              </a:buClr>
              <a:buSzPts val="1800"/>
              <a:buFont typeface="Libre Baskerville"/>
              <a:buNone/>
              <a:defRPr b="0" i="0" sz="1800" u="none" cap="none" strike="noStrike">
                <a:solidFill>
                  <a:schemeClr val="dk1"/>
                </a:solidFill>
                <a:latin typeface="Libre Baskerville"/>
                <a:ea typeface="Libre Baskerville"/>
                <a:cs typeface="Libre Baskerville"/>
                <a:sym typeface="Libre Baskerville"/>
              </a:defRPr>
            </a:lvl6pPr>
            <a:lvl7pPr lvl="6" marR="0" rtl="0" algn="ctr">
              <a:spcBef>
                <a:spcPts val="370"/>
              </a:spcBef>
              <a:spcAft>
                <a:spcPts val="0"/>
              </a:spcAft>
              <a:buClr>
                <a:schemeClr val="accent2"/>
              </a:buClr>
              <a:buSzPts val="1800"/>
              <a:buFont typeface="Libre Baskerville"/>
              <a:buNone/>
              <a:defRPr b="0" i="0" sz="1800" u="none" cap="none" strike="noStrike">
                <a:solidFill>
                  <a:schemeClr val="dk1"/>
                </a:solidFill>
                <a:latin typeface="Libre Baskerville"/>
                <a:ea typeface="Libre Baskerville"/>
                <a:cs typeface="Libre Baskerville"/>
                <a:sym typeface="Libre Baskerville"/>
              </a:defRPr>
            </a:lvl7pPr>
            <a:lvl8pPr lvl="7" marR="0" rtl="0" algn="ctr">
              <a:spcBef>
                <a:spcPts val="370"/>
              </a:spcBef>
              <a:spcAft>
                <a:spcPts val="0"/>
              </a:spcAft>
              <a:buClr>
                <a:srgbClr val="E6AFA9"/>
              </a:buClr>
              <a:buSzPts val="1800"/>
              <a:buFont typeface="Libre Baskerville"/>
              <a:buNone/>
              <a:defRPr b="0" i="0" sz="1800" u="none" cap="none" strike="noStrike">
                <a:solidFill>
                  <a:schemeClr val="dk1"/>
                </a:solidFill>
                <a:latin typeface="Libre Baskerville"/>
                <a:ea typeface="Libre Baskerville"/>
                <a:cs typeface="Libre Baskerville"/>
                <a:sym typeface="Libre Baskerville"/>
              </a:defRPr>
            </a:lvl8pPr>
            <a:lvl9pPr lvl="8" marR="0" rtl="0" algn="ctr">
              <a:spcBef>
                <a:spcPts val="370"/>
              </a:spcBef>
              <a:spcAft>
                <a:spcPts val="0"/>
              </a:spcAft>
              <a:buClr>
                <a:srgbClr val="CAABA9"/>
              </a:buClr>
              <a:buSzPts val="1800"/>
              <a:buFont typeface="Libre Baskerville"/>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17" name="Google Shape;17;p2"/>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400" u="none" cap="none" strike="noStrike">
                <a:solidFill>
                  <a:schemeClr val="dk2"/>
                </a:solidFill>
                <a:latin typeface="Libre Baskerville"/>
                <a:ea typeface="Libre Baskerville"/>
                <a:cs typeface="Libre Baskerville"/>
                <a:sym typeface="Libre Baskerville"/>
              </a:defRPr>
            </a:lvl1pPr>
            <a:lvl2pPr lvl="1"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2pPr>
            <a:lvl3pPr lvl="2"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3pPr>
            <a:lvl4pPr lvl="3"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4pPr>
            <a:lvl5pPr lvl="4"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5pPr>
            <a:lvl6pPr lvl="5"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6pPr>
            <a:lvl7pPr lvl="6"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7pPr>
            <a:lvl8pPr lvl="7"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8pPr>
            <a:lvl9pPr lvl="8"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18" name="Google Shape;18;p2"/>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2"/>
                </a:solidFill>
                <a:latin typeface="Libre Baskerville"/>
                <a:ea typeface="Libre Baskerville"/>
                <a:cs typeface="Libre Baskerville"/>
                <a:sym typeface="Libre Baskerville"/>
              </a:defRPr>
            </a:lvl1pPr>
            <a:lvl2pPr lvl="1"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2pPr>
            <a:lvl3pPr lvl="2"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3pPr>
            <a:lvl4pPr lvl="3"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4pPr>
            <a:lvl5pPr lvl="4"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5pPr>
            <a:lvl6pPr lvl="5"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6pPr>
            <a:lvl7pPr lvl="6"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7pPr>
            <a:lvl8pPr lvl="7"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8pPr>
            <a:lvl9pPr lvl="8"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19" name="Google Shape;19;p2"/>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spcBef>
                <a:spcPts val="0"/>
              </a:spcBef>
              <a:buNone/>
              <a:defRPr b="0" i="0" sz="1400" u="none" cap="none" strike="noStrike">
                <a:solidFill>
                  <a:srgbClr val="FFFFFF"/>
                </a:solidFill>
                <a:latin typeface="Source Sans Pro"/>
                <a:ea typeface="Source Sans Pro"/>
                <a:cs typeface="Source Sans Pro"/>
                <a:sym typeface="Source Sans Pro"/>
              </a:defRPr>
            </a:lvl1pPr>
            <a:lvl2pPr indent="0" lvl="1" marL="0" marR="0" rtl="0" algn="ctr">
              <a:spcBef>
                <a:spcPts val="0"/>
              </a:spcBef>
              <a:buNone/>
              <a:defRPr b="0" i="0" sz="1400" u="none" cap="none" strike="noStrike">
                <a:solidFill>
                  <a:srgbClr val="FFFFFF"/>
                </a:solidFill>
                <a:latin typeface="Source Sans Pro"/>
                <a:ea typeface="Source Sans Pro"/>
                <a:cs typeface="Source Sans Pro"/>
                <a:sym typeface="Source Sans Pro"/>
              </a:defRPr>
            </a:lvl2pPr>
            <a:lvl3pPr indent="0" lvl="2" marL="0" marR="0" rtl="0" algn="ctr">
              <a:spcBef>
                <a:spcPts val="0"/>
              </a:spcBef>
              <a:buNone/>
              <a:defRPr b="0" i="0" sz="1400" u="none" cap="none" strike="noStrike">
                <a:solidFill>
                  <a:srgbClr val="FFFFFF"/>
                </a:solidFill>
                <a:latin typeface="Source Sans Pro"/>
                <a:ea typeface="Source Sans Pro"/>
                <a:cs typeface="Source Sans Pro"/>
                <a:sym typeface="Source Sans Pro"/>
              </a:defRPr>
            </a:lvl3pPr>
            <a:lvl4pPr indent="0" lvl="3" marL="0" marR="0" rtl="0" algn="ctr">
              <a:spcBef>
                <a:spcPts val="0"/>
              </a:spcBef>
              <a:buNone/>
              <a:defRPr b="0" i="0" sz="1400" u="none" cap="none" strike="noStrike">
                <a:solidFill>
                  <a:srgbClr val="FFFFFF"/>
                </a:solidFill>
                <a:latin typeface="Source Sans Pro"/>
                <a:ea typeface="Source Sans Pro"/>
                <a:cs typeface="Source Sans Pro"/>
                <a:sym typeface="Source Sans Pro"/>
              </a:defRPr>
            </a:lvl4pPr>
            <a:lvl5pPr indent="0" lvl="4" marL="0" marR="0" rtl="0" algn="ctr">
              <a:spcBef>
                <a:spcPts val="0"/>
              </a:spcBef>
              <a:buNone/>
              <a:defRPr b="0" i="0" sz="1400" u="none" cap="none" strike="noStrike">
                <a:solidFill>
                  <a:srgbClr val="FFFFFF"/>
                </a:solidFill>
                <a:latin typeface="Source Sans Pro"/>
                <a:ea typeface="Source Sans Pro"/>
                <a:cs typeface="Source Sans Pro"/>
                <a:sym typeface="Source Sans Pro"/>
              </a:defRPr>
            </a:lvl5pPr>
            <a:lvl6pPr indent="0" lvl="5" marL="0" marR="0" rtl="0" algn="ctr">
              <a:spcBef>
                <a:spcPts val="0"/>
              </a:spcBef>
              <a:buNone/>
              <a:defRPr b="0" i="0" sz="1400" u="none" cap="none" strike="noStrike">
                <a:solidFill>
                  <a:srgbClr val="FFFFFF"/>
                </a:solidFill>
                <a:latin typeface="Source Sans Pro"/>
                <a:ea typeface="Source Sans Pro"/>
                <a:cs typeface="Source Sans Pro"/>
                <a:sym typeface="Source Sans Pro"/>
              </a:defRPr>
            </a:lvl6pPr>
            <a:lvl7pPr indent="0" lvl="6" marL="0" marR="0" rtl="0" algn="ctr">
              <a:spcBef>
                <a:spcPts val="0"/>
              </a:spcBef>
              <a:buNone/>
              <a:defRPr b="0" i="0" sz="1400" u="none" cap="none" strike="noStrike">
                <a:solidFill>
                  <a:srgbClr val="FFFFFF"/>
                </a:solidFill>
                <a:latin typeface="Source Sans Pro"/>
                <a:ea typeface="Source Sans Pro"/>
                <a:cs typeface="Source Sans Pro"/>
                <a:sym typeface="Source Sans Pro"/>
              </a:defRPr>
            </a:lvl7pPr>
            <a:lvl8pPr indent="0" lvl="7" marL="0" marR="0" rtl="0" algn="ctr">
              <a:spcBef>
                <a:spcPts val="0"/>
              </a:spcBef>
              <a:buNone/>
              <a:defRPr b="0" i="0" sz="1400" u="none" cap="none" strike="noStrike">
                <a:solidFill>
                  <a:srgbClr val="FFFFFF"/>
                </a:solidFill>
                <a:latin typeface="Source Sans Pro"/>
                <a:ea typeface="Source Sans Pro"/>
                <a:cs typeface="Source Sans Pro"/>
                <a:sym typeface="Source Sans Pro"/>
              </a:defRPr>
            </a:lvl8pPr>
            <a:lvl9pPr indent="0" lvl="8" marL="0" marR="0" rtl="0" algn="ctr">
              <a:spcBef>
                <a:spcPts val="0"/>
              </a:spcBef>
              <a:buNone/>
              <a:defRPr b="0" i="0" sz="1400" u="none" cap="none" strike="noStrike">
                <a:solidFill>
                  <a:srgbClr val="FFFFFF"/>
                </a:solidFill>
                <a:latin typeface="Source Sans Pro"/>
                <a:ea typeface="Source Sans Pro"/>
                <a:cs typeface="Source Sans Pro"/>
                <a:sym typeface="Source Sans Pro"/>
              </a:defRPr>
            </a:lvl9pPr>
          </a:lstStyle>
          <a:p>
            <a:pPr indent="0" lvl="0" marL="0" rtl="0" algn="ctr">
              <a:spcBef>
                <a:spcPts val="0"/>
              </a:spcBef>
              <a:spcAft>
                <a:spcPts val="0"/>
              </a:spcAft>
              <a:buNone/>
            </a:pPr>
            <a:fld id="{00000000-1234-1234-1234-123412341234}" type="slidenum">
              <a:rPr lang="en-US"/>
              <a:t>‹#›</a:t>
            </a:fld>
            <a:endParaRPr/>
          </a:p>
        </p:txBody>
      </p:sp>
      <p:sp>
        <p:nvSpPr>
          <p:cNvPr id="20" name="Google Shape;20;p2"/>
          <p:cNvSpPr/>
          <p:nvPr/>
        </p:nvSpPr>
        <p:spPr>
          <a:xfrm>
            <a:off x="62931" y="1449303"/>
            <a:ext cx="9021537" cy="152734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21" name="Google Shape;21;p2"/>
          <p:cNvSpPr/>
          <p:nvPr/>
        </p:nvSpPr>
        <p:spPr>
          <a:xfrm>
            <a:off x="62931" y="1396720"/>
            <a:ext cx="9021537" cy="120580"/>
          </a:xfrm>
          <a:prstGeom prst="rect">
            <a:avLst/>
          </a:prstGeom>
          <a:solidFill>
            <a:srgbClr val="E6AFA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22" name="Google Shape;22;p2"/>
          <p:cNvSpPr/>
          <p:nvPr/>
        </p:nvSpPr>
        <p:spPr>
          <a:xfrm>
            <a:off x="62931" y="2976649"/>
            <a:ext cx="9021537" cy="110532"/>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23" name="Google Shape;23;p2"/>
          <p:cNvSpPr txBox="1"/>
          <p:nvPr>
            <p:ph type="ctrTitle"/>
          </p:nvPr>
        </p:nvSpPr>
        <p:spPr>
          <a:xfrm>
            <a:off x="457200" y="1505930"/>
            <a:ext cx="8229600" cy="1470025"/>
          </a:xfrm>
          <a:prstGeom prst="rect">
            <a:avLst/>
          </a:prstGeom>
          <a:noFill/>
          <a:ln>
            <a:noFill/>
          </a:ln>
        </p:spPr>
        <p:txBody>
          <a:bodyPr anchorCtr="0" anchor="ctr" bIns="91425" lIns="91425" spcFirstLastPara="1" rIns="91425" wrap="square" tIns="45700">
            <a:noAutofit/>
          </a:bodyPr>
          <a:lstStyle>
            <a:lvl1pPr lvl="0" marR="0" rtl="0" algn="ctr">
              <a:spcBef>
                <a:spcPts val="0"/>
              </a:spcBef>
              <a:spcAft>
                <a:spcPts val="0"/>
              </a:spcAft>
              <a:buClr>
                <a:srgbClr val="FFFFFF"/>
              </a:buClr>
              <a:buSzPts val="4000"/>
              <a:buFont typeface="Source Sans Pro"/>
              <a:buNone/>
              <a:defRPr b="0" i="0" sz="4000" u="none" cap="none" strike="noStrike">
                <a:solidFill>
                  <a:srgbClr val="FFFFFF"/>
                </a:solidFill>
                <a:latin typeface="Source Sans Pro"/>
                <a:ea typeface="Source Sans Pro"/>
                <a:cs typeface="Source Sans Pro"/>
                <a:sym typeface="Source Sans Pr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85" name="Shape 85"/>
        <p:cNvGrpSpPr/>
        <p:nvPr/>
      </p:nvGrpSpPr>
      <p:grpSpPr>
        <a:xfrm>
          <a:off x="0" y="0"/>
          <a:ext cx="0" cy="0"/>
          <a:chOff x="0" y="0"/>
          <a:chExt cx="0" cy="0"/>
        </a:xfrm>
      </p:grpSpPr>
      <p:sp>
        <p:nvSpPr>
          <p:cNvPr id="86" name="Google Shape;86;p11"/>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lvl1pPr lvl="0" marR="0" rtl="0" algn="l">
              <a:spcBef>
                <a:spcPts val="0"/>
              </a:spcBef>
              <a:spcAft>
                <a:spcPts val="0"/>
              </a:spcAft>
              <a:buClr>
                <a:schemeClr val="dk2"/>
              </a:buClr>
              <a:buSzPts val="4000"/>
              <a:buFont typeface="Source Sans Pro"/>
              <a:buNone/>
              <a:defRPr b="0" i="0" sz="4000" u="none" cap="none" strike="noStrike">
                <a:solidFill>
                  <a:schemeClr val="dk2"/>
                </a:solidFill>
                <a:latin typeface="Source Sans Pro"/>
                <a:ea typeface="Source Sans Pro"/>
                <a:cs typeface="Source Sans Pro"/>
                <a:sym typeface="Source Sans Pr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7" name="Google Shape;87;p11"/>
          <p:cNvSpPr txBox="1"/>
          <p:nvPr>
            <p:ph idx="1" type="body"/>
          </p:nvPr>
        </p:nvSpPr>
        <p:spPr>
          <a:xfrm rot="5400000">
            <a:off x="2514600" y="-152400"/>
            <a:ext cx="4572000" cy="7772400"/>
          </a:xfrm>
          <a:prstGeom prst="rect">
            <a:avLst/>
          </a:prstGeom>
          <a:noFill/>
          <a:ln>
            <a:noFill/>
          </a:ln>
        </p:spPr>
        <p:txBody>
          <a:bodyPr anchorCtr="0" anchor="t" bIns="45700" lIns="91425" spcFirstLastPara="1" rIns="91425" wrap="square" tIns="45700">
            <a:noAutofit/>
          </a:bodyPr>
          <a:lstStyle>
            <a:lvl1pPr indent="-368935" lvl="0" marL="457200" marR="0" rtl="0" algn="l">
              <a:spcBef>
                <a:spcPts val="580"/>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rtl="0" algn="l">
              <a:spcBef>
                <a:spcPts val="370"/>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rtl="0" algn="l">
              <a:spcBef>
                <a:spcPts val="370"/>
              </a:spcBef>
              <a:spcAft>
                <a:spcPts val="0"/>
              </a:spcAft>
              <a:buClr>
                <a:srgbClr val="E6AFA9"/>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rtl="0" algn="l">
              <a:spcBef>
                <a:spcPts val="370"/>
              </a:spcBef>
              <a:spcAft>
                <a:spcPts val="0"/>
              </a:spcAft>
              <a:buClr>
                <a:schemeClr val="accent3"/>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spcBef>
                <a:spcPts val="370"/>
              </a:spcBef>
              <a:spcAft>
                <a:spcPts val="0"/>
              </a:spcAft>
              <a:buClr>
                <a:schemeClr val="accent3"/>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88" name="Google Shape;88;p11"/>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400" u="none" cap="none" strike="noStrike">
                <a:solidFill>
                  <a:schemeClr val="dk2"/>
                </a:solidFill>
                <a:latin typeface="Libre Baskerville"/>
                <a:ea typeface="Libre Baskerville"/>
                <a:cs typeface="Libre Baskerville"/>
                <a:sym typeface="Libre Baskerville"/>
              </a:defRPr>
            </a:lvl1pPr>
            <a:lvl2pPr lvl="1"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2pPr>
            <a:lvl3pPr lvl="2"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3pPr>
            <a:lvl4pPr lvl="3"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4pPr>
            <a:lvl5pPr lvl="4"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5pPr>
            <a:lvl6pPr lvl="5"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6pPr>
            <a:lvl7pPr lvl="6"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7pPr>
            <a:lvl8pPr lvl="7"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8pPr>
            <a:lvl9pPr lvl="8"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89" name="Google Shape;89;p11"/>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2"/>
                </a:solidFill>
                <a:latin typeface="Libre Baskerville"/>
                <a:ea typeface="Libre Baskerville"/>
                <a:cs typeface="Libre Baskerville"/>
                <a:sym typeface="Libre Baskerville"/>
              </a:defRPr>
            </a:lvl1pPr>
            <a:lvl2pPr lvl="1"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2pPr>
            <a:lvl3pPr lvl="2"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3pPr>
            <a:lvl4pPr lvl="3"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4pPr>
            <a:lvl5pPr lvl="4"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5pPr>
            <a:lvl6pPr lvl="5"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6pPr>
            <a:lvl7pPr lvl="6"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7pPr>
            <a:lvl8pPr lvl="7"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8pPr>
            <a:lvl9pPr lvl="8"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90" name="Google Shape;90;p11"/>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spcBef>
                <a:spcPts val="0"/>
              </a:spcBef>
              <a:buNone/>
              <a:defRPr b="0" i="0" sz="1400" u="none" cap="none" strike="noStrike">
                <a:solidFill>
                  <a:srgbClr val="FFFFFF"/>
                </a:solidFill>
                <a:latin typeface="Source Sans Pro"/>
                <a:ea typeface="Source Sans Pro"/>
                <a:cs typeface="Source Sans Pro"/>
                <a:sym typeface="Source Sans Pro"/>
              </a:defRPr>
            </a:lvl1pPr>
            <a:lvl2pPr indent="0" lvl="1" marL="0" marR="0" rtl="0" algn="ctr">
              <a:spcBef>
                <a:spcPts val="0"/>
              </a:spcBef>
              <a:buNone/>
              <a:defRPr b="0" i="0" sz="1400" u="none" cap="none" strike="noStrike">
                <a:solidFill>
                  <a:srgbClr val="FFFFFF"/>
                </a:solidFill>
                <a:latin typeface="Source Sans Pro"/>
                <a:ea typeface="Source Sans Pro"/>
                <a:cs typeface="Source Sans Pro"/>
                <a:sym typeface="Source Sans Pro"/>
              </a:defRPr>
            </a:lvl2pPr>
            <a:lvl3pPr indent="0" lvl="2" marL="0" marR="0" rtl="0" algn="ctr">
              <a:spcBef>
                <a:spcPts val="0"/>
              </a:spcBef>
              <a:buNone/>
              <a:defRPr b="0" i="0" sz="1400" u="none" cap="none" strike="noStrike">
                <a:solidFill>
                  <a:srgbClr val="FFFFFF"/>
                </a:solidFill>
                <a:latin typeface="Source Sans Pro"/>
                <a:ea typeface="Source Sans Pro"/>
                <a:cs typeface="Source Sans Pro"/>
                <a:sym typeface="Source Sans Pro"/>
              </a:defRPr>
            </a:lvl3pPr>
            <a:lvl4pPr indent="0" lvl="3" marL="0" marR="0" rtl="0" algn="ctr">
              <a:spcBef>
                <a:spcPts val="0"/>
              </a:spcBef>
              <a:buNone/>
              <a:defRPr b="0" i="0" sz="1400" u="none" cap="none" strike="noStrike">
                <a:solidFill>
                  <a:srgbClr val="FFFFFF"/>
                </a:solidFill>
                <a:latin typeface="Source Sans Pro"/>
                <a:ea typeface="Source Sans Pro"/>
                <a:cs typeface="Source Sans Pro"/>
                <a:sym typeface="Source Sans Pro"/>
              </a:defRPr>
            </a:lvl4pPr>
            <a:lvl5pPr indent="0" lvl="4" marL="0" marR="0" rtl="0" algn="ctr">
              <a:spcBef>
                <a:spcPts val="0"/>
              </a:spcBef>
              <a:buNone/>
              <a:defRPr b="0" i="0" sz="1400" u="none" cap="none" strike="noStrike">
                <a:solidFill>
                  <a:srgbClr val="FFFFFF"/>
                </a:solidFill>
                <a:latin typeface="Source Sans Pro"/>
                <a:ea typeface="Source Sans Pro"/>
                <a:cs typeface="Source Sans Pro"/>
                <a:sym typeface="Source Sans Pro"/>
              </a:defRPr>
            </a:lvl5pPr>
            <a:lvl6pPr indent="0" lvl="5" marL="0" marR="0" rtl="0" algn="ctr">
              <a:spcBef>
                <a:spcPts val="0"/>
              </a:spcBef>
              <a:buNone/>
              <a:defRPr b="0" i="0" sz="1400" u="none" cap="none" strike="noStrike">
                <a:solidFill>
                  <a:srgbClr val="FFFFFF"/>
                </a:solidFill>
                <a:latin typeface="Source Sans Pro"/>
                <a:ea typeface="Source Sans Pro"/>
                <a:cs typeface="Source Sans Pro"/>
                <a:sym typeface="Source Sans Pro"/>
              </a:defRPr>
            </a:lvl6pPr>
            <a:lvl7pPr indent="0" lvl="6" marL="0" marR="0" rtl="0" algn="ctr">
              <a:spcBef>
                <a:spcPts val="0"/>
              </a:spcBef>
              <a:buNone/>
              <a:defRPr b="0" i="0" sz="1400" u="none" cap="none" strike="noStrike">
                <a:solidFill>
                  <a:srgbClr val="FFFFFF"/>
                </a:solidFill>
                <a:latin typeface="Source Sans Pro"/>
                <a:ea typeface="Source Sans Pro"/>
                <a:cs typeface="Source Sans Pro"/>
                <a:sym typeface="Source Sans Pro"/>
              </a:defRPr>
            </a:lvl7pPr>
            <a:lvl8pPr indent="0" lvl="7" marL="0" marR="0" rtl="0" algn="ctr">
              <a:spcBef>
                <a:spcPts val="0"/>
              </a:spcBef>
              <a:buNone/>
              <a:defRPr b="0" i="0" sz="1400" u="none" cap="none" strike="noStrike">
                <a:solidFill>
                  <a:srgbClr val="FFFFFF"/>
                </a:solidFill>
                <a:latin typeface="Source Sans Pro"/>
                <a:ea typeface="Source Sans Pro"/>
                <a:cs typeface="Source Sans Pro"/>
                <a:sym typeface="Source Sans Pro"/>
              </a:defRPr>
            </a:lvl8pPr>
            <a:lvl9pPr indent="0" lvl="8" marL="0" marR="0" rtl="0" algn="ctr">
              <a:spcBef>
                <a:spcPts val="0"/>
              </a:spcBef>
              <a:buNone/>
              <a:defRPr b="0" i="0" sz="1400" u="none" cap="none" strike="noStrike">
                <a:solidFill>
                  <a:srgbClr val="FFFFFF"/>
                </a:solidFill>
                <a:latin typeface="Source Sans Pro"/>
                <a:ea typeface="Source Sans Pro"/>
                <a:cs typeface="Source Sans Pro"/>
                <a:sym typeface="Source Sans Pro"/>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91" name="Shape 91"/>
        <p:cNvGrpSpPr/>
        <p:nvPr/>
      </p:nvGrpSpPr>
      <p:grpSpPr>
        <a:xfrm>
          <a:off x="0" y="0"/>
          <a:ext cx="0" cy="0"/>
          <a:chOff x="0" y="0"/>
          <a:chExt cx="0" cy="0"/>
        </a:xfrm>
      </p:grpSpPr>
      <p:sp>
        <p:nvSpPr>
          <p:cNvPr id="92" name="Google Shape;92;p12"/>
          <p:cNvSpPr txBox="1"/>
          <p:nvPr>
            <p:ph type="title"/>
          </p:nvPr>
        </p:nvSpPr>
        <p:spPr>
          <a:xfrm rot="5400000">
            <a:off x="4709477" y="2194564"/>
            <a:ext cx="5851525" cy="2011680"/>
          </a:xfrm>
          <a:prstGeom prst="rect">
            <a:avLst/>
          </a:prstGeom>
          <a:noFill/>
          <a:ln>
            <a:noFill/>
          </a:ln>
        </p:spPr>
        <p:txBody>
          <a:bodyPr anchorCtr="0" anchor="b" bIns="91425" lIns="91425" spcFirstLastPara="1" rIns="91425" wrap="square" tIns="45700">
            <a:noAutofit/>
          </a:bodyPr>
          <a:lstStyle>
            <a:lvl1pPr lvl="0" marR="0" rtl="0" algn="l">
              <a:spcBef>
                <a:spcPts val="0"/>
              </a:spcBef>
              <a:spcAft>
                <a:spcPts val="0"/>
              </a:spcAft>
              <a:buClr>
                <a:schemeClr val="dk2"/>
              </a:buClr>
              <a:buSzPts val="4000"/>
              <a:buFont typeface="Source Sans Pro"/>
              <a:buNone/>
              <a:defRPr b="0" i="0" sz="4000" u="none" cap="none" strike="noStrike">
                <a:solidFill>
                  <a:schemeClr val="dk2"/>
                </a:solidFill>
                <a:latin typeface="Source Sans Pro"/>
                <a:ea typeface="Source Sans Pro"/>
                <a:cs typeface="Source Sans Pro"/>
                <a:sym typeface="Source Sans Pr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3" name="Google Shape;93;p12"/>
          <p:cNvSpPr txBox="1"/>
          <p:nvPr>
            <p:ph idx="1" type="body"/>
          </p:nvPr>
        </p:nvSpPr>
        <p:spPr>
          <a:xfrm rot="5400000">
            <a:off x="769937" y="419103"/>
            <a:ext cx="5851525" cy="5562600"/>
          </a:xfrm>
          <a:prstGeom prst="rect">
            <a:avLst/>
          </a:prstGeom>
          <a:noFill/>
          <a:ln>
            <a:noFill/>
          </a:ln>
        </p:spPr>
        <p:txBody>
          <a:bodyPr anchorCtr="0" anchor="t" bIns="45700" lIns="91425" spcFirstLastPara="1" rIns="91425" wrap="square" tIns="45700">
            <a:noAutofit/>
          </a:bodyPr>
          <a:lstStyle>
            <a:lvl1pPr indent="-368935" lvl="0" marL="457200" marR="0" rtl="0" algn="l">
              <a:spcBef>
                <a:spcPts val="580"/>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rtl="0" algn="l">
              <a:spcBef>
                <a:spcPts val="370"/>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rtl="0" algn="l">
              <a:spcBef>
                <a:spcPts val="370"/>
              </a:spcBef>
              <a:spcAft>
                <a:spcPts val="0"/>
              </a:spcAft>
              <a:buClr>
                <a:srgbClr val="E6AFA9"/>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rtl="0" algn="l">
              <a:spcBef>
                <a:spcPts val="370"/>
              </a:spcBef>
              <a:spcAft>
                <a:spcPts val="0"/>
              </a:spcAft>
              <a:buClr>
                <a:schemeClr val="accent3"/>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spcBef>
                <a:spcPts val="370"/>
              </a:spcBef>
              <a:spcAft>
                <a:spcPts val="0"/>
              </a:spcAft>
              <a:buClr>
                <a:schemeClr val="accent3"/>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94" name="Google Shape;94;p12"/>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400" u="none" cap="none" strike="noStrike">
                <a:solidFill>
                  <a:schemeClr val="dk2"/>
                </a:solidFill>
                <a:latin typeface="Libre Baskerville"/>
                <a:ea typeface="Libre Baskerville"/>
                <a:cs typeface="Libre Baskerville"/>
                <a:sym typeface="Libre Baskerville"/>
              </a:defRPr>
            </a:lvl1pPr>
            <a:lvl2pPr lvl="1"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2pPr>
            <a:lvl3pPr lvl="2"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3pPr>
            <a:lvl4pPr lvl="3"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4pPr>
            <a:lvl5pPr lvl="4"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5pPr>
            <a:lvl6pPr lvl="5"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6pPr>
            <a:lvl7pPr lvl="6"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7pPr>
            <a:lvl8pPr lvl="7"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8pPr>
            <a:lvl9pPr lvl="8"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95" name="Google Shape;95;p12"/>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2"/>
                </a:solidFill>
                <a:latin typeface="Libre Baskerville"/>
                <a:ea typeface="Libre Baskerville"/>
                <a:cs typeface="Libre Baskerville"/>
                <a:sym typeface="Libre Baskerville"/>
              </a:defRPr>
            </a:lvl1pPr>
            <a:lvl2pPr lvl="1"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2pPr>
            <a:lvl3pPr lvl="2"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3pPr>
            <a:lvl4pPr lvl="3"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4pPr>
            <a:lvl5pPr lvl="4"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5pPr>
            <a:lvl6pPr lvl="5"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6pPr>
            <a:lvl7pPr lvl="6"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7pPr>
            <a:lvl8pPr lvl="7"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8pPr>
            <a:lvl9pPr lvl="8"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96" name="Google Shape;96;p12"/>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spcBef>
                <a:spcPts val="0"/>
              </a:spcBef>
              <a:buNone/>
              <a:defRPr b="0" i="0" sz="1400" u="none" cap="none" strike="noStrike">
                <a:solidFill>
                  <a:srgbClr val="FFFFFF"/>
                </a:solidFill>
                <a:latin typeface="Source Sans Pro"/>
                <a:ea typeface="Source Sans Pro"/>
                <a:cs typeface="Source Sans Pro"/>
                <a:sym typeface="Source Sans Pro"/>
              </a:defRPr>
            </a:lvl1pPr>
            <a:lvl2pPr indent="0" lvl="1" marL="0" marR="0" rtl="0" algn="ctr">
              <a:spcBef>
                <a:spcPts val="0"/>
              </a:spcBef>
              <a:buNone/>
              <a:defRPr b="0" i="0" sz="1400" u="none" cap="none" strike="noStrike">
                <a:solidFill>
                  <a:srgbClr val="FFFFFF"/>
                </a:solidFill>
                <a:latin typeface="Source Sans Pro"/>
                <a:ea typeface="Source Sans Pro"/>
                <a:cs typeface="Source Sans Pro"/>
                <a:sym typeface="Source Sans Pro"/>
              </a:defRPr>
            </a:lvl2pPr>
            <a:lvl3pPr indent="0" lvl="2" marL="0" marR="0" rtl="0" algn="ctr">
              <a:spcBef>
                <a:spcPts val="0"/>
              </a:spcBef>
              <a:buNone/>
              <a:defRPr b="0" i="0" sz="1400" u="none" cap="none" strike="noStrike">
                <a:solidFill>
                  <a:srgbClr val="FFFFFF"/>
                </a:solidFill>
                <a:latin typeface="Source Sans Pro"/>
                <a:ea typeface="Source Sans Pro"/>
                <a:cs typeface="Source Sans Pro"/>
                <a:sym typeface="Source Sans Pro"/>
              </a:defRPr>
            </a:lvl3pPr>
            <a:lvl4pPr indent="0" lvl="3" marL="0" marR="0" rtl="0" algn="ctr">
              <a:spcBef>
                <a:spcPts val="0"/>
              </a:spcBef>
              <a:buNone/>
              <a:defRPr b="0" i="0" sz="1400" u="none" cap="none" strike="noStrike">
                <a:solidFill>
                  <a:srgbClr val="FFFFFF"/>
                </a:solidFill>
                <a:latin typeface="Source Sans Pro"/>
                <a:ea typeface="Source Sans Pro"/>
                <a:cs typeface="Source Sans Pro"/>
                <a:sym typeface="Source Sans Pro"/>
              </a:defRPr>
            </a:lvl4pPr>
            <a:lvl5pPr indent="0" lvl="4" marL="0" marR="0" rtl="0" algn="ctr">
              <a:spcBef>
                <a:spcPts val="0"/>
              </a:spcBef>
              <a:buNone/>
              <a:defRPr b="0" i="0" sz="1400" u="none" cap="none" strike="noStrike">
                <a:solidFill>
                  <a:srgbClr val="FFFFFF"/>
                </a:solidFill>
                <a:latin typeface="Source Sans Pro"/>
                <a:ea typeface="Source Sans Pro"/>
                <a:cs typeface="Source Sans Pro"/>
                <a:sym typeface="Source Sans Pro"/>
              </a:defRPr>
            </a:lvl5pPr>
            <a:lvl6pPr indent="0" lvl="5" marL="0" marR="0" rtl="0" algn="ctr">
              <a:spcBef>
                <a:spcPts val="0"/>
              </a:spcBef>
              <a:buNone/>
              <a:defRPr b="0" i="0" sz="1400" u="none" cap="none" strike="noStrike">
                <a:solidFill>
                  <a:srgbClr val="FFFFFF"/>
                </a:solidFill>
                <a:latin typeface="Source Sans Pro"/>
                <a:ea typeface="Source Sans Pro"/>
                <a:cs typeface="Source Sans Pro"/>
                <a:sym typeface="Source Sans Pro"/>
              </a:defRPr>
            </a:lvl6pPr>
            <a:lvl7pPr indent="0" lvl="6" marL="0" marR="0" rtl="0" algn="ctr">
              <a:spcBef>
                <a:spcPts val="0"/>
              </a:spcBef>
              <a:buNone/>
              <a:defRPr b="0" i="0" sz="1400" u="none" cap="none" strike="noStrike">
                <a:solidFill>
                  <a:srgbClr val="FFFFFF"/>
                </a:solidFill>
                <a:latin typeface="Source Sans Pro"/>
                <a:ea typeface="Source Sans Pro"/>
                <a:cs typeface="Source Sans Pro"/>
                <a:sym typeface="Source Sans Pro"/>
              </a:defRPr>
            </a:lvl7pPr>
            <a:lvl8pPr indent="0" lvl="7" marL="0" marR="0" rtl="0" algn="ctr">
              <a:spcBef>
                <a:spcPts val="0"/>
              </a:spcBef>
              <a:buNone/>
              <a:defRPr b="0" i="0" sz="1400" u="none" cap="none" strike="noStrike">
                <a:solidFill>
                  <a:srgbClr val="FFFFFF"/>
                </a:solidFill>
                <a:latin typeface="Source Sans Pro"/>
                <a:ea typeface="Source Sans Pro"/>
                <a:cs typeface="Source Sans Pro"/>
                <a:sym typeface="Source Sans Pro"/>
              </a:defRPr>
            </a:lvl8pPr>
            <a:lvl9pPr indent="0" lvl="8" marL="0" marR="0" rtl="0" algn="ctr">
              <a:spcBef>
                <a:spcPts val="0"/>
              </a:spcBef>
              <a:buNone/>
              <a:defRPr b="0" i="0" sz="1400" u="none" cap="none" strike="noStrike">
                <a:solidFill>
                  <a:srgbClr val="FFFFFF"/>
                </a:solidFill>
                <a:latin typeface="Source Sans Pro"/>
                <a:ea typeface="Source Sans Pro"/>
                <a:cs typeface="Source Sans Pro"/>
                <a:sym typeface="Source Sans Pro"/>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4" name="Shape 24"/>
        <p:cNvGrpSpPr/>
        <p:nvPr/>
      </p:nvGrpSpPr>
      <p:grpSpPr>
        <a:xfrm>
          <a:off x="0" y="0"/>
          <a:ext cx="0" cy="0"/>
          <a:chOff x="0" y="0"/>
          <a:chExt cx="0" cy="0"/>
        </a:xfrm>
      </p:grpSpPr>
      <p:sp>
        <p:nvSpPr>
          <p:cNvPr id="25" name="Google Shape;25;p3"/>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lvl1pPr lvl="0" marR="0" rtl="0" algn="l">
              <a:spcBef>
                <a:spcPts val="0"/>
              </a:spcBef>
              <a:spcAft>
                <a:spcPts val="0"/>
              </a:spcAft>
              <a:buClr>
                <a:schemeClr val="dk2"/>
              </a:buClr>
              <a:buSzPts val="4000"/>
              <a:buFont typeface="Source Sans Pro"/>
              <a:buNone/>
              <a:defRPr b="0" i="0" sz="4000" u="none" cap="none" strike="noStrike">
                <a:solidFill>
                  <a:schemeClr val="dk2"/>
                </a:solidFill>
                <a:latin typeface="Source Sans Pro"/>
                <a:ea typeface="Source Sans Pro"/>
                <a:cs typeface="Source Sans Pro"/>
                <a:sym typeface="Source Sans Pr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3"/>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400" u="none" cap="none" strike="noStrike">
                <a:solidFill>
                  <a:schemeClr val="dk2"/>
                </a:solidFill>
                <a:latin typeface="Libre Baskerville"/>
                <a:ea typeface="Libre Baskerville"/>
                <a:cs typeface="Libre Baskerville"/>
                <a:sym typeface="Libre Baskerville"/>
              </a:defRPr>
            </a:lvl1pPr>
            <a:lvl2pPr lvl="1"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2pPr>
            <a:lvl3pPr lvl="2"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3pPr>
            <a:lvl4pPr lvl="3"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4pPr>
            <a:lvl5pPr lvl="4"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5pPr>
            <a:lvl6pPr lvl="5"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6pPr>
            <a:lvl7pPr lvl="6"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7pPr>
            <a:lvl8pPr lvl="7"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8pPr>
            <a:lvl9pPr lvl="8"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27" name="Google Shape;27;p3"/>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2"/>
                </a:solidFill>
                <a:latin typeface="Libre Baskerville"/>
                <a:ea typeface="Libre Baskerville"/>
                <a:cs typeface="Libre Baskerville"/>
                <a:sym typeface="Libre Baskerville"/>
              </a:defRPr>
            </a:lvl1pPr>
            <a:lvl2pPr lvl="1"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2pPr>
            <a:lvl3pPr lvl="2"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3pPr>
            <a:lvl4pPr lvl="3"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4pPr>
            <a:lvl5pPr lvl="4"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5pPr>
            <a:lvl6pPr lvl="5"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6pPr>
            <a:lvl7pPr lvl="6"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7pPr>
            <a:lvl8pPr lvl="7"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8pPr>
            <a:lvl9pPr lvl="8"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28" name="Google Shape;28;p3"/>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spcBef>
                <a:spcPts val="0"/>
              </a:spcBef>
              <a:buNone/>
              <a:defRPr b="0" i="0" sz="1400" u="none" cap="none" strike="noStrike">
                <a:solidFill>
                  <a:srgbClr val="FFFFFF"/>
                </a:solidFill>
                <a:latin typeface="Source Sans Pro"/>
                <a:ea typeface="Source Sans Pro"/>
                <a:cs typeface="Source Sans Pro"/>
                <a:sym typeface="Source Sans Pro"/>
              </a:defRPr>
            </a:lvl1pPr>
            <a:lvl2pPr indent="0" lvl="1" marL="0" marR="0" rtl="0" algn="ctr">
              <a:spcBef>
                <a:spcPts val="0"/>
              </a:spcBef>
              <a:buNone/>
              <a:defRPr b="0" i="0" sz="1400" u="none" cap="none" strike="noStrike">
                <a:solidFill>
                  <a:srgbClr val="FFFFFF"/>
                </a:solidFill>
                <a:latin typeface="Source Sans Pro"/>
                <a:ea typeface="Source Sans Pro"/>
                <a:cs typeface="Source Sans Pro"/>
                <a:sym typeface="Source Sans Pro"/>
              </a:defRPr>
            </a:lvl2pPr>
            <a:lvl3pPr indent="0" lvl="2" marL="0" marR="0" rtl="0" algn="ctr">
              <a:spcBef>
                <a:spcPts val="0"/>
              </a:spcBef>
              <a:buNone/>
              <a:defRPr b="0" i="0" sz="1400" u="none" cap="none" strike="noStrike">
                <a:solidFill>
                  <a:srgbClr val="FFFFFF"/>
                </a:solidFill>
                <a:latin typeface="Source Sans Pro"/>
                <a:ea typeface="Source Sans Pro"/>
                <a:cs typeface="Source Sans Pro"/>
                <a:sym typeface="Source Sans Pro"/>
              </a:defRPr>
            </a:lvl3pPr>
            <a:lvl4pPr indent="0" lvl="3" marL="0" marR="0" rtl="0" algn="ctr">
              <a:spcBef>
                <a:spcPts val="0"/>
              </a:spcBef>
              <a:buNone/>
              <a:defRPr b="0" i="0" sz="1400" u="none" cap="none" strike="noStrike">
                <a:solidFill>
                  <a:srgbClr val="FFFFFF"/>
                </a:solidFill>
                <a:latin typeface="Source Sans Pro"/>
                <a:ea typeface="Source Sans Pro"/>
                <a:cs typeface="Source Sans Pro"/>
                <a:sym typeface="Source Sans Pro"/>
              </a:defRPr>
            </a:lvl4pPr>
            <a:lvl5pPr indent="0" lvl="4" marL="0" marR="0" rtl="0" algn="ctr">
              <a:spcBef>
                <a:spcPts val="0"/>
              </a:spcBef>
              <a:buNone/>
              <a:defRPr b="0" i="0" sz="1400" u="none" cap="none" strike="noStrike">
                <a:solidFill>
                  <a:srgbClr val="FFFFFF"/>
                </a:solidFill>
                <a:latin typeface="Source Sans Pro"/>
                <a:ea typeface="Source Sans Pro"/>
                <a:cs typeface="Source Sans Pro"/>
                <a:sym typeface="Source Sans Pro"/>
              </a:defRPr>
            </a:lvl5pPr>
            <a:lvl6pPr indent="0" lvl="5" marL="0" marR="0" rtl="0" algn="ctr">
              <a:spcBef>
                <a:spcPts val="0"/>
              </a:spcBef>
              <a:buNone/>
              <a:defRPr b="0" i="0" sz="1400" u="none" cap="none" strike="noStrike">
                <a:solidFill>
                  <a:srgbClr val="FFFFFF"/>
                </a:solidFill>
                <a:latin typeface="Source Sans Pro"/>
                <a:ea typeface="Source Sans Pro"/>
                <a:cs typeface="Source Sans Pro"/>
                <a:sym typeface="Source Sans Pro"/>
              </a:defRPr>
            </a:lvl6pPr>
            <a:lvl7pPr indent="0" lvl="6" marL="0" marR="0" rtl="0" algn="ctr">
              <a:spcBef>
                <a:spcPts val="0"/>
              </a:spcBef>
              <a:buNone/>
              <a:defRPr b="0" i="0" sz="1400" u="none" cap="none" strike="noStrike">
                <a:solidFill>
                  <a:srgbClr val="FFFFFF"/>
                </a:solidFill>
                <a:latin typeface="Source Sans Pro"/>
                <a:ea typeface="Source Sans Pro"/>
                <a:cs typeface="Source Sans Pro"/>
                <a:sym typeface="Source Sans Pro"/>
              </a:defRPr>
            </a:lvl7pPr>
            <a:lvl8pPr indent="0" lvl="7" marL="0" marR="0" rtl="0" algn="ctr">
              <a:spcBef>
                <a:spcPts val="0"/>
              </a:spcBef>
              <a:buNone/>
              <a:defRPr b="0" i="0" sz="1400" u="none" cap="none" strike="noStrike">
                <a:solidFill>
                  <a:srgbClr val="FFFFFF"/>
                </a:solidFill>
                <a:latin typeface="Source Sans Pro"/>
                <a:ea typeface="Source Sans Pro"/>
                <a:cs typeface="Source Sans Pro"/>
                <a:sym typeface="Source Sans Pro"/>
              </a:defRPr>
            </a:lvl8pPr>
            <a:lvl9pPr indent="0" lvl="8" marL="0" marR="0" rtl="0" algn="ctr">
              <a:spcBef>
                <a:spcPts val="0"/>
              </a:spcBef>
              <a:buNone/>
              <a:defRPr b="0" i="0" sz="1400" u="none" cap="none" strike="noStrike">
                <a:solidFill>
                  <a:srgbClr val="FFFFFF"/>
                </a:solidFill>
                <a:latin typeface="Source Sans Pro"/>
                <a:ea typeface="Source Sans Pro"/>
                <a:cs typeface="Source Sans Pro"/>
                <a:sym typeface="Source Sans Pro"/>
              </a:defRPr>
            </a:lvl9pPr>
          </a:lstStyle>
          <a:p>
            <a:pPr indent="0" lvl="0" marL="0" rtl="0" algn="ctr">
              <a:spcBef>
                <a:spcPts val="0"/>
              </a:spcBef>
              <a:spcAft>
                <a:spcPts val="0"/>
              </a:spcAft>
              <a:buNone/>
            </a:pPr>
            <a:fld id="{00000000-1234-1234-1234-123412341234}" type="slidenum">
              <a:rPr lang="en-US"/>
              <a:t>‹#›</a:t>
            </a:fld>
            <a:endParaRPr/>
          </a:p>
        </p:txBody>
      </p:sp>
      <p:sp>
        <p:nvSpPr>
          <p:cNvPr id="29" name="Google Shape;29;p3"/>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lvl1pPr indent="-368935" lvl="0" marL="457200" marR="0" rtl="0" algn="l">
              <a:spcBef>
                <a:spcPts val="580"/>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rtl="0" algn="l">
              <a:spcBef>
                <a:spcPts val="370"/>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rtl="0" algn="l">
              <a:spcBef>
                <a:spcPts val="370"/>
              </a:spcBef>
              <a:spcAft>
                <a:spcPts val="0"/>
              </a:spcAft>
              <a:buClr>
                <a:srgbClr val="E6AFA9"/>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rtl="0" algn="l">
              <a:spcBef>
                <a:spcPts val="370"/>
              </a:spcBef>
              <a:spcAft>
                <a:spcPts val="0"/>
              </a:spcAft>
              <a:buClr>
                <a:schemeClr val="accent3"/>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spcBef>
                <a:spcPts val="370"/>
              </a:spcBef>
              <a:spcAft>
                <a:spcPts val="0"/>
              </a:spcAft>
              <a:buClr>
                <a:schemeClr val="accent3"/>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showMasterSp="0" type="secHead">
  <p:cSld name="SECTION_HEADER">
    <p:bg>
      <p:bgPr>
        <a:blipFill rotWithShape="1">
          <a:blip r:embed="rId2">
            <a:alphaModFix/>
          </a:blip>
          <a:tile algn="tl" flip="none" tx="0" sx="55000" ty="0" sy="55000"/>
        </a:blipFill>
      </p:bgPr>
    </p:bg>
    <p:spTree>
      <p:nvGrpSpPr>
        <p:cNvPr id="30" name="Shape 30"/>
        <p:cNvGrpSpPr/>
        <p:nvPr/>
      </p:nvGrpSpPr>
      <p:grpSpPr>
        <a:xfrm>
          <a:off x="0" y="0"/>
          <a:ext cx="0" cy="0"/>
          <a:chOff x="0" y="0"/>
          <a:chExt cx="0" cy="0"/>
        </a:xfrm>
      </p:grpSpPr>
      <p:sp>
        <p:nvSpPr>
          <p:cNvPr id="31" name="Google Shape;31;p4"/>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32" name="Google Shape;32;p4"/>
          <p:cNvSpPr/>
          <p:nvPr/>
        </p:nvSpPr>
        <p:spPr>
          <a:xfrm>
            <a:off x="65313" y="69755"/>
            <a:ext cx="9013372" cy="6692201"/>
          </a:xfrm>
          <a:prstGeom prst="roundRect">
            <a:avLst>
              <a:gd fmla="val 4929" name="adj"/>
            </a:avLst>
          </a:prstGeom>
          <a:blipFill rotWithShape="1">
            <a:blip r:embed="rId2">
              <a:alphaModFix/>
            </a:blip>
            <a:tile algn="tl" flip="none" tx="0" sx="55000" ty="0" sy="55000"/>
          </a:blip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33" name="Google Shape;33;p4"/>
          <p:cNvSpPr txBox="1"/>
          <p:nvPr>
            <p:ph type="title"/>
          </p:nvPr>
        </p:nvSpPr>
        <p:spPr>
          <a:xfrm>
            <a:off x="722313" y="952500"/>
            <a:ext cx="7772400" cy="1362075"/>
          </a:xfrm>
          <a:prstGeom prst="rect">
            <a:avLst/>
          </a:prstGeom>
          <a:noFill/>
          <a:ln>
            <a:noFill/>
          </a:ln>
        </p:spPr>
        <p:txBody>
          <a:bodyPr anchorCtr="0" anchor="b" bIns="91425" lIns="91425" spcFirstLastPara="1" rIns="91425" wrap="square" tIns="45700">
            <a:noAutofit/>
          </a:bodyPr>
          <a:lstStyle>
            <a:lvl1pPr lvl="0" marR="0" rtl="0" algn="l">
              <a:spcBef>
                <a:spcPts val="0"/>
              </a:spcBef>
              <a:spcAft>
                <a:spcPts val="0"/>
              </a:spcAft>
              <a:buClr>
                <a:schemeClr val="dk2"/>
              </a:buClr>
              <a:buSzPts val="4000"/>
              <a:buFont typeface="Source Sans Pro"/>
              <a:buNone/>
              <a:defRPr b="0" i="0" sz="4000" u="none" cap="none" strike="noStrike">
                <a:solidFill>
                  <a:schemeClr val="dk2"/>
                </a:solidFill>
                <a:latin typeface="Source Sans Pro"/>
                <a:ea typeface="Source Sans Pro"/>
                <a:cs typeface="Source Sans Pro"/>
                <a:sym typeface="Source Sans Pr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4" name="Google Shape;34;p4"/>
          <p:cNvSpPr txBox="1"/>
          <p:nvPr>
            <p:ph idx="1" type="body"/>
          </p:nvPr>
        </p:nvSpPr>
        <p:spPr>
          <a:xfrm>
            <a:off x="722313" y="2547938"/>
            <a:ext cx="7772400" cy="1338262"/>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580"/>
              </a:spcBef>
              <a:spcAft>
                <a:spcPts val="0"/>
              </a:spcAft>
              <a:buClr>
                <a:schemeClr val="accent1"/>
              </a:buClr>
              <a:buSzPts val="2040"/>
              <a:buFont typeface="Noto Sans Symbols"/>
              <a:buNone/>
              <a:defRPr b="0" i="0" sz="2400" u="none" cap="none" strike="noStrike">
                <a:solidFill>
                  <a:srgbClr val="888888"/>
                </a:solidFill>
                <a:latin typeface="Libre Baskerville"/>
                <a:ea typeface="Libre Baskerville"/>
                <a:cs typeface="Libre Baskerville"/>
                <a:sym typeface="Libre Baskerville"/>
              </a:defRPr>
            </a:lvl1pPr>
            <a:lvl2pPr indent="-228600" lvl="1" marL="914400" marR="0" rtl="0" algn="l">
              <a:spcBef>
                <a:spcPts val="370"/>
              </a:spcBef>
              <a:spcAft>
                <a:spcPts val="0"/>
              </a:spcAft>
              <a:buClr>
                <a:schemeClr val="accent2"/>
              </a:buClr>
              <a:buSzPts val="1530"/>
              <a:buFont typeface="Noto Sans Symbols"/>
              <a:buNone/>
              <a:defRPr b="0" i="0" sz="1800" u="none" cap="none" strike="noStrike">
                <a:solidFill>
                  <a:srgbClr val="888888"/>
                </a:solidFill>
                <a:latin typeface="Libre Baskerville"/>
                <a:ea typeface="Libre Baskerville"/>
                <a:cs typeface="Libre Baskerville"/>
                <a:sym typeface="Libre Baskerville"/>
              </a:defRPr>
            </a:lvl2pPr>
            <a:lvl3pPr indent="-228600" lvl="2" marL="1371600" marR="0" rtl="0" algn="l">
              <a:spcBef>
                <a:spcPts val="370"/>
              </a:spcBef>
              <a:spcAft>
                <a:spcPts val="0"/>
              </a:spcAft>
              <a:buClr>
                <a:srgbClr val="E6AFA9"/>
              </a:buClr>
              <a:buSzPts val="1360"/>
              <a:buFont typeface="Noto Sans Symbols"/>
              <a:buNone/>
              <a:defRPr b="0" i="0" sz="1600" u="none" cap="none" strike="noStrike">
                <a:solidFill>
                  <a:srgbClr val="888888"/>
                </a:solidFill>
                <a:latin typeface="Libre Baskerville"/>
                <a:ea typeface="Libre Baskerville"/>
                <a:cs typeface="Libre Baskerville"/>
                <a:sym typeface="Libre Baskerville"/>
              </a:defRPr>
            </a:lvl3pPr>
            <a:lvl4pPr indent="-228600" lvl="3" marL="1828800" marR="0" rtl="0" algn="l">
              <a:spcBef>
                <a:spcPts val="370"/>
              </a:spcBef>
              <a:spcAft>
                <a:spcPts val="0"/>
              </a:spcAft>
              <a:buClr>
                <a:schemeClr val="accent3"/>
              </a:buClr>
              <a:buSzPts val="1120"/>
              <a:buFont typeface="Noto Sans Symbols"/>
              <a:buNone/>
              <a:defRPr b="0" i="0" sz="1400" u="none" cap="none" strike="noStrike">
                <a:solidFill>
                  <a:srgbClr val="888888"/>
                </a:solidFill>
                <a:latin typeface="Libre Baskerville"/>
                <a:ea typeface="Libre Baskerville"/>
                <a:cs typeface="Libre Baskerville"/>
                <a:sym typeface="Libre Baskerville"/>
              </a:defRPr>
            </a:lvl4pPr>
            <a:lvl5pPr indent="-228600" lvl="4" marL="2286000" marR="0" rtl="0" algn="l">
              <a:spcBef>
                <a:spcPts val="370"/>
              </a:spcBef>
              <a:spcAft>
                <a:spcPts val="0"/>
              </a:spcAft>
              <a:buClr>
                <a:schemeClr val="accent3"/>
              </a:buClr>
              <a:buSzPts val="1400"/>
              <a:buFont typeface="Libre Baskerville"/>
              <a:buNone/>
              <a:defRPr b="0" i="0" sz="1400" u="none" cap="none" strike="noStrike">
                <a:solidFill>
                  <a:srgbClr val="888888"/>
                </a:solidFill>
                <a:latin typeface="Libre Baskerville"/>
                <a:ea typeface="Libre Baskerville"/>
                <a:cs typeface="Libre Baskerville"/>
                <a:sym typeface="Libre Baskerville"/>
              </a:defRPr>
            </a:lvl5pPr>
            <a:lvl6pPr indent="-342900" lvl="5" marL="2743200"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35" name="Google Shape;35;p4"/>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400" u="none" cap="none" strike="noStrike">
                <a:solidFill>
                  <a:schemeClr val="dk2"/>
                </a:solidFill>
                <a:latin typeface="Libre Baskerville"/>
                <a:ea typeface="Libre Baskerville"/>
                <a:cs typeface="Libre Baskerville"/>
                <a:sym typeface="Libre Baskerville"/>
              </a:defRPr>
            </a:lvl1pPr>
            <a:lvl2pPr lvl="1"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2pPr>
            <a:lvl3pPr lvl="2"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3pPr>
            <a:lvl4pPr lvl="3"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4pPr>
            <a:lvl5pPr lvl="4"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5pPr>
            <a:lvl6pPr lvl="5"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6pPr>
            <a:lvl7pPr lvl="6"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7pPr>
            <a:lvl8pPr lvl="7"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8pPr>
            <a:lvl9pPr lvl="8"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36" name="Google Shape;36;p4"/>
          <p:cNvSpPr txBox="1"/>
          <p:nvPr>
            <p:ph idx="11" type="ftr"/>
          </p:nvPr>
        </p:nvSpPr>
        <p:spPr>
          <a:xfrm>
            <a:off x="800100" y="6172200"/>
            <a:ext cx="4000500" cy="4572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2"/>
                </a:solidFill>
                <a:latin typeface="Libre Baskerville"/>
                <a:ea typeface="Libre Baskerville"/>
                <a:cs typeface="Libre Baskerville"/>
                <a:sym typeface="Libre Baskerville"/>
              </a:defRPr>
            </a:lvl1pPr>
            <a:lvl2pPr lvl="1"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2pPr>
            <a:lvl3pPr lvl="2"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3pPr>
            <a:lvl4pPr lvl="3"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4pPr>
            <a:lvl5pPr lvl="4"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5pPr>
            <a:lvl6pPr lvl="5"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6pPr>
            <a:lvl7pPr lvl="6"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7pPr>
            <a:lvl8pPr lvl="7"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8pPr>
            <a:lvl9pPr lvl="8"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37" name="Google Shape;37;p4"/>
          <p:cNvSpPr/>
          <p:nvPr/>
        </p:nvSpPr>
        <p:spPr>
          <a:xfrm flipH="1" rot="10800000">
            <a:off x="69412" y="2376830"/>
            <a:ext cx="9013515" cy="9144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38" name="Google Shape;38;p4"/>
          <p:cNvSpPr/>
          <p:nvPr/>
        </p:nvSpPr>
        <p:spPr>
          <a:xfrm>
            <a:off x="69146" y="2341475"/>
            <a:ext cx="9013781" cy="45719"/>
          </a:xfrm>
          <a:prstGeom prst="rect">
            <a:avLst/>
          </a:prstGeom>
          <a:solidFill>
            <a:srgbClr val="E6AFA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39" name="Google Shape;39;p4"/>
          <p:cNvSpPr/>
          <p:nvPr/>
        </p:nvSpPr>
        <p:spPr>
          <a:xfrm>
            <a:off x="68306" y="2468880"/>
            <a:ext cx="9014621" cy="4572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40" name="Google Shape;40;p4"/>
          <p:cNvSpPr/>
          <p:nvPr>
            <p:ph idx="12" type="sldNum"/>
          </p:nvPr>
        </p:nvSpPr>
        <p:spPr>
          <a:xfrm>
            <a:off x="146304" y="6208776"/>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spcBef>
                <a:spcPts val="0"/>
              </a:spcBef>
              <a:buNone/>
              <a:defRPr b="0" i="0" sz="1400" u="none" cap="none" strike="noStrike">
                <a:solidFill>
                  <a:srgbClr val="FFFFFF"/>
                </a:solidFill>
                <a:latin typeface="Source Sans Pro"/>
                <a:ea typeface="Source Sans Pro"/>
                <a:cs typeface="Source Sans Pro"/>
                <a:sym typeface="Source Sans Pro"/>
              </a:defRPr>
            </a:lvl1pPr>
            <a:lvl2pPr indent="0" lvl="1" marL="0" marR="0" rtl="0" algn="ctr">
              <a:spcBef>
                <a:spcPts val="0"/>
              </a:spcBef>
              <a:buNone/>
              <a:defRPr b="0" i="0" sz="1400" u="none" cap="none" strike="noStrike">
                <a:solidFill>
                  <a:srgbClr val="FFFFFF"/>
                </a:solidFill>
                <a:latin typeface="Source Sans Pro"/>
                <a:ea typeface="Source Sans Pro"/>
                <a:cs typeface="Source Sans Pro"/>
                <a:sym typeface="Source Sans Pro"/>
              </a:defRPr>
            </a:lvl2pPr>
            <a:lvl3pPr indent="0" lvl="2" marL="0" marR="0" rtl="0" algn="ctr">
              <a:spcBef>
                <a:spcPts val="0"/>
              </a:spcBef>
              <a:buNone/>
              <a:defRPr b="0" i="0" sz="1400" u="none" cap="none" strike="noStrike">
                <a:solidFill>
                  <a:srgbClr val="FFFFFF"/>
                </a:solidFill>
                <a:latin typeface="Source Sans Pro"/>
                <a:ea typeface="Source Sans Pro"/>
                <a:cs typeface="Source Sans Pro"/>
                <a:sym typeface="Source Sans Pro"/>
              </a:defRPr>
            </a:lvl3pPr>
            <a:lvl4pPr indent="0" lvl="3" marL="0" marR="0" rtl="0" algn="ctr">
              <a:spcBef>
                <a:spcPts val="0"/>
              </a:spcBef>
              <a:buNone/>
              <a:defRPr b="0" i="0" sz="1400" u="none" cap="none" strike="noStrike">
                <a:solidFill>
                  <a:srgbClr val="FFFFFF"/>
                </a:solidFill>
                <a:latin typeface="Source Sans Pro"/>
                <a:ea typeface="Source Sans Pro"/>
                <a:cs typeface="Source Sans Pro"/>
                <a:sym typeface="Source Sans Pro"/>
              </a:defRPr>
            </a:lvl4pPr>
            <a:lvl5pPr indent="0" lvl="4" marL="0" marR="0" rtl="0" algn="ctr">
              <a:spcBef>
                <a:spcPts val="0"/>
              </a:spcBef>
              <a:buNone/>
              <a:defRPr b="0" i="0" sz="1400" u="none" cap="none" strike="noStrike">
                <a:solidFill>
                  <a:srgbClr val="FFFFFF"/>
                </a:solidFill>
                <a:latin typeface="Source Sans Pro"/>
                <a:ea typeface="Source Sans Pro"/>
                <a:cs typeface="Source Sans Pro"/>
                <a:sym typeface="Source Sans Pro"/>
              </a:defRPr>
            </a:lvl5pPr>
            <a:lvl6pPr indent="0" lvl="5" marL="0" marR="0" rtl="0" algn="ctr">
              <a:spcBef>
                <a:spcPts val="0"/>
              </a:spcBef>
              <a:buNone/>
              <a:defRPr b="0" i="0" sz="1400" u="none" cap="none" strike="noStrike">
                <a:solidFill>
                  <a:srgbClr val="FFFFFF"/>
                </a:solidFill>
                <a:latin typeface="Source Sans Pro"/>
                <a:ea typeface="Source Sans Pro"/>
                <a:cs typeface="Source Sans Pro"/>
                <a:sym typeface="Source Sans Pro"/>
              </a:defRPr>
            </a:lvl6pPr>
            <a:lvl7pPr indent="0" lvl="6" marL="0" marR="0" rtl="0" algn="ctr">
              <a:spcBef>
                <a:spcPts val="0"/>
              </a:spcBef>
              <a:buNone/>
              <a:defRPr b="0" i="0" sz="1400" u="none" cap="none" strike="noStrike">
                <a:solidFill>
                  <a:srgbClr val="FFFFFF"/>
                </a:solidFill>
                <a:latin typeface="Source Sans Pro"/>
                <a:ea typeface="Source Sans Pro"/>
                <a:cs typeface="Source Sans Pro"/>
                <a:sym typeface="Source Sans Pro"/>
              </a:defRPr>
            </a:lvl7pPr>
            <a:lvl8pPr indent="0" lvl="7" marL="0" marR="0" rtl="0" algn="ctr">
              <a:spcBef>
                <a:spcPts val="0"/>
              </a:spcBef>
              <a:buNone/>
              <a:defRPr b="0" i="0" sz="1400" u="none" cap="none" strike="noStrike">
                <a:solidFill>
                  <a:srgbClr val="FFFFFF"/>
                </a:solidFill>
                <a:latin typeface="Source Sans Pro"/>
                <a:ea typeface="Source Sans Pro"/>
                <a:cs typeface="Source Sans Pro"/>
                <a:sym typeface="Source Sans Pro"/>
              </a:defRPr>
            </a:lvl8pPr>
            <a:lvl9pPr indent="0" lvl="8" marL="0" marR="0" rtl="0" algn="ctr">
              <a:spcBef>
                <a:spcPts val="0"/>
              </a:spcBef>
              <a:buNone/>
              <a:defRPr b="0" i="0" sz="1400" u="none" cap="none" strike="noStrike">
                <a:solidFill>
                  <a:srgbClr val="FFFFFF"/>
                </a:solidFill>
                <a:latin typeface="Source Sans Pro"/>
                <a:ea typeface="Source Sans Pro"/>
                <a:cs typeface="Source Sans Pro"/>
                <a:sym typeface="Source Sans Pro"/>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41" name="Shape 41"/>
        <p:cNvGrpSpPr/>
        <p:nvPr/>
      </p:nvGrpSpPr>
      <p:grpSpPr>
        <a:xfrm>
          <a:off x="0" y="0"/>
          <a:ext cx="0" cy="0"/>
          <a:chOff x="0" y="0"/>
          <a:chExt cx="0" cy="0"/>
        </a:xfrm>
      </p:grpSpPr>
      <p:sp>
        <p:nvSpPr>
          <p:cNvPr id="42" name="Google Shape;42;p5"/>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lvl1pPr lvl="0" marR="0" rtl="0" algn="l">
              <a:spcBef>
                <a:spcPts val="0"/>
              </a:spcBef>
              <a:spcAft>
                <a:spcPts val="0"/>
              </a:spcAft>
              <a:buClr>
                <a:schemeClr val="dk2"/>
              </a:buClr>
              <a:buSzPts val="4000"/>
              <a:buFont typeface="Source Sans Pro"/>
              <a:buNone/>
              <a:defRPr b="0" i="0" sz="4000" u="none" cap="none" strike="noStrike">
                <a:solidFill>
                  <a:schemeClr val="dk2"/>
                </a:solidFill>
                <a:latin typeface="Source Sans Pro"/>
                <a:ea typeface="Source Sans Pro"/>
                <a:cs typeface="Source Sans Pro"/>
                <a:sym typeface="Source Sans Pr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3" name="Google Shape;43;p5"/>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400" u="none" cap="none" strike="noStrike">
                <a:solidFill>
                  <a:schemeClr val="dk2"/>
                </a:solidFill>
                <a:latin typeface="Libre Baskerville"/>
                <a:ea typeface="Libre Baskerville"/>
                <a:cs typeface="Libre Baskerville"/>
                <a:sym typeface="Libre Baskerville"/>
              </a:defRPr>
            </a:lvl1pPr>
            <a:lvl2pPr lvl="1"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2pPr>
            <a:lvl3pPr lvl="2"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3pPr>
            <a:lvl4pPr lvl="3"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4pPr>
            <a:lvl5pPr lvl="4"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5pPr>
            <a:lvl6pPr lvl="5"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6pPr>
            <a:lvl7pPr lvl="6"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7pPr>
            <a:lvl8pPr lvl="7"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8pPr>
            <a:lvl9pPr lvl="8"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44" name="Google Shape;44;p5"/>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2"/>
                </a:solidFill>
                <a:latin typeface="Libre Baskerville"/>
                <a:ea typeface="Libre Baskerville"/>
                <a:cs typeface="Libre Baskerville"/>
                <a:sym typeface="Libre Baskerville"/>
              </a:defRPr>
            </a:lvl1pPr>
            <a:lvl2pPr lvl="1"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2pPr>
            <a:lvl3pPr lvl="2"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3pPr>
            <a:lvl4pPr lvl="3"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4pPr>
            <a:lvl5pPr lvl="4"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5pPr>
            <a:lvl6pPr lvl="5"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6pPr>
            <a:lvl7pPr lvl="6"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7pPr>
            <a:lvl8pPr lvl="7"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8pPr>
            <a:lvl9pPr lvl="8"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45" name="Google Shape;45;p5"/>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spcBef>
                <a:spcPts val="0"/>
              </a:spcBef>
              <a:buNone/>
              <a:defRPr b="0" i="0" sz="1400" u="none" cap="none" strike="noStrike">
                <a:solidFill>
                  <a:srgbClr val="FFFFFF"/>
                </a:solidFill>
                <a:latin typeface="Source Sans Pro"/>
                <a:ea typeface="Source Sans Pro"/>
                <a:cs typeface="Source Sans Pro"/>
                <a:sym typeface="Source Sans Pro"/>
              </a:defRPr>
            </a:lvl1pPr>
            <a:lvl2pPr indent="0" lvl="1" marL="0" marR="0" rtl="0" algn="ctr">
              <a:spcBef>
                <a:spcPts val="0"/>
              </a:spcBef>
              <a:buNone/>
              <a:defRPr b="0" i="0" sz="1400" u="none" cap="none" strike="noStrike">
                <a:solidFill>
                  <a:srgbClr val="FFFFFF"/>
                </a:solidFill>
                <a:latin typeface="Source Sans Pro"/>
                <a:ea typeface="Source Sans Pro"/>
                <a:cs typeface="Source Sans Pro"/>
                <a:sym typeface="Source Sans Pro"/>
              </a:defRPr>
            </a:lvl2pPr>
            <a:lvl3pPr indent="0" lvl="2" marL="0" marR="0" rtl="0" algn="ctr">
              <a:spcBef>
                <a:spcPts val="0"/>
              </a:spcBef>
              <a:buNone/>
              <a:defRPr b="0" i="0" sz="1400" u="none" cap="none" strike="noStrike">
                <a:solidFill>
                  <a:srgbClr val="FFFFFF"/>
                </a:solidFill>
                <a:latin typeface="Source Sans Pro"/>
                <a:ea typeface="Source Sans Pro"/>
                <a:cs typeface="Source Sans Pro"/>
                <a:sym typeface="Source Sans Pro"/>
              </a:defRPr>
            </a:lvl3pPr>
            <a:lvl4pPr indent="0" lvl="3" marL="0" marR="0" rtl="0" algn="ctr">
              <a:spcBef>
                <a:spcPts val="0"/>
              </a:spcBef>
              <a:buNone/>
              <a:defRPr b="0" i="0" sz="1400" u="none" cap="none" strike="noStrike">
                <a:solidFill>
                  <a:srgbClr val="FFFFFF"/>
                </a:solidFill>
                <a:latin typeface="Source Sans Pro"/>
                <a:ea typeface="Source Sans Pro"/>
                <a:cs typeface="Source Sans Pro"/>
                <a:sym typeface="Source Sans Pro"/>
              </a:defRPr>
            </a:lvl4pPr>
            <a:lvl5pPr indent="0" lvl="4" marL="0" marR="0" rtl="0" algn="ctr">
              <a:spcBef>
                <a:spcPts val="0"/>
              </a:spcBef>
              <a:buNone/>
              <a:defRPr b="0" i="0" sz="1400" u="none" cap="none" strike="noStrike">
                <a:solidFill>
                  <a:srgbClr val="FFFFFF"/>
                </a:solidFill>
                <a:latin typeface="Source Sans Pro"/>
                <a:ea typeface="Source Sans Pro"/>
                <a:cs typeface="Source Sans Pro"/>
                <a:sym typeface="Source Sans Pro"/>
              </a:defRPr>
            </a:lvl5pPr>
            <a:lvl6pPr indent="0" lvl="5" marL="0" marR="0" rtl="0" algn="ctr">
              <a:spcBef>
                <a:spcPts val="0"/>
              </a:spcBef>
              <a:buNone/>
              <a:defRPr b="0" i="0" sz="1400" u="none" cap="none" strike="noStrike">
                <a:solidFill>
                  <a:srgbClr val="FFFFFF"/>
                </a:solidFill>
                <a:latin typeface="Source Sans Pro"/>
                <a:ea typeface="Source Sans Pro"/>
                <a:cs typeface="Source Sans Pro"/>
                <a:sym typeface="Source Sans Pro"/>
              </a:defRPr>
            </a:lvl6pPr>
            <a:lvl7pPr indent="0" lvl="6" marL="0" marR="0" rtl="0" algn="ctr">
              <a:spcBef>
                <a:spcPts val="0"/>
              </a:spcBef>
              <a:buNone/>
              <a:defRPr b="0" i="0" sz="1400" u="none" cap="none" strike="noStrike">
                <a:solidFill>
                  <a:srgbClr val="FFFFFF"/>
                </a:solidFill>
                <a:latin typeface="Source Sans Pro"/>
                <a:ea typeface="Source Sans Pro"/>
                <a:cs typeface="Source Sans Pro"/>
                <a:sym typeface="Source Sans Pro"/>
              </a:defRPr>
            </a:lvl7pPr>
            <a:lvl8pPr indent="0" lvl="7" marL="0" marR="0" rtl="0" algn="ctr">
              <a:spcBef>
                <a:spcPts val="0"/>
              </a:spcBef>
              <a:buNone/>
              <a:defRPr b="0" i="0" sz="1400" u="none" cap="none" strike="noStrike">
                <a:solidFill>
                  <a:srgbClr val="FFFFFF"/>
                </a:solidFill>
                <a:latin typeface="Source Sans Pro"/>
                <a:ea typeface="Source Sans Pro"/>
                <a:cs typeface="Source Sans Pro"/>
                <a:sym typeface="Source Sans Pro"/>
              </a:defRPr>
            </a:lvl8pPr>
            <a:lvl9pPr indent="0" lvl="8" marL="0" marR="0" rtl="0" algn="ctr">
              <a:spcBef>
                <a:spcPts val="0"/>
              </a:spcBef>
              <a:buNone/>
              <a:defRPr b="0" i="0" sz="1400" u="none" cap="none" strike="noStrike">
                <a:solidFill>
                  <a:srgbClr val="FFFFFF"/>
                </a:solidFill>
                <a:latin typeface="Source Sans Pro"/>
                <a:ea typeface="Source Sans Pro"/>
                <a:cs typeface="Source Sans Pro"/>
                <a:sym typeface="Source Sans Pro"/>
              </a:defRPr>
            </a:lvl9pPr>
          </a:lstStyle>
          <a:p>
            <a:pPr indent="0" lvl="0" marL="0" rtl="0" algn="ctr">
              <a:spcBef>
                <a:spcPts val="0"/>
              </a:spcBef>
              <a:spcAft>
                <a:spcPts val="0"/>
              </a:spcAft>
              <a:buNone/>
            </a:pPr>
            <a:fld id="{00000000-1234-1234-1234-123412341234}" type="slidenum">
              <a:rPr lang="en-US"/>
              <a:t>‹#›</a:t>
            </a:fld>
            <a:endParaRPr/>
          </a:p>
        </p:txBody>
      </p:sp>
      <p:sp>
        <p:nvSpPr>
          <p:cNvPr id="46" name="Google Shape;46;p5"/>
          <p:cNvSpPr txBox="1"/>
          <p:nvPr>
            <p:ph idx="1" type="body"/>
          </p:nvPr>
        </p:nvSpPr>
        <p:spPr>
          <a:xfrm>
            <a:off x="914400" y="1447800"/>
            <a:ext cx="3749040" cy="4572000"/>
          </a:xfrm>
          <a:prstGeom prst="rect">
            <a:avLst/>
          </a:prstGeom>
          <a:noFill/>
          <a:ln>
            <a:noFill/>
          </a:ln>
        </p:spPr>
        <p:txBody>
          <a:bodyPr anchorCtr="0" anchor="t" bIns="45700" lIns="91425" spcFirstLastPara="1" rIns="91425" wrap="square" tIns="45700">
            <a:noAutofit/>
          </a:bodyPr>
          <a:lstStyle>
            <a:lvl1pPr indent="-368935" lvl="0" marL="457200" marR="0" rtl="0" algn="l">
              <a:spcBef>
                <a:spcPts val="580"/>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rtl="0" algn="l">
              <a:spcBef>
                <a:spcPts val="370"/>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rtl="0" algn="l">
              <a:spcBef>
                <a:spcPts val="370"/>
              </a:spcBef>
              <a:spcAft>
                <a:spcPts val="0"/>
              </a:spcAft>
              <a:buClr>
                <a:srgbClr val="E6AFA9"/>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rtl="0" algn="l">
              <a:spcBef>
                <a:spcPts val="370"/>
              </a:spcBef>
              <a:spcAft>
                <a:spcPts val="0"/>
              </a:spcAft>
              <a:buClr>
                <a:schemeClr val="accent3"/>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spcBef>
                <a:spcPts val="370"/>
              </a:spcBef>
              <a:spcAft>
                <a:spcPts val="0"/>
              </a:spcAft>
              <a:buClr>
                <a:schemeClr val="accent3"/>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47" name="Google Shape;47;p5"/>
          <p:cNvSpPr txBox="1"/>
          <p:nvPr>
            <p:ph idx="2" type="body"/>
          </p:nvPr>
        </p:nvSpPr>
        <p:spPr>
          <a:xfrm>
            <a:off x="4933950" y="1447800"/>
            <a:ext cx="3749040" cy="4572000"/>
          </a:xfrm>
          <a:prstGeom prst="rect">
            <a:avLst/>
          </a:prstGeom>
          <a:noFill/>
          <a:ln>
            <a:noFill/>
          </a:ln>
        </p:spPr>
        <p:txBody>
          <a:bodyPr anchorCtr="0" anchor="t" bIns="45700" lIns="91425" spcFirstLastPara="1" rIns="91425" wrap="square" tIns="45700">
            <a:noAutofit/>
          </a:bodyPr>
          <a:lstStyle>
            <a:lvl1pPr indent="-368935" lvl="0" marL="457200" marR="0" rtl="0" algn="l">
              <a:spcBef>
                <a:spcPts val="580"/>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rtl="0" algn="l">
              <a:spcBef>
                <a:spcPts val="370"/>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rtl="0" algn="l">
              <a:spcBef>
                <a:spcPts val="370"/>
              </a:spcBef>
              <a:spcAft>
                <a:spcPts val="0"/>
              </a:spcAft>
              <a:buClr>
                <a:srgbClr val="E6AFA9"/>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rtl="0" algn="l">
              <a:spcBef>
                <a:spcPts val="370"/>
              </a:spcBef>
              <a:spcAft>
                <a:spcPts val="0"/>
              </a:spcAft>
              <a:buClr>
                <a:schemeClr val="accent3"/>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spcBef>
                <a:spcPts val="370"/>
              </a:spcBef>
              <a:spcAft>
                <a:spcPts val="0"/>
              </a:spcAft>
              <a:buClr>
                <a:schemeClr val="accent3"/>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8" name="Shape 48"/>
        <p:cNvGrpSpPr/>
        <p:nvPr/>
      </p:nvGrpSpPr>
      <p:grpSpPr>
        <a:xfrm>
          <a:off x="0" y="0"/>
          <a:ext cx="0" cy="0"/>
          <a:chOff x="0" y="0"/>
          <a:chExt cx="0" cy="0"/>
        </a:xfrm>
      </p:grpSpPr>
      <p:sp>
        <p:nvSpPr>
          <p:cNvPr id="49" name="Google Shape;49;p6"/>
          <p:cNvSpPr txBox="1"/>
          <p:nvPr>
            <p:ph type="title"/>
          </p:nvPr>
        </p:nvSpPr>
        <p:spPr>
          <a:xfrm>
            <a:off x="914400" y="273050"/>
            <a:ext cx="7772400" cy="1143000"/>
          </a:xfrm>
          <a:prstGeom prst="rect">
            <a:avLst/>
          </a:prstGeom>
          <a:noFill/>
          <a:ln>
            <a:noFill/>
          </a:ln>
        </p:spPr>
        <p:txBody>
          <a:bodyPr anchorCtr="0" anchor="b" bIns="91425" lIns="91425" spcFirstLastPara="1" rIns="91425" wrap="square" tIns="45700">
            <a:noAutofit/>
          </a:bodyPr>
          <a:lstStyle>
            <a:lvl1pPr lvl="0" marR="0" rtl="0" algn="l">
              <a:spcBef>
                <a:spcPts val="0"/>
              </a:spcBef>
              <a:spcAft>
                <a:spcPts val="0"/>
              </a:spcAft>
              <a:buClr>
                <a:schemeClr val="dk2"/>
              </a:buClr>
              <a:buSzPts val="4000"/>
              <a:buFont typeface="Source Sans Pro"/>
              <a:buNone/>
              <a:defRPr b="0" i="0" sz="4000" u="none" cap="none" strike="noStrike">
                <a:solidFill>
                  <a:schemeClr val="dk2"/>
                </a:solidFill>
                <a:latin typeface="Source Sans Pro"/>
                <a:ea typeface="Source Sans Pro"/>
                <a:cs typeface="Source Sans Pro"/>
                <a:sym typeface="Source Sans Pr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0" name="Google Shape;50;p6"/>
          <p:cNvSpPr txBox="1"/>
          <p:nvPr>
            <p:ph idx="1" type="body"/>
          </p:nvPr>
        </p:nvSpPr>
        <p:spPr>
          <a:xfrm>
            <a:off x="914400" y="1447800"/>
            <a:ext cx="3733800" cy="762000"/>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580"/>
              </a:spcBef>
              <a:spcAft>
                <a:spcPts val="0"/>
              </a:spcAft>
              <a:buClr>
                <a:schemeClr val="accent1"/>
              </a:buClr>
              <a:buSzPts val="2040"/>
              <a:buFont typeface="Noto Sans Symbols"/>
              <a:buNone/>
              <a:defRPr b="1" i="0" sz="2400" u="none" cap="none" strike="noStrike">
                <a:solidFill>
                  <a:schemeClr val="accent1"/>
                </a:solidFill>
                <a:latin typeface="Source Sans Pro"/>
                <a:ea typeface="Source Sans Pro"/>
                <a:cs typeface="Source Sans Pro"/>
                <a:sym typeface="Source Sans Pro"/>
              </a:defRPr>
            </a:lvl1pPr>
            <a:lvl2pPr indent="-228600" lvl="1" marL="914400" marR="0" rtl="0" algn="l">
              <a:spcBef>
                <a:spcPts val="370"/>
              </a:spcBef>
              <a:spcAft>
                <a:spcPts val="0"/>
              </a:spcAft>
              <a:buClr>
                <a:schemeClr val="accent2"/>
              </a:buClr>
              <a:buSzPts val="1700"/>
              <a:buFont typeface="Noto Sans Symbols"/>
              <a:buNone/>
              <a:defRPr b="1" i="0" sz="2000" u="none" cap="none" strike="noStrike">
                <a:solidFill>
                  <a:schemeClr val="dk1"/>
                </a:solidFill>
                <a:latin typeface="Libre Baskerville"/>
                <a:ea typeface="Libre Baskerville"/>
                <a:cs typeface="Libre Baskerville"/>
                <a:sym typeface="Libre Baskerville"/>
              </a:defRPr>
            </a:lvl2pPr>
            <a:lvl3pPr indent="-228600" lvl="2" marL="1371600" marR="0" rtl="0" algn="l">
              <a:spcBef>
                <a:spcPts val="370"/>
              </a:spcBef>
              <a:spcAft>
                <a:spcPts val="0"/>
              </a:spcAft>
              <a:buClr>
                <a:srgbClr val="E6AFA9"/>
              </a:buClr>
              <a:buSzPts val="1530"/>
              <a:buFont typeface="Noto Sans Symbols"/>
              <a:buNone/>
              <a:defRPr b="1" i="0" sz="1800" u="none" cap="none" strike="noStrike">
                <a:solidFill>
                  <a:schemeClr val="dk1"/>
                </a:solidFill>
                <a:latin typeface="Libre Baskerville"/>
                <a:ea typeface="Libre Baskerville"/>
                <a:cs typeface="Libre Baskerville"/>
                <a:sym typeface="Libre Baskerville"/>
              </a:defRPr>
            </a:lvl3pPr>
            <a:lvl4pPr indent="-228600" lvl="3" marL="1828800" marR="0" rtl="0" algn="l">
              <a:spcBef>
                <a:spcPts val="370"/>
              </a:spcBef>
              <a:spcAft>
                <a:spcPts val="0"/>
              </a:spcAft>
              <a:buClr>
                <a:schemeClr val="accent3"/>
              </a:buClr>
              <a:buSzPts val="1280"/>
              <a:buFont typeface="Noto Sans Symbols"/>
              <a:buNone/>
              <a:defRPr b="1" i="0" sz="1600" u="none" cap="none" strike="noStrike">
                <a:solidFill>
                  <a:schemeClr val="dk1"/>
                </a:solidFill>
                <a:latin typeface="Libre Baskerville"/>
                <a:ea typeface="Libre Baskerville"/>
                <a:cs typeface="Libre Baskerville"/>
                <a:sym typeface="Libre Baskerville"/>
              </a:defRPr>
            </a:lvl4pPr>
            <a:lvl5pPr indent="-228600" lvl="4" marL="2286000" marR="0" rtl="0" algn="l">
              <a:spcBef>
                <a:spcPts val="370"/>
              </a:spcBef>
              <a:spcAft>
                <a:spcPts val="0"/>
              </a:spcAft>
              <a:buClr>
                <a:schemeClr val="accent3"/>
              </a:buClr>
              <a:buSzPts val="1600"/>
              <a:buFont typeface="Libre Baskerville"/>
              <a:buNone/>
              <a:defRPr b="1" i="0" sz="1600" u="none" cap="none" strike="noStrike">
                <a:solidFill>
                  <a:schemeClr val="dk1"/>
                </a:solidFill>
                <a:latin typeface="Libre Baskerville"/>
                <a:ea typeface="Libre Baskerville"/>
                <a:cs typeface="Libre Baskerville"/>
                <a:sym typeface="Libre Baskerville"/>
              </a:defRPr>
            </a:lvl5pPr>
            <a:lvl6pPr indent="-342900" lvl="5" marL="2743200"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51" name="Google Shape;51;p6"/>
          <p:cNvSpPr txBox="1"/>
          <p:nvPr>
            <p:ph idx="2" type="body"/>
          </p:nvPr>
        </p:nvSpPr>
        <p:spPr>
          <a:xfrm>
            <a:off x="4953000" y="1447800"/>
            <a:ext cx="3733800" cy="762000"/>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580"/>
              </a:spcBef>
              <a:spcAft>
                <a:spcPts val="0"/>
              </a:spcAft>
              <a:buClr>
                <a:schemeClr val="accent1"/>
              </a:buClr>
              <a:buSzPts val="2040"/>
              <a:buFont typeface="Noto Sans Symbols"/>
              <a:buNone/>
              <a:defRPr b="1" i="0" sz="2400" u="none" cap="none" strike="noStrike">
                <a:solidFill>
                  <a:schemeClr val="accent1"/>
                </a:solidFill>
                <a:latin typeface="Source Sans Pro"/>
                <a:ea typeface="Source Sans Pro"/>
                <a:cs typeface="Source Sans Pro"/>
                <a:sym typeface="Source Sans Pro"/>
              </a:defRPr>
            </a:lvl1pPr>
            <a:lvl2pPr indent="-228600" lvl="1" marL="914400" marR="0" rtl="0" algn="l">
              <a:spcBef>
                <a:spcPts val="370"/>
              </a:spcBef>
              <a:spcAft>
                <a:spcPts val="0"/>
              </a:spcAft>
              <a:buClr>
                <a:schemeClr val="accent2"/>
              </a:buClr>
              <a:buSzPts val="1700"/>
              <a:buFont typeface="Noto Sans Symbols"/>
              <a:buNone/>
              <a:defRPr b="1" i="0" sz="2000" u="none" cap="none" strike="noStrike">
                <a:solidFill>
                  <a:schemeClr val="dk1"/>
                </a:solidFill>
                <a:latin typeface="Libre Baskerville"/>
                <a:ea typeface="Libre Baskerville"/>
                <a:cs typeface="Libre Baskerville"/>
                <a:sym typeface="Libre Baskerville"/>
              </a:defRPr>
            </a:lvl2pPr>
            <a:lvl3pPr indent="-228600" lvl="2" marL="1371600" marR="0" rtl="0" algn="l">
              <a:spcBef>
                <a:spcPts val="370"/>
              </a:spcBef>
              <a:spcAft>
                <a:spcPts val="0"/>
              </a:spcAft>
              <a:buClr>
                <a:srgbClr val="E6AFA9"/>
              </a:buClr>
              <a:buSzPts val="1530"/>
              <a:buFont typeface="Noto Sans Symbols"/>
              <a:buNone/>
              <a:defRPr b="1" i="0" sz="1800" u="none" cap="none" strike="noStrike">
                <a:solidFill>
                  <a:schemeClr val="dk1"/>
                </a:solidFill>
                <a:latin typeface="Libre Baskerville"/>
                <a:ea typeface="Libre Baskerville"/>
                <a:cs typeface="Libre Baskerville"/>
                <a:sym typeface="Libre Baskerville"/>
              </a:defRPr>
            </a:lvl3pPr>
            <a:lvl4pPr indent="-228600" lvl="3" marL="1828800" marR="0" rtl="0" algn="l">
              <a:spcBef>
                <a:spcPts val="370"/>
              </a:spcBef>
              <a:spcAft>
                <a:spcPts val="0"/>
              </a:spcAft>
              <a:buClr>
                <a:schemeClr val="accent3"/>
              </a:buClr>
              <a:buSzPts val="1280"/>
              <a:buFont typeface="Noto Sans Symbols"/>
              <a:buNone/>
              <a:defRPr b="1" i="0" sz="1600" u="none" cap="none" strike="noStrike">
                <a:solidFill>
                  <a:schemeClr val="dk1"/>
                </a:solidFill>
                <a:latin typeface="Libre Baskerville"/>
                <a:ea typeface="Libre Baskerville"/>
                <a:cs typeface="Libre Baskerville"/>
                <a:sym typeface="Libre Baskerville"/>
              </a:defRPr>
            </a:lvl4pPr>
            <a:lvl5pPr indent="-228600" lvl="4" marL="2286000" marR="0" rtl="0" algn="l">
              <a:spcBef>
                <a:spcPts val="370"/>
              </a:spcBef>
              <a:spcAft>
                <a:spcPts val="0"/>
              </a:spcAft>
              <a:buClr>
                <a:schemeClr val="accent3"/>
              </a:buClr>
              <a:buSzPts val="1600"/>
              <a:buFont typeface="Libre Baskerville"/>
              <a:buNone/>
              <a:defRPr b="1" i="0" sz="1600" u="none" cap="none" strike="noStrike">
                <a:solidFill>
                  <a:schemeClr val="dk1"/>
                </a:solidFill>
                <a:latin typeface="Libre Baskerville"/>
                <a:ea typeface="Libre Baskerville"/>
                <a:cs typeface="Libre Baskerville"/>
                <a:sym typeface="Libre Baskerville"/>
              </a:defRPr>
            </a:lvl5pPr>
            <a:lvl6pPr indent="-342900" lvl="5" marL="2743200"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52" name="Google Shape;52;p6"/>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400" u="none" cap="none" strike="noStrike">
                <a:solidFill>
                  <a:schemeClr val="dk2"/>
                </a:solidFill>
                <a:latin typeface="Libre Baskerville"/>
                <a:ea typeface="Libre Baskerville"/>
                <a:cs typeface="Libre Baskerville"/>
                <a:sym typeface="Libre Baskerville"/>
              </a:defRPr>
            </a:lvl1pPr>
            <a:lvl2pPr lvl="1"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2pPr>
            <a:lvl3pPr lvl="2"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3pPr>
            <a:lvl4pPr lvl="3"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4pPr>
            <a:lvl5pPr lvl="4"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5pPr>
            <a:lvl6pPr lvl="5"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6pPr>
            <a:lvl7pPr lvl="6"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7pPr>
            <a:lvl8pPr lvl="7"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8pPr>
            <a:lvl9pPr lvl="8"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53" name="Google Shape;53;p6"/>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2"/>
                </a:solidFill>
                <a:latin typeface="Libre Baskerville"/>
                <a:ea typeface="Libre Baskerville"/>
                <a:cs typeface="Libre Baskerville"/>
                <a:sym typeface="Libre Baskerville"/>
              </a:defRPr>
            </a:lvl1pPr>
            <a:lvl2pPr lvl="1"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2pPr>
            <a:lvl3pPr lvl="2"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3pPr>
            <a:lvl4pPr lvl="3"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4pPr>
            <a:lvl5pPr lvl="4"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5pPr>
            <a:lvl6pPr lvl="5"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6pPr>
            <a:lvl7pPr lvl="6"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7pPr>
            <a:lvl8pPr lvl="7"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8pPr>
            <a:lvl9pPr lvl="8"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54" name="Google Shape;54;p6"/>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spcBef>
                <a:spcPts val="0"/>
              </a:spcBef>
              <a:buNone/>
              <a:defRPr b="0" i="0" sz="1400" u="none" cap="none" strike="noStrike">
                <a:solidFill>
                  <a:srgbClr val="FFFFFF"/>
                </a:solidFill>
                <a:latin typeface="Source Sans Pro"/>
                <a:ea typeface="Source Sans Pro"/>
                <a:cs typeface="Source Sans Pro"/>
                <a:sym typeface="Source Sans Pro"/>
              </a:defRPr>
            </a:lvl1pPr>
            <a:lvl2pPr indent="0" lvl="1" marL="0" marR="0" rtl="0" algn="ctr">
              <a:spcBef>
                <a:spcPts val="0"/>
              </a:spcBef>
              <a:buNone/>
              <a:defRPr b="0" i="0" sz="1400" u="none" cap="none" strike="noStrike">
                <a:solidFill>
                  <a:srgbClr val="FFFFFF"/>
                </a:solidFill>
                <a:latin typeface="Source Sans Pro"/>
                <a:ea typeface="Source Sans Pro"/>
                <a:cs typeface="Source Sans Pro"/>
                <a:sym typeface="Source Sans Pro"/>
              </a:defRPr>
            </a:lvl2pPr>
            <a:lvl3pPr indent="0" lvl="2" marL="0" marR="0" rtl="0" algn="ctr">
              <a:spcBef>
                <a:spcPts val="0"/>
              </a:spcBef>
              <a:buNone/>
              <a:defRPr b="0" i="0" sz="1400" u="none" cap="none" strike="noStrike">
                <a:solidFill>
                  <a:srgbClr val="FFFFFF"/>
                </a:solidFill>
                <a:latin typeface="Source Sans Pro"/>
                <a:ea typeface="Source Sans Pro"/>
                <a:cs typeface="Source Sans Pro"/>
                <a:sym typeface="Source Sans Pro"/>
              </a:defRPr>
            </a:lvl3pPr>
            <a:lvl4pPr indent="0" lvl="3" marL="0" marR="0" rtl="0" algn="ctr">
              <a:spcBef>
                <a:spcPts val="0"/>
              </a:spcBef>
              <a:buNone/>
              <a:defRPr b="0" i="0" sz="1400" u="none" cap="none" strike="noStrike">
                <a:solidFill>
                  <a:srgbClr val="FFFFFF"/>
                </a:solidFill>
                <a:latin typeface="Source Sans Pro"/>
                <a:ea typeface="Source Sans Pro"/>
                <a:cs typeface="Source Sans Pro"/>
                <a:sym typeface="Source Sans Pro"/>
              </a:defRPr>
            </a:lvl4pPr>
            <a:lvl5pPr indent="0" lvl="4" marL="0" marR="0" rtl="0" algn="ctr">
              <a:spcBef>
                <a:spcPts val="0"/>
              </a:spcBef>
              <a:buNone/>
              <a:defRPr b="0" i="0" sz="1400" u="none" cap="none" strike="noStrike">
                <a:solidFill>
                  <a:srgbClr val="FFFFFF"/>
                </a:solidFill>
                <a:latin typeface="Source Sans Pro"/>
                <a:ea typeface="Source Sans Pro"/>
                <a:cs typeface="Source Sans Pro"/>
                <a:sym typeface="Source Sans Pro"/>
              </a:defRPr>
            </a:lvl5pPr>
            <a:lvl6pPr indent="0" lvl="5" marL="0" marR="0" rtl="0" algn="ctr">
              <a:spcBef>
                <a:spcPts val="0"/>
              </a:spcBef>
              <a:buNone/>
              <a:defRPr b="0" i="0" sz="1400" u="none" cap="none" strike="noStrike">
                <a:solidFill>
                  <a:srgbClr val="FFFFFF"/>
                </a:solidFill>
                <a:latin typeface="Source Sans Pro"/>
                <a:ea typeface="Source Sans Pro"/>
                <a:cs typeface="Source Sans Pro"/>
                <a:sym typeface="Source Sans Pro"/>
              </a:defRPr>
            </a:lvl6pPr>
            <a:lvl7pPr indent="0" lvl="6" marL="0" marR="0" rtl="0" algn="ctr">
              <a:spcBef>
                <a:spcPts val="0"/>
              </a:spcBef>
              <a:buNone/>
              <a:defRPr b="0" i="0" sz="1400" u="none" cap="none" strike="noStrike">
                <a:solidFill>
                  <a:srgbClr val="FFFFFF"/>
                </a:solidFill>
                <a:latin typeface="Source Sans Pro"/>
                <a:ea typeface="Source Sans Pro"/>
                <a:cs typeface="Source Sans Pro"/>
                <a:sym typeface="Source Sans Pro"/>
              </a:defRPr>
            </a:lvl7pPr>
            <a:lvl8pPr indent="0" lvl="7" marL="0" marR="0" rtl="0" algn="ctr">
              <a:spcBef>
                <a:spcPts val="0"/>
              </a:spcBef>
              <a:buNone/>
              <a:defRPr b="0" i="0" sz="1400" u="none" cap="none" strike="noStrike">
                <a:solidFill>
                  <a:srgbClr val="FFFFFF"/>
                </a:solidFill>
                <a:latin typeface="Source Sans Pro"/>
                <a:ea typeface="Source Sans Pro"/>
                <a:cs typeface="Source Sans Pro"/>
                <a:sym typeface="Source Sans Pro"/>
              </a:defRPr>
            </a:lvl8pPr>
            <a:lvl9pPr indent="0" lvl="8" marL="0" marR="0" rtl="0" algn="ctr">
              <a:spcBef>
                <a:spcPts val="0"/>
              </a:spcBef>
              <a:buNone/>
              <a:defRPr b="0" i="0" sz="1400" u="none" cap="none" strike="noStrike">
                <a:solidFill>
                  <a:srgbClr val="FFFFFF"/>
                </a:solidFill>
                <a:latin typeface="Source Sans Pro"/>
                <a:ea typeface="Source Sans Pro"/>
                <a:cs typeface="Source Sans Pro"/>
                <a:sym typeface="Source Sans Pro"/>
              </a:defRPr>
            </a:lvl9pPr>
          </a:lstStyle>
          <a:p>
            <a:pPr indent="0" lvl="0" marL="0" rtl="0" algn="ctr">
              <a:spcBef>
                <a:spcPts val="0"/>
              </a:spcBef>
              <a:spcAft>
                <a:spcPts val="0"/>
              </a:spcAft>
              <a:buNone/>
            </a:pPr>
            <a:fld id="{00000000-1234-1234-1234-123412341234}" type="slidenum">
              <a:rPr lang="en-US"/>
              <a:t>‹#›</a:t>
            </a:fld>
            <a:endParaRPr/>
          </a:p>
        </p:txBody>
      </p:sp>
      <p:sp>
        <p:nvSpPr>
          <p:cNvPr id="55" name="Google Shape;55;p6"/>
          <p:cNvSpPr txBox="1"/>
          <p:nvPr>
            <p:ph idx="3" type="body"/>
          </p:nvPr>
        </p:nvSpPr>
        <p:spPr>
          <a:xfrm>
            <a:off x="914400" y="2247900"/>
            <a:ext cx="3733800" cy="3886200"/>
          </a:xfrm>
          <a:prstGeom prst="rect">
            <a:avLst/>
          </a:prstGeom>
          <a:noFill/>
          <a:ln>
            <a:noFill/>
          </a:ln>
        </p:spPr>
        <p:txBody>
          <a:bodyPr anchorCtr="0" anchor="t" bIns="45700" lIns="91425" spcFirstLastPara="1" rIns="91425" wrap="square" tIns="45700">
            <a:noAutofit/>
          </a:bodyPr>
          <a:lstStyle>
            <a:lvl1pPr indent="-368935" lvl="0" marL="457200" marR="0" rtl="0" algn="l">
              <a:spcBef>
                <a:spcPts val="580"/>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rtl="0" algn="l">
              <a:spcBef>
                <a:spcPts val="370"/>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rtl="0" algn="l">
              <a:spcBef>
                <a:spcPts val="370"/>
              </a:spcBef>
              <a:spcAft>
                <a:spcPts val="0"/>
              </a:spcAft>
              <a:buClr>
                <a:srgbClr val="E6AFA9"/>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rtl="0" algn="l">
              <a:spcBef>
                <a:spcPts val="370"/>
              </a:spcBef>
              <a:spcAft>
                <a:spcPts val="0"/>
              </a:spcAft>
              <a:buClr>
                <a:schemeClr val="accent3"/>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spcBef>
                <a:spcPts val="370"/>
              </a:spcBef>
              <a:spcAft>
                <a:spcPts val="0"/>
              </a:spcAft>
              <a:buClr>
                <a:schemeClr val="accent3"/>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56" name="Google Shape;56;p6"/>
          <p:cNvSpPr txBox="1"/>
          <p:nvPr>
            <p:ph idx="4" type="body"/>
          </p:nvPr>
        </p:nvSpPr>
        <p:spPr>
          <a:xfrm>
            <a:off x="4953000" y="2247900"/>
            <a:ext cx="3733800" cy="3886200"/>
          </a:xfrm>
          <a:prstGeom prst="rect">
            <a:avLst/>
          </a:prstGeom>
          <a:noFill/>
          <a:ln>
            <a:noFill/>
          </a:ln>
        </p:spPr>
        <p:txBody>
          <a:bodyPr anchorCtr="0" anchor="t" bIns="45700" lIns="91425" spcFirstLastPara="1" rIns="91425" wrap="square" tIns="45700">
            <a:noAutofit/>
          </a:bodyPr>
          <a:lstStyle>
            <a:lvl1pPr indent="-368935" lvl="0" marL="457200" marR="0" rtl="0" algn="l">
              <a:spcBef>
                <a:spcPts val="580"/>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rtl="0" algn="l">
              <a:spcBef>
                <a:spcPts val="370"/>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rtl="0" algn="l">
              <a:spcBef>
                <a:spcPts val="370"/>
              </a:spcBef>
              <a:spcAft>
                <a:spcPts val="0"/>
              </a:spcAft>
              <a:buClr>
                <a:srgbClr val="E6AFA9"/>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rtl="0" algn="l">
              <a:spcBef>
                <a:spcPts val="370"/>
              </a:spcBef>
              <a:spcAft>
                <a:spcPts val="0"/>
              </a:spcAft>
              <a:buClr>
                <a:schemeClr val="accent3"/>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spcBef>
                <a:spcPts val="370"/>
              </a:spcBef>
              <a:spcAft>
                <a:spcPts val="0"/>
              </a:spcAft>
              <a:buClr>
                <a:schemeClr val="accent3"/>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7" name="Shape 57"/>
        <p:cNvGrpSpPr/>
        <p:nvPr/>
      </p:nvGrpSpPr>
      <p:grpSpPr>
        <a:xfrm>
          <a:off x="0" y="0"/>
          <a:ext cx="0" cy="0"/>
          <a:chOff x="0" y="0"/>
          <a:chExt cx="0" cy="0"/>
        </a:xfrm>
      </p:grpSpPr>
      <p:sp>
        <p:nvSpPr>
          <p:cNvPr id="58" name="Google Shape;58;p7"/>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lvl1pPr lvl="0" marR="0" rtl="0" algn="l">
              <a:spcBef>
                <a:spcPts val="0"/>
              </a:spcBef>
              <a:spcAft>
                <a:spcPts val="0"/>
              </a:spcAft>
              <a:buClr>
                <a:schemeClr val="dk2"/>
              </a:buClr>
              <a:buSzPts val="4000"/>
              <a:buFont typeface="Source Sans Pro"/>
              <a:buNone/>
              <a:defRPr b="0" i="0" sz="4000" u="none" cap="none" strike="noStrike">
                <a:solidFill>
                  <a:schemeClr val="dk2"/>
                </a:solidFill>
                <a:latin typeface="Source Sans Pro"/>
                <a:ea typeface="Source Sans Pro"/>
                <a:cs typeface="Source Sans Pro"/>
                <a:sym typeface="Source Sans Pr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9" name="Google Shape;59;p7"/>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400" u="none" cap="none" strike="noStrike">
                <a:solidFill>
                  <a:schemeClr val="dk2"/>
                </a:solidFill>
                <a:latin typeface="Libre Baskerville"/>
                <a:ea typeface="Libre Baskerville"/>
                <a:cs typeface="Libre Baskerville"/>
                <a:sym typeface="Libre Baskerville"/>
              </a:defRPr>
            </a:lvl1pPr>
            <a:lvl2pPr lvl="1"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2pPr>
            <a:lvl3pPr lvl="2"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3pPr>
            <a:lvl4pPr lvl="3"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4pPr>
            <a:lvl5pPr lvl="4"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5pPr>
            <a:lvl6pPr lvl="5"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6pPr>
            <a:lvl7pPr lvl="6"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7pPr>
            <a:lvl8pPr lvl="7"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8pPr>
            <a:lvl9pPr lvl="8"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60" name="Google Shape;60;p7"/>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2"/>
                </a:solidFill>
                <a:latin typeface="Libre Baskerville"/>
                <a:ea typeface="Libre Baskerville"/>
                <a:cs typeface="Libre Baskerville"/>
                <a:sym typeface="Libre Baskerville"/>
              </a:defRPr>
            </a:lvl1pPr>
            <a:lvl2pPr lvl="1"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2pPr>
            <a:lvl3pPr lvl="2"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3pPr>
            <a:lvl4pPr lvl="3"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4pPr>
            <a:lvl5pPr lvl="4"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5pPr>
            <a:lvl6pPr lvl="5"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6pPr>
            <a:lvl7pPr lvl="6"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7pPr>
            <a:lvl8pPr lvl="7"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8pPr>
            <a:lvl9pPr lvl="8"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61" name="Google Shape;61;p7"/>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spcBef>
                <a:spcPts val="0"/>
              </a:spcBef>
              <a:buNone/>
              <a:defRPr b="0" i="0" sz="1400" u="none" cap="none" strike="noStrike">
                <a:solidFill>
                  <a:srgbClr val="FFFFFF"/>
                </a:solidFill>
                <a:latin typeface="Source Sans Pro"/>
                <a:ea typeface="Source Sans Pro"/>
                <a:cs typeface="Source Sans Pro"/>
                <a:sym typeface="Source Sans Pro"/>
              </a:defRPr>
            </a:lvl1pPr>
            <a:lvl2pPr indent="0" lvl="1" marL="0" marR="0" rtl="0" algn="ctr">
              <a:spcBef>
                <a:spcPts val="0"/>
              </a:spcBef>
              <a:buNone/>
              <a:defRPr b="0" i="0" sz="1400" u="none" cap="none" strike="noStrike">
                <a:solidFill>
                  <a:srgbClr val="FFFFFF"/>
                </a:solidFill>
                <a:latin typeface="Source Sans Pro"/>
                <a:ea typeface="Source Sans Pro"/>
                <a:cs typeface="Source Sans Pro"/>
                <a:sym typeface="Source Sans Pro"/>
              </a:defRPr>
            </a:lvl2pPr>
            <a:lvl3pPr indent="0" lvl="2" marL="0" marR="0" rtl="0" algn="ctr">
              <a:spcBef>
                <a:spcPts val="0"/>
              </a:spcBef>
              <a:buNone/>
              <a:defRPr b="0" i="0" sz="1400" u="none" cap="none" strike="noStrike">
                <a:solidFill>
                  <a:srgbClr val="FFFFFF"/>
                </a:solidFill>
                <a:latin typeface="Source Sans Pro"/>
                <a:ea typeface="Source Sans Pro"/>
                <a:cs typeface="Source Sans Pro"/>
                <a:sym typeface="Source Sans Pro"/>
              </a:defRPr>
            </a:lvl3pPr>
            <a:lvl4pPr indent="0" lvl="3" marL="0" marR="0" rtl="0" algn="ctr">
              <a:spcBef>
                <a:spcPts val="0"/>
              </a:spcBef>
              <a:buNone/>
              <a:defRPr b="0" i="0" sz="1400" u="none" cap="none" strike="noStrike">
                <a:solidFill>
                  <a:srgbClr val="FFFFFF"/>
                </a:solidFill>
                <a:latin typeface="Source Sans Pro"/>
                <a:ea typeface="Source Sans Pro"/>
                <a:cs typeface="Source Sans Pro"/>
                <a:sym typeface="Source Sans Pro"/>
              </a:defRPr>
            </a:lvl4pPr>
            <a:lvl5pPr indent="0" lvl="4" marL="0" marR="0" rtl="0" algn="ctr">
              <a:spcBef>
                <a:spcPts val="0"/>
              </a:spcBef>
              <a:buNone/>
              <a:defRPr b="0" i="0" sz="1400" u="none" cap="none" strike="noStrike">
                <a:solidFill>
                  <a:srgbClr val="FFFFFF"/>
                </a:solidFill>
                <a:latin typeface="Source Sans Pro"/>
                <a:ea typeface="Source Sans Pro"/>
                <a:cs typeface="Source Sans Pro"/>
                <a:sym typeface="Source Sans Pro"/>
              </a:defRPr>
            </a:lvl5pPr>
            <a:lvl6pPr indent="0" lvl="5" marL="0" marR="0" rtl="0" algn="ctr">
              <a:spcBef>
                <a:spcPts val="0"/>
              </a:spcBef>
              <a:buNone/>
              <a:defRPr b="0" i="0" sz="1400" u="none" cap="none" strike="noStrike">
                <a:solidFill>
                  <a:srgbClr val="FFFFFF"/>
                </a:solidFill>
                <a:latin typeface="Source Sans Pro"/>
                <a:ea typeface="Source Sans Pro"/>
                <a:cs typeface="Source Sans Pro"/>
                <a:sym typeface="Source Sans Pro"/>
              </a:defRPr>
            </a:lvl6pPr>
            <a:lvl7pPr indent="0" lvl="6" marL="0" marR="0" rtl="0" algn="ctr">
              <a:spcBef>
                <a:spcPts val="0"/>
              </a:spcBef>
              <a:buNone/>
              <a:defRPr b="0" i="0" sz="1400" u="none" cap="none" strike="noStrike">
                <a:solidFill>
                  <a:srgbClr val="FFFFFF"/>
                </a:solidFill>
                <a:latin typeface="Source Sans Pro"/>
                <a:ea typeface="Source Sans Pro"/>
                <a:cs typeface="Source Sans Pro"/>
                <a:sym typeface="Source Sans Pro"/>
              </a:defRPr>
            </a:lvl7pPr>
            <a:lvl8pPr indent="0" lvl="7" marL="0" marR="0" rtl="0" algn="ctr">
              <a:spcBef>
                <a:spcPts val="0"/>
              </a:spcBef>
              <a:buNone/>
              <a:defRPr b="0" i="0" sz="1400" u="none" cap="none" strike="noStrike">
                <a:solidFill>
                  <a:srgbClr val="FFFFFF"/>
                </a:solidFill>
                <a:latin typeface="Source Sans Pro"/>
                <a:ea typeface="Source Sans Pro"/>
                <a:cs typeface="Source Sans Pro"/>
                <a:sym typeface="Source Sans Pro"/>
              </a:defRPr>
            </a:lvl8pPr>
            <a:lvl9pPr indent="0" lvl="8" marL="0" marR="0" rtl="0" algn="ctr">
              <a:spcBef>
                <a:spcPts val="0"/>
              </a:spcBef>
              <a:buNone/>
              <a:defRPr b="0" i="0" sz="1400" u="none" cap="none" strike="noStrike">
                <a:solidFill>
                  <a:srgbClr val="FFFFFF"/>
                </a:solidFill>
                <a:latin typeface="Source Sans Pro"/>
                <a:ea typeface="Source Sans Pro"/>
                <a:cs typeface="Source Sans Pro"/>
                <a:sym typeface="Source Sans Pro"/>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2" name="Shape 62"/>
        <p:cNvGrpSpPr/>
        <p:nvPr/>
      </p:nvGrpSpPr>
      <p:grpSpPr>
        <a:xfrm>
          <a:off x="0" y="0"/>
          <a:ext cx="0" cy="0"/>
          <a:chOff x="0" y="0"/>
          <a:chExt cx="0" cy="0"/>
        </a:xfrm>
      </p:grpSpPr>
      <p:sp>
        <p:nvSpPr>
          <p:cNvPr id="63" name="Google Shape;63;p8"/>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400" u="none" cap="none" strike="noStrike">
                <a:solidFill>
                  <a:schemeClr val="dk2"/>
                </a:solidFill>
                <a:latin typeface="Libre Baskerville"/>
                <a:ea typeface="Libre Baskerville"/>
                <a:cs typeface="Libre Baskerville"/>
                <a:sym typeface="Libre Baskerville"/>
              </a:defRPr>
            </a:lvl1pPr>
            <a:lvl2pPr lvl="1"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2pPr>
            <a:lvl3pPr lvl="2"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3pPr>
            <a:lvl4pPr lvl="3"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4pPr>
            <a:lvl5pPr lvl="4"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5pPr>
            <a:lvl6pPr lvl="5"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6pPr>
            <a:lvl7pPr lvl="6"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7pPr>
            <a:lvl8pPr lvl="7"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8pPr>
            <a:lvl9pPr lvl="8"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64" name="Google Shape;64;p8"/>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2"/>
                </a:solidFill>
                <a:latin typeface="Libre Baskerville"/>
                <a:ea typeface="Libre Baskerville"/>
                <a:cs typeface="Libre Baskerville"/>
                <a:sym typeface="Libre Baskerville"/>
              </a:defRPr>
            </a:lvl1pPr>
            <a:lvl2pPr lvl="1"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2pPr>
            <a:lvl3pPr lvl="2"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3pPr>
            <a:lvl4pPr lvl="3"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4pPr>
            <a:lvl5pPr lvl="4"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5pPr>
            <a:lvl6pPr lvl="5"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6pPr>
            <a:lvl7pPr lvl="6"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7pPr>
            <a:lvl8pPr lvl="7"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8pPr>
            <a:lvl9pPr lvl="8"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65" name="Google Shape;65;p8"/>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spcBef>
                <a:spcPts val="0"/>
              </a:spcBef>
              <a:buNone/>
              <a:defRPr b="0" i="0" sz="1400" u="none" cap="none" strike="noStrike">
                <a:solidFill>
                  <a:srgbClr val="FFFFFF"/>
                </a:solidFill>
                <a:latin typeface="Source Sans Pro"/>
                <a:ea typeface="Source Sans Pro"/>
                <a:cs typeface="Source Sans Pro"/>
                <a:sym typeface="Source Sans Pro"/>
              </a:defRPr>
            </a:lvl1pPr>
            <a:lvl2pPr indent="0" lvl="1" marL="0" marR="0" rtl="0" algn="ctr">
              <a:spcBef>
                <a:spcPts val="0"/>
              </a:spcBef>
              <a:buNone/>
              <a:defRPr b="0" i="0" sz="1400" u="none" cap="none" strike="noStrike">
                <a:solidFill>
                  <a:srgbClr val="FFFFFF"/>
                </a:solidFill>
                <a:latin typeface="Source Sans Pro"/>
                <a:ea typeface="Source Sans Pro"/>
                <a:cs typeface="Source Sans Pro"/>
                <a:sym typeface="Source Sans Pro"/>
              </a:defRPr>
            </a:lvl2pPr>
            <a:lvl3pPr indent="0" lvl="2" marL="0" marR="0" rtl="0" algn="ctr">
              <a:spcBef>
                <a:spcPts val="0"/>
              </a:spcBef>
              <a:buNone/>
              <a:defRPr b="0" i="0" sz="1400" u="none" cap="none" strike="noStrike">
                <a:solidFill>
                  <a:srgbClr val="FFFFFF"/>
                </a:solidFill>
                <a:latin typeface="Source Sans Pro"/>
                <a:ea typeface="Source Sans Pro"/>
                <a:cs typeface="Source Sans Pro"/>
                <a:sym typeface="Source Sans Pro"/>
              </a:defRPr>
            </a:lvl3pPr>
            <a:lvl4pPr indent="0" lvl="3" marL="0" marR="0" rtl="0" algn="ctr">
              <a:spcBef>
                <a:spcPts val="0"/>
              </a:spcBef>
              <a:buNone/>
              <a:defRPr b="0" i="0" sz="1400" u="none" cap="none" strike="noStrike">
                <a:solidFill>
                  <a:srgbClr val="FFFFFF"/>
                </a:solidFill>
                <a:latin typeface="Source Sans Pro"/>
                <a:ea typeface="Source Sans Pro"/>
                <a:cs typeface="Source Sans Pro"/>
                <a:sym typeface="Source Sans Pro"/>
              </a:defRPr>
            </a:lvl4pPr>
            <a:lvl5pPr indent="0" lvl="4" marL="0" marR="0" rtl="0" algn="ctr">
              <a:spcBef>
                <a:spcPts val="0"/>
              </a:spcBef>
              <a:buNone/>
              <a:defRPr b="0" i="0" sz="1400" u="none" cap="none" strike="noStrike">
                <a:solidFill>
                  <a:srgbClr val="FFFFFF"/>
                </a:solidFill>
                <a:latin typeface="Source Sans Pro"/>
                <a:ea typeface="Source Sans Pro"/>
                <a:cs typeface="Source Sans Pro"/>
                <a:sym typeface="Source Sans Pro"/>
              </a:defRPr>
            </a:lvl5pPr>
            <a:lvl6pPr indent="0" lvl="5" marL="0" marR="0" rtl="0" algn="ctr">
              <a:spcBef>
                <a:spcPts val="0"/>
              </a:spcBef>
              <a:buNone/>
              <a:defRPr b="0" i="0" sz="1400" u="none" cap="none" strike="noStrike">
                <a:solidFill>
                  <a:srgbClr val="FFFFFF"/>
                </a:solidFill>
                <a:latin typeface="Source Sans Pro"/>
                <a:ea typeface="Source Sans Pro"/>
                <a:cs typeface="Source Sans Pro"/>
                <a:sym typeface="Source Sans Pro"/>
              </a:defRPr>
            </a:lvl6pPr>
            <a:lvl7pPr indent="0" lvl="6" marL="0" marR="0" rtl="0" algn="ctr">
              <a:spcBef>
                <a:spcPts val="0"/>
              </a:spcBef>
              <a:buNone/>
              <a:defRPr b="0" i="0" sz="1400" u="none" cap="none" strike="noStrike">
                <a:solidFill>
                  <a:srgbClr val="FFFFFF"/>
                </a:solidFill>
                <a:latin typeface="Source Sans Pro"/>
                <a:ea typeface="Source Sans Pro"/>
                <a:cs typeface="Source Sans Pro"/>
                <a:sym typeface="Source Sans Pro"/>
              </a:defRPr>
            </a:lvl7pPr>
            <a:lvl8pPr indent="0" lvl="7" marL="0" marR="0" rtl="0" algn="ctr">
              <a:spcBef>
                <a:spcPts val="0"/>
              </a:spcBef>
              <a:buNone/>
              <a:defRPr b="0" i="0" sz="1400" u="none" cap="none" strike="noStrike">
                <a:solidFill>
                  <a:srgbClr val="FFFFFF"/>
                </a:solidFill>
                <a:latin typeface="Source Sans Pro"/>
                <a:ea typeface="Source Sans Pro"/>
                <a:cs typeface="Source Sans Pro"/>
                <a:sym typeface="Source Sans Pro"/>
              </a:defRPr>
            </a:lvl8pPr>
            <a:lvl9pPr indent="0" lvl="8" marL="0" marR="0" rtl="0" algn="ctr">
              <a:spcBef>
                <a:spcPts val="0"/>
              </a:spcBef>
              <a:buNone/>
              <a:defRPr b="0" i="0" sz="1400" u="none" cap="none" strike="noStrike">
                <a:solidFill>
                  <a:srgbClr val="FFFFFF"/>
                </a:solidFill>
                <a:latin typeface="Source Sans Pro"/>
                <a:ea typeface="Source Sans Pro"/>
                <a:cs typeface="Source Sans Pro"/>
                <a:sym typeface="Source Sans Pro"/>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6" name="Shape 66"/>
        <p:cNvGrpSpPr/>
        <p:nvPr/>
      </p:nvGrpSpPr>
      <p:grpSpPr>
        <a:xfrm>
          <a:off x="0" y="0"/>
          <a:ext cx="0" cy="0"/>
          <a:chOff x="0" y="0"/>
          <a:chExt cx="0" cy="0"/>
        </a:xfrm>
      </p:grpSpPr>
      <p:sp>
        <p:nvSpPr>
          <p:cNvPr id="67" name="Google Shape;67;p9"/>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68" name="Google Shape;68;p9"/>
          <p:cNvSpPr/>
          <p:nvPr/>
        </p:nvSpPr>
        <p:spPr>
          <a:xfrm>
            <a:off x="64008" y="69755"/>
            <a:ext cx="9013372" cy="6693408"/>
          </a:xfrm>
          <a:prstGeom prst="roundRect">
            <a:avLst>
              <a:gd fmla="val 4929" name="adj"/>
            </a:avLst>
          </a:prstGeom>
          <a:solidFill>
            <a:schemeClr val="lt1"/>
          </a:solid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69" name="Google Shape;69;p9"/>
          <p:cNvSpPr txBox="1"/>
          <p:nvPr>
            <p:ph type="title"/>
          </p:nvPr>
        </p:nvSpPr>
        <p:spPr>
          <a:xfrm>
            <a:off x="914400" y="273050"/>
            <a:ext cx="7772400" cy="1143000"/>
          </a:xfrm>
          <a:prstGeom prst="rect">
            <a:avLst/>
          </a:prstGeom>
          <a:noFill/>
          <a:ln>
            <a:noFill/>
          </a:ln>
        </p:spPr>
        <p:txBody>
          <a:bodyPr anchorCtr="0" anchor="b" bIns="91425" lIns="91425" spcFirstLastPara="1" rIns="91425" wrap="square" tIns="45700">
            <a:noAutofit/>
          </a:bodyPr>
          <a:lstStyle>
            <a:lvl1pPr lvl="0" marR="0" rtl="0" algn="l">
              <a:spcBef>
                <a:spcPts val="0"/>
              </a:spcBef>
              <a:spcAft>
                <a:spcPts val="0"/>
              </a:spcAft>
              <a:buClr>
                <a:schemeClr val="dk2"/>
              </a:buClr>
              <a:buSzPts val="4000"/>
              <a:buFont typeface="Source Sans Pro"/>
              <a:buNone/>
              <a:defRPr b="0" i="0" sz="4000" u="none" cap="none" strike="noStrike">
                <a:solidFill>
                  <a:schemeClr val="dk2"/>
                </a:solidFill>
                <a:latin typeface="Source Sans Pro"/>
                <a:ea typeface="Source Sans Pro"/>
                <a:cs typeface="Source Sans Pro"/>
                <a:sym typeface="Source Sans Pr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0" name="Google Shape;70;p9"/>
          <p:cNvSpPr txBox="1"/>
          <p:nvPr>
            <p:ph idx="1" type="body"/>
          </p:nvPr>
        </p:nvSpPr>
        <p:spPr>
          <a:xfrm>
            <a:off x="914400" y="1600200"/>
            <a:ext cx="1905000" cy="4495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580"/>
              </a:spcBef>
              <a:spcAft>
                <a:spcPts val="0"/>
              </a:spcAft>
              <a:buClr>
                <a:schemeClr val="accent1"/>
              </a:buClr>
              <a:buSzPts val="1530"/>
              <a:buFont typeface="Noto Sans Symbols"/>
              <a:buNone/>
              <a:defRPr b="0" i="0" sz="1800" u="none" cap="none" strike="noStrike">
                <a:solidFill>
                  <a:schemeClr val="dk1"/>
                </a:solidFill>
                <a:latin typeface="Libre Baskerville"/>
                <a:ea typeface="Libre Baskerville"/>
                <a:cs typeface="Libre Baskerville"/>
                <a:sym typeface="Libre Baskerville"/>
              </a:defRPr>
            </a:lvl1pPr>
            <a:lvl2pPr indent="-228600" lvl="1" marL="914400" marR="0" rtl="0" algn="l">
              <a:spcBef>
                <a:spcPts val="370"/>
              </a:spcBef>
              <a:spcAft>
                <a:spcPts val="0"/>
              </a:spcAft>
              <a:buClr>
                <a:schemeClr val="accent2"/>
              </a:buClr>
              <a:buSzPts val="1020"/>
              <a:buFont typeface="Noto Sans Symbols"/>
              <a:buNone/>
              <a:defRPr b="0" i="0" sz="1200" u="none" cap="none" strike="noStrike">
                <a:solidFill>
                  <a:schemeClr val="dk1"/>
                </a:solidFill>
                <a:latin typeface="Libre Baskerville"/>
                <a:ea typeface="Libre Baskerville"/>
                <a:cs typeface="Libre Baskerville"/>
                <a:sym typeface="Libre Baskerville"/>
              </a:defRPr>
            </a:lvl2pPr>
            <a:lvl3pPr indent="-228600" lvl="2" marL="1371600" marR="0" rtl="0" algn="l">
              <a:spcBef>
                <a:spcPts val="370"/>
              </a:spcBef>
              <a:spcAft>
                <a:spcPts val="0"/>
              </a:spcAft>
              <a:buClr>
                <a:srgbClr val="E6AFA9"/>
              </a:buClr>
              <a:buSzPts val="850"/>
              <a:buFont typeface="Noto Sans Symbols"/>
              <a:buNone/>
              <a:defRPr b="0" i="0" sz="1000" u="none" cap="none" strike="noStrike">
                <a:solidFill>
                  <a:schemeClr val="dk1"/>
                </a:solidFill>
                <a:latin typeface="Libre Baskerville"/>
                <a:ea typeface="Libre Baskerville"/>
                <a:cs typeface="Libre Baskerville"/>
                <a:sym typeface="Libre Baskerville"/>
              </a:defRPr>
            </a:lvl3pPr>
            <a:lvl4pPr indent="-228600" lvl="3" marL="1828800" marR="0" rtl="0" algn="l">
              <a:spcBef>
                <a:spcPts val="370"/>
              </a:spcBef>
              <a:spcAft>
                <a:spcPts val="0"/>
              </a:spcAft>
              <a:buClr>
                <a:schemeClr val="accent3"/>
              </a:buClr>
              <a:buSzPts val="720"/>
              <a:buFont typeface="Noto Sans Symbols"/>
              <a:buNone/>
              <a:defRPr b="0" i="0" sz="900" u="none" cap="none" strike="noStrike">
                <a:solidFill>
                  <a:schemeClr val="dk1"/>
                </a:solidFill>
                <a:latin typeface="Libre Baskerville"/>
                <a:ea typeface="Libre Baskerville"/>
                <a:cs typeface="Libre Baskerville"/>
                <a:sym typeface="Libre Baskerville"/>
              </a:defRPr>
            </a:lvl4pPr>
            <a:lvl5pPr indent="-228600" lvl="4" marL="2286000" marR="0" rtl="0" algn="l">
              <a:spcBef>
                <a:spcPts val="370"/>
              </a:spcBef>
              <a:spcAft>
                <a:spcPts val="0"/>
              </a:spcAft>
              <a:buClr>
                <a:schemeClr val="accent3"/>
              </a:buClr>
              <a:buSzPts val="900"/>
              <a:buFont typeface="Libre Baskerville"/>
              <a:buNone/>
              <a:defRPr b="0" i="0" sz="900" u="none" cap="none" strike="noStrike">
                <a:solidFill>
                  <a:schemeClr val="dk1"/>
                </a:solidFill>
                <a:latin typeface="Libre Baskerville"/>
                <a:ea typeface="Libre Baskerville"/>
                <a:cs typeface="Libre Baskerville"/>
                <a:sym typeface="Libre Baskerville"/>
              </a:defRPr>
            </a:lvl5pPr>
            <a:lvl6pPr indent="-342900" lvl="5" marL="2743200"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71" name="Google Shape;71;p9"/>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400" u="none" cap="none" strike="noStrike">
                <a:solidFill>
                  <a:schemeClr val="dk2"/>
                </a:solidFill>
                <a:latin typeface="Libre Baskerville"/>
                <a:ea typeface="Libre Baskerville"/>
                <a:cs typeface="Libre Baskerville"/>
                <a:sym typeface="Libre Baskerville"/>
              </a:defRPr>
            </a:lvl1pPr>
            <a:lvl2pPr lvl="1"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2pPr>
            <a:lvl3pPr lvl="2"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3pPr>
            <a:lvl4pPr lvl="3"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4pPr>
            <a:lvl5pPr lvl="4"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5pPr>
            <a:lvl6pPr lvl="5"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6pPr>
            <a:lvl7pPr lvl="6"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7pPr>
            <a:lvl8pPr lvl="7"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8pPr>
            <a:lvl9pPr lvl="8"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72" name="Google Shape;72;p9"/>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2"/>
                </a:solidFill>
                <a:latin typeface="Libre Baskerville"/>
                <a:ea typeface="Libre Baskerville"/>
                <a:cs typeface="Libre Baskerville"/>
                <a:sym typeface="Libre Baskerville"/>
              </a:defRPr>
            </a:lvl1pPr>
            <a:lvl2pPr lvl="1"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2pPr>
            <a:lvl3pPr lvl="2"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3pPr>
            <a:lvl4pPr lvl="3"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4pPr>
            <a:lvl5pPr lvl="4"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5pPr>
            <a:lvl6pPr lvl="5"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6pPr>
            <a:lvl7pPr lvl="6"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7pPr>
            <a:lvl8pPr lvl="7"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8pPr>
            <a:lvl9pPr lvl="8"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73" name="Google Shape;73;p9"/>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spcBef>
                <a:spcPts val="0"/>
              </a:spcBef>
              <a:buNone/>
              <a:defRPr b="0" i="0" sz="1400" u="none" cap="none" strike="noStrike">
                <a:solidFill>
                  <a:srgbClr val="FFFFFF"/>
                </a:solidFill>
                <a:latin typeface="Source Sans Pro"/>
                <a:ea typeface="Source Sans Pro"/>
                <a:cs typeface="Source Sans Pro"/>
                <a:sym typeface="Source Sans Pro"/>
              </a:defRPr>
            </a:lvl1pPr>
            <a:lvl2pPr indent="0" lvl="1" marL="0" marR="0" rtl="0" algn="ctr">
              <a:spcBef>
                <a:spcPts val="0"/>
              </a:spcBef>
              <a:buNone/>
              <a:defRPr b="0" i="0" sz="1400" u="none" cap="none" strike="noStrike">
                <a:solidFill>
                  <a:srgbClr val="FFFFFF"/>
                </a:solidFill>
                <a:latin typeface="Source Sans Pro"/>
                <a:ea typeface="Source Sans Pro"/>
                <a:cs typeface="Source Sans Pro"/>
                <a:sym typeface="Source Sans Pro"/>
              </a:defRPr>
            </a:lvl2pPr>
            <a:lvl3pPr indent="0" lvl="2" marL="0" marR="0" rtl="0" algn="ctr">
              <a:spcBef>
                <a:spcPts val="0"/>
              </a:spcBef>
              <a:buNone/>
              <a:defRPr b="0" i="0" sz="1400" u="none" cap="none" strike="noStrike">
                <a:solidFill>
                  <a:srgbClr val="FFFFFF"/>
                </a:solidFill>
                <a:latin typeface="Source Sans Pro"/>
                <a:ea typeface="Source Sans Pro"/>
                <a:cs typeface="Source Sans Pro"/>
                <a:sym typeface="Source Sans Pro"/>
              </a:defRPr>
            </a:lvl3pPr>
            <a:lvl4pPr indent="0" lvl="3" marL="0" marR="0" rtl="0" algn="ctr">
              <a:spcBef>
                <a:spcPts val="0"/>
              </a:spcBef>
              <a:buNone/>
              <a:defRPr b="0" i="0" sz="1400" u="none" cap="none" strike="noStrike">
                <a:solidFill>
                  <a:srgbClr val="FFFFFF"/>
                </a:solidFill>
                <a:latin typeface="Source Sans Pro"/>
                <a:ea typeface="Source Sans Pro"/>
                <a:cs typeface="Source Sans Pro"/>
                <a:sym typeface="Source Sans Pro"/>
              </a:defRPr>
            </a:lvl4pPr>
            <a:lvl5pPr indent="0" lvl="4" marL="0" marR="0" rtl="0" algn="ctr">
              <a:spcBef>
                <a:spcPts val="0"/>
              </a:spcBef>
              <a:buNone/>
              <a:defRPr b="0" i="0" sz="1400" u="none" cap="none" strike="noStrike">
                <a:solidFill>
                  <a:srgbClr val="FFFFFF"/>
                </a:solidFill>
                <a:latin typeface="Source Sans Pro"/>
                <a:ea typeface="Source Sans Pro"/>
                <a:cs typeface="Source Sans Pro"/>
                <a:sym typeface="Source Sans Pro"/>
              </a:defRPr>
            </a:lvl5pPr>
            <a:lvl6pPr indent="0" lvl="5" marL="0" marR="0" rtl="0" algn="ctr">
              <a:spcBef>
                <a:spcPts val="0"/>
              </a:spcBef>
              <a:buNone/>
              <a:defRPr b="0" i="0" sz="1400" u="none" cap="none" strike="noStrike">
                <a:solidFill>
                  <a:srgbClr val="FFFFFF"/>
                </a:solidFill>
                <a:latin typeface="Source Sans Pro"/>
                <a:ea typeface="Source Sans Pro"/>
                <a:cs typeface="Source Sans Pro"/>
                <a:sym typeface="Source Sans Pro"/>
              </a:defRPr>
            </a:lvl6pPr>
            <a:lvl7pPr indent="0" lvl="6" marL="0" marR="0" rtl="0" algn="ctr">
              <a:spcBef>
                <a:spcPts val="0"/>
              </a:spcBef>
              <a:buNone/>
              <a:defRPr b="0" i="0" sz="1400" u="none" cap="none" strike="noStrike">
                <a:solidFill>
                  <a:srgbClr val="FFFFFF"/>
                </a:solidFill>
                <a:latin typeface="Source Sans Pro"/>
                <a:ea typeface="Source Sans Pro"/>
                <a:cs typeface="Source Sans Pro"/>
                <a:sym typeface="Source Sans Pro"/>
              </a:defRPr>
            </a:lvl7pPr>
            <a:lvl8pPr indent="0" lvl="7" marL="0" marR="0" rtl="0" algn="ctr">
              <a:spcBef>
                <a:spcPts val="0"/>
              </a:spcBef>
              <a:buNone/>
              <a:defRPr b="0" i="0" sz="1400" u="none" cap="none" strike="noStrike">
                <a:solidFill>
                  <a:srgbClr val="FFFFFF"/>
                </a:solidFill>
                <a:latin typeface="Source Sans Pro"/>
                <a:ea typeface="Source Sans Pro"/>
                <a:cs typeface="Source Sans Pro"/>
                <a:sym typeface="Source Sans Pro"/>
              </a:defRPr>
            </a:lvl8pPr>
            <a:lvl9pPr indent="0" lvl="8" marL="0" marR="0" rtl="0" algn="ctr">
              <a:spcBef>
                <a:spcPts val="0"/>
              </a:spcBef>
              <a:buNone/>
              <a:defRPr b="0" i="0" sz="1400" u="none" cap="none" strike="noStrike">
                <a:solidFill>
                  <a:srgbClr val="FFFFFF"/>
                </a:solidFill>
                <a:latin typeface="Source Sans Pro"/>
                <a:ea typeface="Source Sans Pro"/>
                <a:cs typeface="Source Sans Pro"/>
                <a:sym typeface="Source Sans Pro"/>
              </a:defRPr>
            </a:lvl9pPr>
          </a:lstStyle>
          <a:p>
            <a:pPr indent="0" lvl="0" marL="0" rtl="0" algn="ctr">
              <a:spcBef>
                <a:spcPts val="0"/>
              </a:spcBef>
              <a:spcAft>
                <a:spcPts val="0"/>
              </a:spcAft>
              <a:buNone/>
            </a:pPr>
            <a:fld id="{00000000-1234-1234-1234-123412341234}" type="slidenum">
              <a:rPr lang="en-US"/>
              <a:t>‹#›</a:t>
            </a:fld>
            <a:endParaRPr/>
          </a:p>
        </p:txBody>
      </p:sp>
      <p:sp>
        <p:nvSpPr>
          <p:cNvPr id="74" name="Google Shape;74;p9"/>
          <p:cNvSpPr txBox="1"/>
          <p:nvPr>
            <p:ph idx="2" type="body"/>
          </p:nvPr>
        </p:nvSpPr>
        <p:spPr>
          <a:xfrm>
            <a:off x="2971800" y="1600200"/>
            <a:ext cx="5715000" cy="4495800"/>
          </a:xfrm>
          <a:prstGeom prst="rect">
            <a:avLst/>
          </a:prstGeom>
          <a:noFill/>
          <a:ln>
            <a:noFill/>
          </a:ln>
        </p:spPr>
        <p:txBody>
          <a:bodyPr anchorCtr="0" anchor="t" bIns="45700" lIns="91425" spcFirstLastPara="1" rIns="91425" wrap="square" tIns="45700">
            <a:noAutofit/>
          </a:bodyPr>
          <a:lstStyle>
            <a:lvl1pPr indent="-368935" lvl="0" marL="457200" marR="0" rtl="0" algn="l">
              <a:spcBef>
                <a:spcPts val="580"/>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rtl="0" algn="l">
              <a:spcBef>
                <a:spcPts val="370"/>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rtl="0" algn="l">
              <a:spcBef>
                <a:spcPts val="370"/>
              </a:spcBef>
              <a:spcAft>
                <a:spcPts val="0"/>
              </a:spcAft>
              <a:buClr>
                <a:srgbClr val="E6AFA9"/>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rtl="0" algn="l">
              <a:spcBef>
                <a:spcPts val="370"/>
              </a:spcBef>
              <a:spcAft>
                <a:spcPts val="0"/>
              </a:spcAft>
              <a:buClr>
                <a:schemeClr val="accent3"/>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spcBef>
                <a:spcPts val="370"/>
              </a:spcBef>
              <a:spcAft>
                <a:spcPts val="0"/>
              </a:spcAft>
              <a:buClr>
                <a:schemeClr val="accent3"/>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75" name="Shape 75"/>
        <p:cNvGrpSpPr/>
        <p:nvPr/>
      </p:nvGrpSpPr>
      <p:grpSpPr>
        <a:xfrm>
          <a:off x="0" y="0"/>
          <a:ext cx="0" cy="0"/>
          <a:chOff x="0" y="0"/>
          <a:chExt cx="0" cy="0"/>
        </a:xfrm>
      </p:grpSpPr>
      <p:sp>
        <p:nvSpPr>
          <p:cNvPr id="76" name="Google Shape;76;p10"/>
          <p:cNvSpPr txBox="1"/>
          <p:nvPr>
            <p:ph type="title"/>
          </p:nvPr>
        </p:nvSpPr>
        <p:spPr>
          <a:xfrm>
            <a:off x="914400" y="4900550"/>
            <a:ext cx="7315200" cy="522288"/>
          </a:xfrm>
          <a:prstGeom prst="rect">
            <a:avLst/>
          </a:prstGeom>
          <a:noFill/>
          <a:ln>
            <a:noFill/>
          </a:ln>
        </p:spPr>
        <p:txBody>
          <a:bodyPr anchorCtr="0" anchor="ctr" bIns="91425" lIns="91425" spcFirstLastPara="1" rIns="91425" wrap="square" tIns="45700">
            <a:noAutofit/>
          </a:bodyPr>
          <a:lstStyle>
            <a:lvl1pPr lvl="0" marR="0" rtl="0" algn="l">
              <a:spcBef>
                <a:spcPts val="0"/>
              </a:spcBef>
              <a:spcAft>
                <a:spcPts val="0"/>
              </a:spcAft>
              <a:buClr>
                <a:schemeClr val="dk2"/>
              </a:buClr>
              <a:buSzPts val="2800"/>
              <a:buFont typeface="Source Sans Pro"/>
              <a:buNone/>
              <a:defRPr b="0" i="0" sz="2800" u="none" cap="none" strike="noStrike">
                <a:solidFill>
                  <a:schemeClr val="dk2"/>
                </a:solidFill>
                <a:latin typeface="Source Sans Pro"/>
                <a:ea typeface="Source Sans Pro"/>
                <a:cs typeface="Source Sans Pro"/>
                <a:sym typeface="Source Sans Pr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7" name="Google Shape;77;p10"/>
          <p:cNvSpPr txBox="1"/>
          <p:nvPr>
            <p:ph idx="1" type="body"/>
          </p:nvPr>
        </p:nvSpPr>
        <p:spPr>
          <a:xfrm>
            <a:off x="914400" y="5445825"/>
            <a:ext cx="7315200" cy="685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580"/>
              </a:spcBef>
              <a:spcAft>
                <a:spcPts val="0"/>
              </a:spcAft>
              <a:buClr>
                <a:schemeClr val="accent1"/>
              </a:buClr>
              <a:buSzPts val="1360"/>
              <a:buFont typeface="Noto Sans Symbols"/>
              <a:buNone/>
              <a:defRPr b="0" i="0" sz="1600" u="none" cap="none" strike="noStrike">
                <a:solidFill>
                  <a:schemeClr val="dk1"/>
                </a:solidFill>
                <a:latin typeface="Libre Baskerville"/>
                <a:ea typeface="Libre Baskerville"/>
                <a:cs typeface="Libre Baskerville"/>
                <a:sym typeface="Libre Baskerville"/>
              </a:defRPr>
            </a:lvl1pPr>
            <a:lvl2pPr indent="-293369" lvl="1" marL="914400" marR="0" rtl="0" algn="l">
              <a:spcBef>
                <a:spcPts val="370"/>
              </a:spcBef>
              <a:spcAft>
                <a:spcPts val="0"/>
              </a:spcAft>
              <a:buClr>
                <a:schemeClr val="accent2"/>
              </a:buClr>
              <a:buSzPts val="1020"/>
              <a:buFont typeface="Noto Sans Symbols"/>
              <a:buChar char="●"/>
              <a:defRPr b="0" i="0" sz="1200" u="none" cap="none" strike="noStrike">
                <a:solidFill>
                  <a:schemeClr val="dk1"/>
                </a:solidFill>
                <a:latin typeface="Libre Baskerville"/>
                <a:ea typeface="Libre Baskerville"/>
                <a:cs typeface="Libre Baskerville"/>
                <a:sym typeface="Libre Baskerville"/>
              </a:defRPr>
            </a:lvl2pPr>
            <a:lvl3pPr indent="-282575" lvl="2" marL="1371600" marR="0" rtl="0" algn="l">
              <a:spcBef>
                <a:spcPts val="370"/>
              </a:spcBef>
              <a:spcAft>
                <a:spcPts val="0"/>
              </a:spcAft>
              <a:buClr>
                <a:srgbClr val="E6AFA9"/>
              </a:buClr>
              <a:buSzPts val="850"/>
              <a:buFont typeface="Noto Sans Symbols"/>
              <a:buChar char="●"/>
              <a:defRPr b="0" i="0" sz="1000" u="none" cap="none" strike="noStrike">
                <a:solidFill>
                  <a:schemeClr val="dk1"/>
                </a:solidFill>
                <a:latin typeface="Libre Baskerville"/>
                <a:ea typeface="Libre Baskerville"/>
                <a:cs typeface="Libre Baskerville"/>
                <a:sym typeface="Libre Baskerville"/>
              </a:defRPr>
            </a:lvl3pPr>
            <a:lvl4pPr indent="-274319" lvl="3" marL="1828800" marR="0" rtl="0" algn="l">
              <a:spcBef>
                <a:spcPts val="370"/>
              </a:spcBef>
              <a:spcAft>
                <a:spcPts val="0"/>
              </a:spcAft>
              <a:buClr>
                <a:schemeClr val="accent3"/>
              </a:buClr>
              <a:buSzPts val="720"/>
              <a:buFont typeface="Noto Sans Symbols"/>
              <a:buChar char="●"/>
              <a:defRPr b="0" i="0" sz="900" u="none" cap="none" strike="noStrike">
                <a:solidFill>
                  <a:schemeClr val="dk1"/>
                </a:solidFill>
                <a:latin typeface="Libre Baskerville"/>
                <a:ea typeface="Libre Baskerville"/>
                <a:cs typeface="Libre Baskerville"/>
                <a:sym typeface="Libre Baskerville"/>
              </a:defRPr>
            </a:lvl4pPr>
            <a:lvl5pPr indent="-285750" lvl="4" marL="2286000" marR="0" rtl="0" algn="l">
              <a:spcBef>
                <a:spcPts val="370"/>
              </a:spcBef>
              <a:spcAft>
                <a:spcPts val="0"/>
              </a:spcAft>
              <a:buClr>
                <a:schemeClr val="accent3"/>
              </a:buClr>
              <a:buSzPts val="900"/>
              <a:buFont typeface="Libre Baskerville"/>
              <a:buChar char="o"/>
              <a:defRPr b="0" i="0" sz="900" u="none" cap="none" strike="noStrike">
                <a:solidFill>
                  <a:schemeClr val="dk1"/>
                </a:solidFill>
                <a:latin typeface="Libre Baskerville"/>
                <a:ea typeface="Libre Baskerville"/>
                <a:cs typeface="Libre Baskerville"/>
                <a:sym typeface="Libre Baskerville"/>
              </a:defRPr>
            </a:lvl5pPr>
            <a:lvl6pPr indent="-342900" lvl="5" marL="2743200"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78" name="Google Shape;78;p10"/>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400" u="none" cap="none" strike="noStrike">
                <a:solidFill>
                  <a:schemeClr val="dk2"/>
                </a:solidFill>
                <a:latin typeface="Libre Baskerville"/>
                <a:ea typeface="Libre Baskerville"/>
                <a:cs typeface="Libre Baskerville"/>
                <a:sym typeface="Libre Baskerville"/>
              </a:defRPr>
            </a:lvl1pPr>
            <a:lvl2pPr lvl="1"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2pPr>
            <a:lvl3pPr lvl="2"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3pPr>
            <a:lvl4pPr lvl="3"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4pPr>
            <a:lvl5pPr lvl="4"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5pPr>
            <a:lvl6pPr lvl="5"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6pPr>
            <a:lvl7pPr lvl="6"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7pPr>
            <a:lvl8pPr lvl="7"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8pPr>
            <a:lvl9pPr lvl="8"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79" name="Google Shape;79;p10"/>
          <p:cNvSpPr txBox="1"/>
          <p:nvPr>
            <p:ph idx="11" type="ftr"/>
          </p:nvPr>
        </p:nvSpPr>
        <p:spPr>
          <a:xfrm>
            <a:off x="914400" y="6172200"/>
            <a:ext cx="3886200" cy="4572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2"/>
                </a:solidFill>
                <a:latin typeface="Libre Baskerville"/>
                <a:ea typeface="Libre Baskerville"/>
                <a:cs typeface="Libre Baskerville"/>
                <a:sym typeface="Libre Baskerville"/>
              </a:defRPr>
            </a:lvl1pPr>
            <a:lvl2pPr lvl="1"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2pPr>
            <a:lvl3pPr lvl="2"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3pPr>
            <a:lvl4pPr lvl="3"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4pPr>
            <a:lvl5pPr lvl="4"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5pPr>
            <a:lvl6pPr lvl="5"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6pPr>
            <a:lvl7pPr lvl="6"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7pPr>
            <a:lvl8pPr lvl="7"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8pPr>
            <a:lvl9pPr lvl="8"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80" name="Google Shape;80;p10"/>
          <p:cNvSpPr/>
          <p:nvPr>
            <p:ph idx="12" type="sldNum"/>
          </p:nvPr>
        </p:nvSpPr>
        <p:spPr>
          <a:xfrm>
            <a:off x="146304" y="6208776"/>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spcBef>
                <a:spcPts val="0"/>
              </a:spcBef>
              <a:buNone/>
              <a:defRPr b="0" i="0" sz="1400" u="none" cap="none" strike="noStrike">
                <a:solidFill>
                  <a:srgbClr val="FFFFFF"/>
                </a:solidFill>
                <a:latin typeface="Source Sans Pro"/>
                <a:ea typeface="Source Sans Pro"/>
                <a:cs typeface="Source Sans Pro"/>
                <a:sym typeface="Source Sans Pro"/>
              </a:defRPr>
            </a:lvl1pPr>
            <a:lvl2pPr indent="0" lvl="1" marL="0" marR="0" rtl="0" algn="ctr">
              <a:spcBef>
                <a:spcPts val="0"/>
              </a:spcBef>
              <a:buNone/>
              <a:defRPr b="0" i="0" sz="1400" u="none" cap="none" strike="noStrike">
                <a:solidFill>
                  <a:srgbClr val="FFFFFF"/>
                </a:solidFill>
                <a:latin typeface="Source Sans Pro"/>
                <a:ea typeface="Source Sans Pro"/>
                <a:cs typeface="Source Sans Pro"/>
                <a:sym typeface="Source Sans Pro"/>
              </a:defRPr>
            </a:lvl2pPr>
            <a:lvl3pPr indent="0" lvl="2" marL="0" marR="0" rtl="0" algn="ctr">
              <a:spcBef>
                <a:spcPts val="0"/>
              </a:spcBef>
              <a:buNone/>
              <a:defRPr b="0" i="0" sz="1400" u="none" cap="none" strike="noStrike">
                <a:solidFill>
                  <a:srgbClr val="FFFFFF"/>
                </a:solidFill>
                <a:latin typeface="Source Sans Pro"/>
                <a:ea typeface="Source Sans Pro"/>
                <a:cs typeface="Source Sans Pro"/>
                <a:sym typeface="Source Sans Pro"/>
              </a:defRPr>
            </a:lvl3pPr>
            <a:lvl4pPr indent="0" lvl="3" marL="0" marR="0" rtl="0" algn="ctr">
              <a:spcBef>
                <a:spcPts val="0"/>
              </a:spcBef>
              <a:buNone/>
              <a:defRPr b="0" i="0" sz="1400" u="none" cap="none" strike="noStrike">
                <a:solidFill>
                  <a:srgbClr val="FFFFFF"/>
                </a:solidFill>
                <a:latin typeface="Source Sans Pro"/>
                <a:ea typeface="Source Sans Pro"/>
                <a:cs typeface="Source Sans Pro"/>
                <a:sym typeface="Source Sans Pro"/>
              </a:defRPr>
            </a:lvl4pPr>
            <a:lvl5pPr indent="0" lvl="4" marL="0" marR="0" rtl="0" algn="ctr">
              <a:spcBef>
                <a:spcPts val="0"/>
              </a:spcBef>
              <a:buNone/>
              <a:defRPr b="0" i="0" sz="1400" u="none" cap="none" strike="noStrike">
                <a:solidFill>
                  <a:srgbClr val="FFFFFF"/>
                </a:solidFill>
                <a:latin typeface="Source Sans Pro"/>
                <a:ea typeface="Source Sans Pro"/>
                <a:cs typeface="Source Sans Pro"/>
                <a:sym typeface="Source Sans Pro"/>
              </a:defRPr>
            </a:lvl5pPr>
            <a:lvl6pPr indent="0" lvl="5" marL="0" marR="0" rtl="0" algn="ctr">
              <a:spcBef>
                <a:spcPts val="0"/>
              </a:spcBef>
              <a:buNone/>
              <a:defRPr b="0" i="0" sz="1400" u="none" cap="none" strike="noStrike">
                <a:solidFill>
                  <a:srgbClr val="FFFFFF"/>
                </a:solidFill>
                <a:latin typeface="Source Sans Pro"/>
                <a:ea typeface="Source Sans Pro"/>
                <a:cs typeface="Source Sans Pro"/>
                <a:sym typeface="Source Sans Pro"/>
              </a:defRPr>
            </a:lvl6pPr>
            <a:lvl7pPr indent="0" lvl="6" marL="0" marR="0" rtl="0" algn="ctr">
              <a:spcBef>
                <a:spcPts val="0"/>
              </a:spcBef>
              <a:buNone/>
              <a:defRPr b="0" i="0" sz="1400" u="none" cap="none" strike="noStrike">
                <a:solidFill>
                  <a:srgbClr val="FFFFFF"/>
                </a:solidFill>
                <a:latin typeface="Source Sans Pro"/>
                <a:ea typeface="Source Sans Pro"/>
                <a:cs typeface="Source Sans Pro"/>
                <a:sym typeface="Source Sans Pro"/>
              </a:defRPr>
            </a:lvl7pPr>
            <a:lvl8pPr indent="0" lvl="7" marL="0" marR="0" rtl="0" algn="ctr">
              <a:spcBef>
                <a:spcPts val="0"/>
              </a:spcBef>
              <a:buNone/>
              <a:defRPr b="0" i="0" sz="1400" u="none" cap="none" strike="noStrike">
                <a:solidFill>
                  <a:srgbClr val="FFFFFF"/>
                </a:solidFill>
                <a:latin typeface="Source Sans Pro"/>
                <a:ea typeface="Source Sans Pro"/>
                <a:cs typeface="Source Sans Pro"/>
                <a:sym typeface="Source Sans Pro"/>
              </a:defRPr>
            </a:lvl8pPr>
            <a:lvl9pPr indent="0" lvl="8" marL="0" marR="0" rtl="0" algn="ctr">
              <a:spcBef>
                <a:spcPts val="0"/>
              </a:spcBef>
              <a:buNone/>
              <a:defRPr b="0" i="0" sz="1400" u="none" cap="none" strike="noStrike">
                <a:solidFill>
                  <a:srgbClr val="FFFFFF"/>
                </a:solidFill>
                <a:latin typeface="Source Sans Pro"/>
                <a:ea typeface="Source Sans Pro"/>
                <a:cs typeface="Source Sans Pro"/>
                <a:sym typeface="Source Sans Pro"/>
              </a:defRPr>
            </a:lvl9pPr>
          </a:lstStyle>
          <a:p>
            <a:pPr indent="0" lvl="0" marL="0" rtl="0" algn="ctr">
              <a:spcBef>
                <a:spcPts val="0"/>
              </a:spcBef>
              <a:spcAft>
                <a:spcPts val="0"/>
              </a:spcAft>
              <a:buNone/>
            </a:pPr>
            <a:fld id="{00000000-1234-1234-1234-123412341234}" type="slidenum">
              <a:rPr lang="en-US"/>
              <a:t>‹#›</a:t>
            </a:fld>
            <a:endParaRPr/>
          </a:p>
        </p:txBody>
      </p:sp>
      <p:sp>
        <p:nvSpPr>
          <p:cNvPr id="81" name="Google Shape;81;p10"/>
          <p:cNvSpPr/>
          <p:nvPr/>
        </p:nvSpPr>
        <p:spPr>
          <a:xfrm flipH="1" rot="10800000">
            <a:off x="68307" y="4683555"/>
            <a:ext cx="9006840" cy="9144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82" name="Google Shape;82;p10"/>
          <p:cNvSpPr/>
          <p:nvPr/>
        </p:nvSpPr>
        <p:spPr>
          <a:xfrm>
            <a:off x="68508" y="4650474"/>
            <a:ext cx="9006639" cy="45719"/>
          </a:xfrm>
          <a:prstGeom prst="rect">
            <a:avLst/>
          </a:prstGeom>
          <a:solidFill>
            <a:srgbClr val="E6AFA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83" name="Google Shape;83;p10"/>
          <p:cNvSpPr/>
          <p:nvPr/>
        </p:nvSpPr>
        <p:spPr>
          <a:xfrm>
            <a:off x="68510" y="4773224"/>
            <a:ext cx="9006637" cy="48807"/>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84" name="Google Shape;84;p10"/>
          <p:cNvSpPr/>
          <p:nvPr>
            <p:ph idx="2" type="pic"/>
          </p:nvPr>
        </p:nvSpPr>
        <p:spPr>
          <a:xfrm>
            <a:off x="68308" y="66675"/>
            <a:ext cx="9001873" cy="4581525"/>
          </a:xfrm>
          <a:prstGeom prst="round2SameRect">
            <a:avLst>
              <a:gd fmla="val 7101" name="adj1"/>
              <a:gd fmla="val 0" name="adj2"/>
            </a:avLst>
          </a:prstGeom>
          <a:solidFill>
            <a:schemeClr val="lt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lvl1pPr lvl="0" marR="0" rtl="0" algn="l">
              <a:spcBef>
                <a:spcPts val="580"/>
              </a:spcBef>
              <a:spcAft>
                <a:spcPts val="0"/>
              </a:spcAft>
              <a:buClr>
                <a:schemeClr val="accent1"/>
              </a:buClr>
              <a:buSzPts val="2720"/>
              <a:buFont typeface="Noto Sans Symbols"/>
              <a:buNone/>
              <a:defRPr b="0" i="0" sz="3200" u="none" cap="none" strike="noStrike">
                <a:solidFill>
                  <a:schemeClr val="dk1"/>
                </a:solidFill>
                <a:latin typeface="Libre Baskerville"/>
                <a:ea typeface="Libre Baskerville"/>
                <a:cs typeface="Libre Baskerville"/>
                <a:sym typeface="Libre Baskerville"/>
              </a:defRPr>
            </a:lvl1pPr>
            <a:lvl2pPr lvl="1" marR="0" rtl="0" algn="l">
              <a:spcBef>
                <a:spcPts val="370"/>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lvl="2" marR="0" rtl="0" algn="l">
              <a:spcBef>
                <a:spcPts val="370"/>
              </a:spcBef>
              <a:spcAft>
                <a:spcPts val="0"/>
              </a:spcAft>
              <a:buClr>
                <a:srgbClr val="E6AFA9"/>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lvl="3" marR="0" rtl="0" algn="l">
              <a:spcBef>
                <a:spcPts val="370"/>
              </a:spcBef>
              <a:spcAft>
                <a:spcPts val="0"/>
              </a:spcAft>
              <a:buClr>
                <a:schemeClr val="accent3"/>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lvl="4" marR="0" rtl="0" algn="l">
              <a:spcBef>
                <a:spcPts val="370"/>
              </a:spcBef>
              <a:spcAft>
                <a:spcPts val="0"/>
              </a:spcAft>
              <a:buClr>
                <a:schemeClr val="accent3"/>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lvl="5"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lvl="6"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lvl="7" marR="0" rtl="0" algn="l">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lvl="8" marR="0" rtl="0" algn="l">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7" name="Google Shape;7;p1"/>
          <p:cNvSpPr/>
          <p:nvPr/>
        </p:nvSpPr>
        <p:spPr>
          <a:xfrm>
            <a:off x="64008" y="69755"/>
            <a:ext cx="9013372" cy="6693408"/>
          </a:xfrm>
          <a:prstGeom prst="roundRect">
            <a:avLst>
              <a:gd fmla="val 4929" name="adj"/>
            </a:avLst>
          </a:prstGeom>
          <a:solidFill>
            <a:schemeClr val="lt1"/>
          </a:solid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8" name="Google Shape;8;p1"/>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lvl1pPr lvl="0" marR="0" rtl="0" algn="l">
              <a:spcBef>
                <a:spcPts val="0"/>
              </a:spcBef>
              <a:spcAft>
                <a:spcPts val="0"/>
              </a:spcAft>
              <a:buClr>
                <a:schemeClr val="dk2"/>
              </a:buClr>
              <a:buSzPts val="4000"/>
              <a:buFont typeface="Source Sans Pro"/>
              <a:buNone/>
              <a:defRPr b="0" i="0" sz="4000" u="none" cap="none" strike="noStrike">
                <a:solidFill>
                  <a:schemeClr val="dk2"/>
                </a:solidFill>
                <a:latin typeface="Source Sans Pro"/>
                <a:ea typeface="Source Sans Pro"/>
                <a:cs typeface="Source Sans Pro"/>
                <a:sym typeface="Source Sans Pr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1"/>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lvl1pPr indent="-368935" lvl="0" marL="457200" marR="0" rtl="0" algn="l">
              <a:spcBef>
                <a:spcPts val="580"/>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rtl="0" algn="l">
              <a:spcBef>
                <a:spcPts val="370"/>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rtl="0" algn="l">
              <a:spcBef>
                <a:spcPts val="370"/>
              </a:spcBef>
              <a:spcAft>
                <a:spcPts val="0"/>
              </a:spcAft>
              <a:buClr>
                <a:srgbClr val="E6AFA9"/>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rtl="0" algn="l">
              <a:spcBef>
                <a:spcPts val="370"/>
              </a:spcBef>
              <a:spcAft>
                <a:spcPts val="0"/>
              </a:spcAft>
              <a:buClr>
                <a:schemeClr val="accent3"/>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spcBef>
                <a:spcPts val="370"/>
              </a:spcBef>
              <a:spcAft>
                <a:spcPts val="0"/>
              </a:spcAft>
              <a:buClr>
                <a:schemeClr val="accent3"/>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10" name="Google Shape;10;p1"/>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400" u="none" cap="none" strike="noStrike">
                <a:solidFill>
                  <a:schemeClr val="dk2"/>
                </a:solidFill>
                <a:latin typeface="Libre Baskerville"/>
                <a:ea typeface="Libre Baskerville"/>
                <a:cs typeface="Libre Baskerville"/>
                <a:sym typeface="Libre Baskerville"/>
              </a:defRPr>
            </a:lvl1pPr>
            <a:lvl2pPr lvl="1"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2pPr>
            <a:lvl3pPr lvl="2"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3pPr>
            <a:lvl4pPr lvl="3"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4pPr>
            <a:lvl5pPr lvl="4"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5pPr>
            <a:lvl6pPr lvl="5"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6pPr>
            <a:lvl7pPr lvl="6"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7pPr>
            <a:lvl8pPr lvl="7"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8pPr>
            <a:lvl9pPr lvl="8"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11" name="Google Shape;11;p1"/>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2"/>
                </a:solidFill>
                <a:latin typeface="Libre Baskerville"/>
                <a:ea typeface="Libre Baskerville"/>
                <a:cs typeface="Libre Baskerville"/>
                <a:sym typeface="Libre Baskerville"/>
              </a:defRPr>
            </a:lvl1pPr>
            <a:lvl2pPr lvl="1"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2pPr>
            <a:lvl3pPr lvl="2"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3pPr>
            <a:lvl4pPr lvl="3"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4pPr>
            <a:lvl5pPr lvl="4"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5pPr>
            <a:lvl6pPr lvl="5"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6pPr>
            <a:lvl7pPr lvl="6"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7pPr>
            <a:lvl8pPr lvl="7"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8pPr>
            <a:lvl9pPr lvl="8"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12" name="Google Shape;12;p1"/>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spcBef>
                <a:spcPts val="0"/>
              </a:spcBef>
              <a:buNone/>
              <a:defRPr b="0" i="0" sz="1400" u="none" cap="none" strike="noStrike">
                <a:solidFill>
                  <a:srgbClr val="FFFFFF"/>
                </a:solidFill>
                <a:latin typeface="Source Sans Pro"/>
                <a:ea typeface="Source Sans Pro"/>
                <a:cs typeface="Source Sans Pro"/>
                <a:sym typeface="Source Sans Pro"/>
              </a:defRPr>
            </a:lvl1pPr>
            <a:lvl2pPr indent="0" lvl="1" marL="0" marR="0" rtl="0" algn="ctr">
              <a:spcBef>
                <a:spcPts val="0"/>
              </a:spcBef>
              <a:buNone/>
              <a:defRPr b="0" i="0" sz="1400" u="none" cap="none" strike="noStrike">
                <a:solidFill>
                  <a:srgbClr val="FFFFFF"/>
                </a:solidFill>
                <a:latin typeface="Source Sans Pro"/>
                <a:ea typeface="Source Sans Pro"/>
                <a:cs typeface="Source Sans Pro"/>
                <a:sym typeface="Source Sans Pro"/>
              </a:defRPr>
            </a:lvl2pPr>
            <a:lvl3pPr indent="0" lvl="2" marL="0" marR="0" rtl="0" algn="ctr">
              <a:spcBef>
                <a:spcPts val="0"/>
              </a:spcBef>
              <a:buNone/>
              <a:defRPr b="0" i="0" sz="1400" u="none" cap="none" strike="noStrike">
                <a:solidFill>
                  <a:srgbClr val="FFFFFF"/>
                </a:solidFill>
                <a:latin typeface="Source Sans Pro"/>
                <a:ea typeface="Source Sans Pro"/>
                <a:cs typeface="Source Sans Pro"/>
                <a:sym typeface="Source Sans Pro"/>
              </a:defRPr>
            </a:lvl3pPr>
            <a:lvl4pPr indent="0" lvl="3" marL="0" marR="0" rtl="0" algn="ctr">
              <a:spcBef>
                <a:spcPts val="0"/>
              </a:spcBef>
              <a:buNone/>
              <a:defRPr b="0" i="0" sz="1400" u="none" cap="none" strike="noStrike">
                <a:solidFill>
                  <a:srgbClr val="FFFFFF"/>
                </a:solidFill>
                <a:latin typeface="Source Sans Pro"/>
                <a:ea typeface="Source Sans Pro"/>
                <a:cs typeface="Source Sans Pro"/>
                <a:sym typeface="Source Sans Pro"/>
              </a:defRPr>
            </a:lvl4pPr>
            <a:lvl5pPr indent="0" lvl="4" marL="0" marR="0" rtl="0" algn="ctr">
              <a:spcBef>
                <a:spcPts val="0"/>
              </a:spcBef>
              <a:buNone/>
              <a:defRPr b="0" i="0" sz="1400" u="none" cap="none" strike="noStrike">
                <a:solidFill>
                  <a:srgbClr val="FFFFFF"/>
                </a:solidFill>
                <a:latin typeface="Source Sans Pro"/>
                <a:ea typeface="Source Sans Pro"/>
                <a:cs typeface="Source Sans Pro"/>
                <a:sym typeface="Source Sans Pro"/>
              </a:defRPr>
            </a:lvl5pPr>
            <a:lvl6pPr indent="0" lvl="5" marL="0" marR="0" rtl="0" algn="ctr">
              <a:spcBef>
                <a:spcPts val="0"/>
              </a:spcBef>
              <a:buNone/>
              <a:defRPr b="0" i="0" sz="1400" u="none" cap="none" strike="noStrike">
                <a:solidFill>
                  <a:srgbClr val="FFFFFF"/>
                </a:solidFill>
                <a:latin typeface="Source Sans Pro"/>
                <a:ea typeface="Source Sans Pro"/>
                <a:cs typeface="Source Sans Pro"/>
                <a:sym typeface="Source Sans Pro"/>
              </a:defRPr>
            </a:lvl6pPr>
            <a:lvl7pPr indent="0" lvl="6" marL="0" marR="0" rtl="0" algn="ctr">
              <a:spcBef>
                <a:spcPts val="0"/>
              </a:spcBef>
              <a:buNone/>
              <a:defRPr b="0" i="0" sz="1400" u="none" cap="none" strike="noStrike">
                <a:solidFill>
                  <a:srgbClr val="FFFFFF"/>
                </a:solidFill>
                <a:latin typeface="Source Sans Pro"/>
                <a:ea typeface="Source Sans Pro"/>
                <a:cs typeface="Source Sans Pro"/>
                <a:sym typeface="Source Sans Pro"/>
              </a:defRPr>
            </a:lvl7pPr>
            <a:lvl8pPr indent="0" lvl="7" marL="0" marR="0" rtl="0" algn="ctr">
              <a:spcBef>
                <a:spcPts val="0"/>
              </a:spcBef>
              <a:buNone/>
              <a:defRPr b="0" i="0" sz="1400" u="none" cap="none" strike="noStrike">
                <a:solidFill>
                  <a:srgbClr val="FFFFFF"/>
                </a:solidFill>
                <a:latin typeface="Source Sans Pro"/>
                <a:ea typeface="Source Sans Pro"/>
                <a:cs typeface="Source Sans Pro"/>
                <a:sym typeface="Source Sans Pro"/>
              </a:defRPr>
            </a:lvl8pPr>
            <a:lvl9pPr indent="0" lvl="8" marL="0" marR="0" rtl="0" algn="ctr">
              <a:spcBef>
                <a:spcPts val="0"/>
              </a:spcBef>
              <a:buNone/>
              <a:defRPr b="0" i="0" sz="1400" u="none" cap="none" strike="noStrike">
                <a:solidFill>
                  <a:srgbClr val="FFFFFF"/>
                </a:solidFill>
                <a:latin typeface="Source Sans Pro"/>
                <a:ea typeface="Source Sans Pro"/>
                <a:cs typeface="Source Sans Pro"/>
                <a:sym typeface="Source Sans Pro"/>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3"/>
          <p:cNvSpPr txBox="1"/>
          <p:nvPr>
            <p:ph idx="1" type="subTitle"/>
          </p:nvPr>
        </p:nvSpPr>
        <p:spPr>
          <a:xfrm>
            <a:off x="1295400" y="3200400"/>
            <a:ext cx="6400800" cy="1600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accent1"/>
              </a:buClr>
              <a:buSzPts val="2210"/>
              <a:buFont typeface="Noto Sans Symbols"/>
              <a:buNone/>
            </a:pPr>
            <a:r>
              <a:rPr b="0" i="0" lang="en-US" sz="2600" u="none" cap="none" strike="noStrike">
                <a:solidFill>
                  <a:schemeClr val="dk2"/>
                </a:solidFill>
                <a:latin typeface="Libre Baskerville"/>
                <a:ea typeface="Libre Baskerville"/>
                <a:cs typeface="Libre Baskerville"/>
                <a:sym typeface="Libre Baskerville"/>
              </a:rPr>
              <a:t>Unit 5</a:t>
            </a:r>
            <a:endParaRPr b="0" i="0" sz="2600" u="none" cap="none" strike="noStrike">
              <a:solidFill>
                <a:schemeClr val="dk2"/>
              </a:solidFill>
              <a:latin typeface="Libre Baskerville"/>
              <a:ea typeface="Libre Baskerville"/>
              <a:cs typeface="Libre Baskerville"/>
              <a:sym typeface="Libre Baskerville"/>
            </a:endParaRPr>
          </a:p>
        </p:txBody>
      </p:sp>
      <p:sp>
        <p:nvSpPr>
          <p:cNvPr id="102" name="Google Shape;102;p13"/>
          <p:cNvSpPr txBox="1"/>
          <p:nvPr>
            <p:ph type="ctrTitle"/>
          </p:nvPr>
        </p:nvSpPr>
        <p:spPr>
          <a:xfrm>
            <a:off x="457200" y="1505930"/>
            <a:ext cx="8229600" cy="1470025"/>
          </a:xfrm>
          <a:prstGeom prst="rect">
            <a:avLst/>
          </a:prstGeom>
          <a:noFill/>
          <a:ln>
            <a:noFill/>
          </a:ln>
        </p:spPr>
        <p:txBody>
          <a:bodyPr anchorCtr="0" anchor="ctr" bIns="91425" lIns="91425" spcFirstLastPara="1" rIns="91425" wrap="square" tIns="45700">
            <a:noAutofit/>
          </a:bodyPr>
          <a:lstStyle/>
          <a:p>
            <a:pPr indent="0" lvl="0" marL="0" marR="0" rtl="0" algn="ctr">
              <a:spcBef>
                <a:spcPts val="0"/>
              </a:spcBef>
              <a:spcAft>
                <a:spcPts val="0"/>
              </a:spcAft>
              <a:buClr>
                <a:srgbClr val="FFFFFF"/>
              </a:buClr>
              <a:buSzPts val="4000"/>
              <a:buFont typeface="Source Sans Pro"/>
              <a:buNone/>
            </a:pPr>
            <a:r>
              <a:rPr b="0" i="0" lang="en-US" sz="4000" u="none" cap="none" strike="noStrike">
                <a:solidFill>
                  <a:srgbClr val="FFFFFF"/>
                </a:solidFill>
                <a:latin typeface="Source Sans Pro"/>
                <a:ea typeface="Source Sans Pro"/>
                <a:cs typeface="Source Sans Pro"/>
                <a:sym typeface="Source Sans Pro"/>
              </a:rPr>
              <a:t>Training and Development</a:t>
            </a:r>
            <a:endParaRPr b="0" i="0" sz="4000" u="none" cap="none" strike="noStrike">
              <a:solidFill>
                <a:srgbClr val="FFFFFF"/>
              </a:solidFill>
              <a:latin typeface="Source Sans Pro"/>
              <a:ea typeface="Source Sans Pro"/>
              <a:cs typeface="Source Sans Pro"/>
              <a:sym typeface="Source Sans Pr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2"/>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marR="0" rtl="0" algn="l">
              <a:spcBef>
                <a:spcPts val="0"/>
              </a:spcBef>
              <a:spcAft>
                <a:spcPts val="0"/>
              </a:spcAft>
              <a:buClr>
                <a:schemeClr val="dk2"/>
              </a:buClr>
              <a:buSzPts val="4000"/>
              <a:buFont typeface="Source Sans Pro"/>
              <a:buNone/>
            </a:pPr>
            <a:r>
              <a:rPr b="0" i="0" lang="en-US" sz="4000" u="none" cap="none" strike="noStrike">
                <a:solidFill>
                  <a:schemeClr val="dk2"/>
                </a:solidFill>
                <a:latin typeface="Source Sans Pro"/>
                <a:ea typeface="Source Sans Pro"/>
                <a:cs typeface="Source Sans Pro"/>
                <a:sym typeface="Source Sans Pro"/>
              </a:rPr>
              <a:t>Training Methods</a:t>
            </a:r>
            <a:endParaRPr b="0" i="0" sz="4000" u="none" cap="none" strike="noStrike">
              <a:solidFill>
                <a:schemeClr val="dk2"/>
              </a:solidFill>
              <a:latin typeface="Source Sans Pro"/>
              <a:ea typeface="Source Sans Pro"/>
              <a:cs typeface="Source Sans Pro"/>
              <a:sym typeface="Source Sans Pro"/>
            </a:endParaRPr>
          </a:p>
        </p:txBody>
      </p:sp>
      <p:graphicFrame>
        <p:nvGraphicFramePr>
          <p:cNvPr id="156" name="Google Shape;156;p22"/>
          <p:cNvGraphicFramePr/>
          <p:nvPr/>
        </p:nvGraphicFramePr>
        <p:xfrm>
          <a:off x="914400" y="1447800"/>
          <a:ext cx="3000000" cy="3000000"/>
        </p:xfrm>
        <a:graphic>
          <a:graphicData uri="http://schemas.openxmlformats.org/drawingml/2006/table">
            <a:tbl>
              <a:tblPr bandRow="1" firstRow="1">
                <a:noFill/>
                <a:tableStyleId>{3831D237-6674-417A-B930-E9CD5E15DFF7}</a:tableStyleId>
              </a:tblPr>
              <a:tblGrid>
                <a:gridCol w="3886200"/>
                <a:gridCol w="3886200"/>
              </a:tblGrid>
              <a:tr h="716275">
                <a:tc>
                  <a:txBody>
                    <a:bodyPr/>
                    <a:lstStyle/>
                    <a:p>
                      <a:pPr indent="0" lvl="0" marL="0" marR="0" rtl="0" algn="l">
                        <a:spcBef>
                          <a:spcPts val="0"/>
                        </a:spcBef>
                        <a:spcAft>
                          <a:spcPts val="0"/>
                        </a:spcAft>
                        <a:buNone/>
                      </a:pPr>
                      <a:r>
                        <a:rPr lang="en-US" sz="1800"/>
                        <a:t>On the job Methods</a:t>
                      </a:r>
                      <a:endParaRPr sz="1800"/>
                    </a:p>
                  </a:txBody>
                  <a:tcPr marT="45725" marB="45725" marR="91450" marL="91450"/>
                </a:tc>
                <a:tc>
                  <a:txBody>
                    <a:bodyPr/>
                    <a:lstStyle/>
                    <a:p>
                      <a:pPr indent="0" lvl="0" marL="0" marR="0" rtl="0" algn="l">
                        <a:spcBef>
                          <a:spcPts val="0"/>
                        </a:spcBef>
                        <a:spcAft>
                          <a:spcPts val="0"/>
                        </a:spcAft>
                        <a:buNone/>
                      </a:pPr>
                      <a:r>
                        <a:rPr lang="en-US" sz="1800"/>
                        <a:t>Off the job methods</a:t>
                      </a:r>
                      <a:endParaRPr sz="1800"/>
                    </a:p>
                  </a:txBody>
                  <a:tcPr marT="45725" marB="45725" marR="91450" marL="91450"/>
                </a:tc>
              </a:tr>
              <a:tr h="716275">
                <a:tc>
                  <a:txBody>
                    <a:bodyPr/>
                    <a:lstStyle/>
                    <a:p>
                      <a:pPr indent="0" lvl="0" marL="0" marR="0" rtl="0" algn="l">
                        <a:spcBef>
                          <a:spcPts val="0"/>
                        </a:spcBef>
                        <a:spcAft>
                          <a:spcPts val="0"/>
                        </a:spcAft>
                        <a:buNone/>
                      </a:pPr>
                      <a:r>
                        <a:rPr lang="en-US" sz="1800"/>
                        <a:t>Apprenticeship</a:t>
                      </a:r>
                      <a:endParaRPr sz="1800"/>
                    </a:p>
                  </a:txBody>
                  <a:tcPr marT="45725" marB="45725" marR="91450" marL="91450"/>
                </a:tc>
                <a:tc>
                  <a:txBody>
                    <a:bodyPr/>
                    <a:lstStyle/>
                    <a:p>
                      <a:pPr indent="0" lvl="0" marL="0" marR="0" rtl="0" algn="l">
                        <a:spcBef>
                          <a:spcPts val="0"/>
                        </a:spcBef>
                        <a:spcAft>
                          <a:spcPts val="0"/>
                        </a:spcAft>
                        <a:buNone/>
                      </a:pPr>
                      <a:r>
                        <a:rPr lang="en-US" sz="1800"/>
                        <a:t>Lectures/Conference</a:t>
                      </a:r>
                      <a:endParaRPr sz="1800"/>
                    </a:p>
                  </a:txBody>
                  <a:tcPr marT="45725" marB="45725" marR="91450" marL="91450"/>
                </a:tc>
              </a:tr>
              <a:tr h="716275">
                <a:tc>
                  <a:txBody>
                    <a:bodyPr/>
                    <a:lstStyle/>
                    <a:p>
                      <a:pPr indent="0" lvl="0" marL="0" marR="0" rtl="0" algn="l">
                        <a:spcBef>
                          <a:spcPts val="0"/>
                        </a:spcBef>
                        <a:spcAft>
                          <a:spcPts val="0"/>
                        </a:spcAft>
                        <a:buNone/>
                      </a:pPr>
                      <a:r>
                        <a:rPr lang="en-US" sz="1800"/>
                        <a:t>Internship</a:t>
                      </a:r>
                      <a:endParaRPr sz="1800"/>
                    </a:p>
                  </a:txBody>
                  <a:tcPr marT="45725" marB="45725" marR="91450" marL="91450"/>
                </a:tc>
                <a:tc>
                  <a:txBody>
                    <a:bodyPr/>
                    <a:lstStyle/>
                    <a:p>
                      <a:pPr indent="0" lvl="0" marL="0" marR="0" rtl="0" algn="l">
                        <a:spcBef>
                          <a:spcPts val="0"/>
                        </a:spcBef>
                        <a:spcAft>
                          <a:spcPts val="0"/>
                        </a:spcAft>
                        <a:buNone/>
                      </a:pPr>
                      <a:r>
                        <a:rPr lang="en-US" sz="1800"/>
                        <a:t>Simulation</a:t>
                      </a:r>
                      <a:endParaRPr sz="1800"/>
                    </a:p>
                  </a:txBody>
                  <a:tcPr marT="45725" marB="45725" marR="91450" marL="91450"/>
                </a:tc>
              </a:tr>
              <a:tr h="716275">
                <a:tc>
                  <a:txBody>
                    <a:bodyPr/>
                    <a:lstStyle/>
                    <a:p>
                      <a:pPr indent="0" lvl="0" marL="0" marR="0" rtl="0" algn="l">
                        <a:spcBef>
                          <a:spcPts val="0"/>
                        </a:spcBef>
                        <a:spcAft>
                          <a:spcPts val="0"/>
                        </a:spcAft>
                        <a:buNone/>
                      </a:pPr>
                      <a:r>
                        <a:rPr lang="en-US" sz="1800"/>
                        <a:t>Job Instruction Training</a:t>
                      </a:r>
                      <a:endParaRPr sz="1800"/>
                    </a:p>
                  </a:txBody>
                  <a:tcPr marT="45725" marB="45725" marR="91450" marL="91450"/>
                </a:tc>
                <a:tc>
                  <a:txBody>
                    <a:bodyPr/>
                    <a:lstStyle/>
                    <a:p>
                      <a:pPr indent="0" lvl="0" marL="0" marR="0" rtl="0" algn="l">
                        <a:spcBef>
                          <a:spcPts val="0"/>
                        </a:spcBef>
                        <a:spcAft>
                          <a:spcPts val="0"/>
                        </a:spcAft>
                        <a:buNone/>
                      </a:pPr>
                      <a:r>
                        <a:rPr lang="en-US" sz="1800"/>
                        <a:t>Programmed instruction</a:t>
                      </a:r>
                      <a:endParaRPr sz="1800"/>
                    </a:p>
                  </a:txBody>
                  <a:tcPr marT="45725" marB="45725" marR="91450" marL="91450"/>
                </a:tc>
              </a:tr>
              <a:tr h="716275">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Experiential</a:t>
                      </a:r>
                      <a:r>
                        <a:rPr lang="en-US" sz="1800"/>
                        <a:t> exercises</a:t>
                      </a:r>
                      <a:endParaRPr sz="1800"/>
                    </a:p>
                  </a:txBody>
                  <a:tcPr marT="45725" marB="45725" marR="91450" marL="91450"/>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3"/>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marR="0" rtl="0" algn="l">
              <a:spcBef>
                <a:spcPts val="0"/>
              </a:spcBef>
              <a:spcAft>
                <a:spcPts val="0"/>
              </a:spcAft>
              <a:buClr>
                <a:schemeClr val="dk2"/>
              </a:buClr>
              <a:buSzPts val="4000"/>
              <a:buFont typeface="Source Sans Pro"/>
              <a:buNone/>
            </a:pPr>
            <a:r>
              <a:rPr b="0" i="0" lang="en-US" sz="4000" u="none" cap="none" strike="noStrike">
                <a:solidFill>
                  <a:schemeClr val="dk2"/>
                </a:solidFill>
                <a:latin typeface="Source Sans Pro"/>
                <a:ea typeface="Source Sans Pro"/>
                <a:cs typeface="Source Sans Pro"/>
                <a:sym typeface="Source Sans Pro"/>
              </a:rPr>
              <a:t>On the job training Methods	</a:t>
            </a:r>
            <a:endParaRPr b="0" i="0" sz="4000" u="none" cap="none" strike="noStrike">
              <a:solidFill>
                <a:schemeClr val="dk2"/>
              </a:solidFill>
              <a:latin typeface="Source Sans Pro"/>
              <a:ea typeface="Source Sans Pro"/>
              <a:cs typeface="Source Sans Pro"/>
              <a:sym typeface="Source Sans Pro"/>
            </a:endParaRPr>
          </a:p>
        </p:txBody>
      </p:sp>
      <p:sp>
        <p:nvSpPr>
          <p:cNvPr id="162" name="Google Shape;162;p23"/>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274320" lvl="0" marL="274320" marR="0" rtl="0" algn="l">
              <a:spcBef>
                <a:spcPts val="0"/>
              </a:spcBef>
              <a:spcAft>
                <a:spcPts val="0"/>
              </a:spcAft>
              <a:buClr>
                <a:schemeClr val="accent1"/>
              </a:buClr>
              <a:buSzPts val="2210"/>
              <a:buFont typeface="Noto Sans Symbols"/>
              <a:buChar char="●"/>
            </a:pPr>
            <a:r>
              <a:rPr b="0" i="0" lang="en-US" sz="2600" u="none" cap="none" strike="noStrike">
                <a:solidFill>
                  <a:schemeClr val="dk1"/>
                </a:solidFill>
                <a:latin typeface="Libre Baskerville"/>
                <a:ea typeface="Libre Baskerville"/>
                <a:cs typeface="Libre Baskerville"/>
                <a:sym typeface="Libre Baskerville"/>
              </a:rPr>
              <a:t>Learning while working</a:t>
            </a:r>
            <a:endParaRPr/>
          </a:p>
          <a:p>
            <a:pPr indent="-274320" lvl="0" marL="274320" marR="0" rtl="0" algn="l">
              <a:spcBef>
                <a:spcPts val="580"/>
              </a:spcBef>
              <a:spcAft>
                <a:spcPts val="0"/>
              </a:spcAft>
              <a:buClr>
                <a:schemeClr val="accent1"/>
              </a:buClr>
              <a:buSzPts val="2210"/>
              <a:buFont typeface="Noto Sans Symbols"/>
              <a:buChar char="●"/>
            </a:pPr>
            <a:r>
              <a:rPr b="0" i="0" lang="en-US" sz="2600" u="none" cap="none" strike="noStrike">
                <a:solidFill>
                  <a:schemeClr val="dk1"/>
                </a:solidFill>
                <a:latin typeface="Libre Baskerville"/>
                <a:ea typeface="Libre Baskerville"/>
                <a:cs typeface="Libre Baskerville"/>
                <a:sym typeface="Libre Baskerville"/>
              </a:rPr>
              <a:t>This methods refers training on the working palce</a:t>
            </a:r>
            <a:endParaRPr b="0" i="0" sz="2600" u="none" cap="none" strike="noStrike">
              <a:solidFill>
                <a:schemeClr val="dk1"/>
              </a:solidFill>
              <a:latin typeface="Libre Baskerville"/>
              <a:ea typeface="Libre Baskerville"/>
              <a:cs typeface="Libre Baskerville"/>
              <a:sym typeface="Libre Baskerville"/>
            </a:endParaRPr>
          </a:p>
          <a:p>
            <a:pPr indent="-274320" lvl="0" marL="274320" marR="0" rtl="0" algn="l">
              <a:spcBef>
                <a:spcPts val="580"/>
              </a:spcBef>
              <a:spcAft>
                <a:spcPts val="0"/>
              </a:spcAft>
              <a:buClr>
                <a:schemeClr val="accent1"/>
              </a:buClr>
              <a:buSzPts val="2210"/>
              <a:buFont typeface="Noto Sans Symbols"/>
              <a:buChar char="●"/>
            </a:pPr>
            <a:r>
              <a:rPr b="0" i="0" lang="en-US" sz="2600" u="none" cap="none" strike="noStrike">
                <a:solidFill>
                  <a:schemeClr val="dk1"/>
                </a:solidFill>
                <a:latin typeface="Libre Baskerville"/>
                <a:ea typeface="Libre Baskerville"/>
                <a:cs typeface="Libre Baskerville"/>
                <a:sym typeface="Libre Baskerville"/>
              </a:rPr>
              <a:t>It is widely used method for small and large scale industy</a:t>
            </a:r>
            <a:endParaRPr b="0" i="0" sz="2600" u="none" cap="none" strike="noStrike">
              <a:solidFill>
                <a:schemeClr val="dk1"/>
              </a:solidFill>
              <a:latin typeface="Libre Baskerville"/>
              <a:ea typeface="Libre Baskerville"/>
              <a:cs typeface="Libre Baskerville"/>
              <a:sym typeface="Libre Baskerville"/>
            </a:endParaRPr>
          </a:p>
          <a:p>
            <a:pPr indent="-274320" lvl="0" marL="274320" marR="0" rtl="0" algn="l">
              <a:spcBef>
                <a:spcPts val="580"/>
              </a:spcBef>
              <a:spcAft>
                <a:spcPts val="0"/>
              </a:spcAft>
              <a:buClr>
                <a:schemeClr val="accent1"/>
              </a:buClr>
              <a:buSzPts val="2210"/>
              <a:buFont typeface="Noto Sans Symbols"/>
              <a:buChar char="●"/>
            </a:pPr>
            <a:r>
              <a:rPr b="0" i="0" lang="en-US" sz="2600" u="none" cap="none" strike="noStrike">
                <a:solidFill>
                  <a:schemeClr val="dk1"/>
                </a:solidFill>
                <a:latin typeface="Libre Baskerville"/>
                <a:ea typeface="Libre Baskerville"/>
                <a:cs typeface="Libre Baskerville"/>
                <a:sym typeface="Libre Baskerville"/>
              </a:rPr>
              <a:t>On the job training are</a:t>
            </a:r>
            <a:br>
              <a:rPr b="0" i="0" lang="en-US" sz="2600" u="none" cap="none" strike="noStrike">
                <a:solidFill>
                  <a:schemeClr val="dk1"/>
                </a:solidFill>
                <a:latin typeface="Libre Baskerville"/>
                <a:ea typeface="Libre Baskerville"/>
                <a:cs typeface="Libre Baskerville"/>
                <a:sym typeface="Libre Baskerville"/>
              </a:rPr>
            </a:br>
            <a:r>
              <a:rPr b="0" i="0" lang="en-US" sz="2600" u="none" cap="none" strike="noStrike">
                <a:solidFill>
                  <a:schemeClr val="dk1"/>
                </a:solidFill>
                <a:latin typeface="Libre Baskerville"/>
                <a:ea typeface="Libre Baskerville"/>
                <a:cs typeface="Libre Baskerville"/>
                <a:sym typeface="Libre Baskerville"/>
              </a:rPr>
              <a:t>	*Apprenticeship training</a:t>
            </a:r>
            <a:br>
              <a:rPr b="0" i="0" lang="en-US" sz="2600" u="none" cap="none" strike="noStrike">
                <a:solidFill>
                  <a:schemeClr val="dk1"/>
                </a:solidFill>
                <a:latin typeface="Libre Baskerville"/>
                <a:ea typeface="Libre Baskerville"/>
                <a:cs typeface="Libre Baskerville"/>
                <a:sym typeface="Libre Baskerville"/>
              </a:rPr>
            </a:br>
            <a:r>
              <a:rPr b="0" i="0" lang="en-US" sz="2600" u="none" cap="none" strike="noStrike">
                <a:solidFill>
                  <a:schemeClr val="dk1"/>
                </a:solidFill>
                <a:latin typeface="Libre Baskerville"/>
                <a:ea typeface="Libre Baskerville"/>
                <a:cs typeface="Libre Baskerville"/>
                <a:sym typeface="Libre Baskerville"/>
              </a:rPr>
              <a:t>	*Internship training</a:t>
            </a:r>
            <a:br>
              <a:rPr b="0" i="0" lang="en-US" sz="2600" u="none" cap="none" strike="noStrike">
                <a:solidFill>
                  <a:schemeClr val="dk1"/>
                </a:solidFill>
                <a:latin typeface="Libre Baskerville"/>
                <a:ea typeface="Libre Baskerville"/>
                <a:cs typeface="Libre Baskerville"/>
                <a:sym typeface="Libre Baskerville"/>
              </a:rPr>
            </a:br>
            <a:r>
              <a:rPr b="0" i="0" lang="en-US" sz="2600" u="none" cap="none" strike="noStrike">
                <a:solidFill>
                  <a:schemeClr val="dk1"/>
                </a:solidFill>
                <a:latin typeface="Libre Baskerville"/>
                <a:ea typeface="Libre Baskerville"/>
                <a:cs typeface="Libre Baskerville"/>
                <a:sym typeface="Libre Baskerville"/>
              </a:rPr>
              <a:t>	*Job Instruction training</a:t>
            </a:r>
            <a:endParaRPr b="0" i="0" sz="2600" u="none" cap="none" strike="noStrik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4"/>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marR="0" rtl="0" algn="l">
              <a:spcBef>
                <a:spcPts val="0"/>
              </a:spcBef>
              <a:spcAft>
                <a:spcPts val="0"/>
              </a:spcAft>
              <a:buClr>
                <a:schemeClr val="dk2"/>
              </a:buClr>
              <a:buSzPts val="4000"/>
              <a:buFont typeface="Source Sans Pro"/>
              <a:buNone/>
            </a:pPr>
            <a:r>
              <a:rPr b="0" i="0" lang="en-US" sz="4000" u="none" cap="none" strike="noStrike">
                <a:solidFill>
                  <a:schemeClr val="dk2"/>
                </a:solidFill>
                <a:latin typeface="Source Sans Pro"/>
                <a:ea typeface="Source Sans Pro"/>
                <a:cs typeface="Source Sans Pro"/>
                <a:sym typeface="Source Sans Pro"/>
              </a:rPr>
              <a:t>	</a:t>
            </a:r>
            <a:endParaRPr b="0" i="0" sz="4000" u="none" cap="none" strike="noStrike">
              <a:solidFill>
                <a:schemeClr val="dk2"/>
              </a:solidFill>
              <a:latin typeface="Source Sans Pro"/>
              <a:ea typeface="Source Sans Pro"/>
              <a:cs typeface="Source Sans Pro"/>
              <a:sym typeface="Source Sans Pro"/>
            </a:endParaRPr>
          </a:p>
        </p:txBody>
      </p:sp>
      <p:sp>
        <p:nvSpPr>
          <p:cNvPr id="168" name="Google Shape;168;p24"/>
          <p:cNvSpPr txBox="1"/>
          <p:nvPr>
            <p:ph idx="1" type="body"/>
          </p:nvPr>
        </p:nvSpPr>
        <p:spPr>
          <a:xfrm>
            <a:off x="914400" y="381000"/>
            <a:ext cx="7772400" cy="5638800"/>
          </a:xfrm>
          <a:prstGeom prst="rect">
            <a:avLst/>
          </a:prstGeom>
          <a:noFill/>
          <a:ln>
            <a:noFill/>
          </a:ln>
        </p:spPr>
        <p:txBody>
          <a:bodyPr anchorCtr="0" anchor="t" bIns="45700" lIns="91425" spcFirstLastPara="1" rIns="91425" wrap="square" tIns="45700">
            <a:noAutofit/>
          </a:bodyPr>
          <a:lstStyle/>
          <a:p>
            <a:pPr indent="-274320" lvl="0" marL="274320" marR="0" rtl="0" algn="l">
              <a:lnSpc>
                <a:spcPct val="80000"/>
              </a:lnSpc>
              <a:spcBef>
                <a:spcPts val="0"/>
              </a:spcBef>
              <a:spcAft>
                <a:spcPts val="0"/>
              </a:spcAft>
              <a:buClr>
                <a:schemeClr val="accent1"/>
              </a:buClr>
              <a:buSzPts val="2044"/>
              <a:buFont typeface="Noto Sans Symbols"/>
              <a:buNone/>
            </a:pPr>
            <a:r>
              <a:rPr b="0" i="0" lang="en-US" sz="2405" u="none" cap="none" strike="noStrike">
                <a:solidFill>
                  <a:schemeClr val="dk1"/>
                </a:solidFill>
                <a:latin typeface="Libre Baskerville"/>
                <a:ea typeface="Libre Baskerville"/>
                <a:cs typeface="Libre Baskerville"/>
                <a:sym typeface="Libre Baskerville"/>
              </a:rPr>
              <a:t>1. Apprenticeship Training Method</a:t>
            </a:r>
            <a:endParaRPr/>
          </a:p>
          <a:p>
            <a:pPr indent="-274320" lvl="0" marL="274320" marR="0" rtl="0" algn="l">
              <a:lnSpc>
                <a:spcPct val="80000"/>
              </a:lnSpc>
              <a:spcBef>
                <a:spcPts val="580"/>
              </a:spcBef>
              <a:spcAft>
                <a:spcPts val="0"/>
              </a:spcAft>
              <a:buClr>
                <a:schemeClr val="accent1"/>
              </a:buClr>
              <a:buSzPts val="2044"/>
              <a:buFont typeface="Noto Sans Symbols"/>
              <a:buChar char="●"/>
            </a:pPr>
            <a:r>
              <a:rPr b="0" i="0" lang="en-US" sz="2405" u="none" cap="none" strike="noStrike">
                <a:solidFill>
                  <a:schemeClr val="dk1"/>
                </a:solidFill>
                <a:latin typeface="Libre Baskerville"/>
                <a:ea typeface="Libre Baskerville"/>
                <a:cs typeface="Libre Baskerville"/>
                <a:sym typeface="Libre Baskerville"/>
              </a:rPr>
              <a:t>In this training, employee learn by working with those already skilled in their jobs.</a:t>
            </a:r>
            <a:endParaRPr/>
          </a:p>
          <a:p>
            <a:pPr indent="-274320" lvl="0" marL="274320" marR="0" rtl="0" algn="l">
              <a:lnSpc>
                <a:spcPct val="80000"/>
              </a:lnSpc>
              <a:spcBef>
                <a:spcPts val="580"/>
              </a:spcBef>
              <a:spcAft>
                <a:spcPts val="0"/>
              </a:spcAft>
              <a:buClr>
                <a:schemeClr val="accent1"/>
              </a:buClr>
              <a:buSzPts val="2044"/>
              <a:buFont typeface="Noto Sans Symbols"/>
              <a:buChar char="●"/>
            </a:pPr>
            <a:r>
              <a:rPr b="0" i="0" lang="en-US" sz="2405" u="none" cap="none" strike="noStrike">
                <a:solidFill>
                  <a:schemeClr val="dk1"/>
                </a:solidFill>
                <a:latin typeface="Libre Baskerville"/>
                <a:ea typeface="Libre Baskerville"/>
                <a:cs typeface="Libre Baskerville"/>
                <a:sym typeface="Libre Baskerville"/>
              </a:rPr>
              <a:t>Example of Apprenticeship job are plumbers, electricians and accountants</a:t>
            </a:r>
            <a:endParaRPr/>
          </a:p>
          <a:p>
            <a:pPr indent="-274320" lvl="0" marL="274320" marR="0" rtl="0" algn="l">
              <a:lnSpc>
                <a:spcPct val="80000"/>
              </a:lnSpc>
              <a:spcBef>
                <a:spcPts val="580"/>
              </a:spcBef>
              <a:spcAft>
                <a:spcPts val="0"/>
              </a:spcAft>
              <a:buClr>
                <a:schemeClr val="accent1"/>
              </a:buClr>
              <a:buSzPts val="2044"/>
              <a:buFont typeface="Noto Sans Symbols"/>
              <a:buChar char="●"/>
            </a:pPr>
            <a:r>
              <a:rPr b="0" i="0" lang="en-US" sz="2405" u="none" cap="none" strike="noStrike">
                <a:solidFill>
                  <a:schemeClr val="dk1"/>
                </a:solidFill>
                <a:latin typeface="Libre Baskerville"/>
                <a:ea typeface="Libre Baskerville"/>
                <a:cs typeface="Libre Baskerville"/>
                <a:sym typeface="Libre Baskerville"/>
              </a:rPr>
              <a:t>Apprenticeship programmes are effective for acquiring skills and learning crafts.</a:t>
            </a:r>
            <a:endParaRPr/>
          </a:p>
          <a:p>
            <a:pPr indent="-274320" lvl="0" marL="274320" marR="0" rtl="0" algn="l">
              <a:lnSpc>
                <a:spcPct val="80000"/>
              </a:lnSpc>
              <a:spcBef>
                <a:spcPts val="580"/>
              </a:spcBef>
              <a:spcAft>
                <a:spcPts val="0"/>
              </a:spcAft>
              <a:buClr>
                <a:schemeClr val="accent1"/>
              </a:buClr>
              <a:buSzPts val="2044"/>
              <a:buFont typeface="Noto Sans Symbols"/>
              <a:buChar char="●"/>
            </a:pPr>
            <a:r>
              <a:rPr b="0" i="0" lang="en-US" sz="2405" u="none" cap="none" strike="noStrike">
                <a:solidFill>
                  <a:schemeClr val="dk1"/>
                </a:solidFill>
                <a:latin typeface="Libre Baskerville"/>
                <a:ea typeface="Libre Baskerville"/>
                <a:cs typeface="Libre Baskerville"/>
                <a:sym typeface="Libre Baskerville"/>
              </a:rPr>
              <a:t>This method is time consuming and expensive</a:t>
            </a:r>
            <a:endParaRPr/>
          </a:p>
          <a:p>
            <a:pPr indent="-274320" lvl="0" marL="274320" marR="0" rtl="0" algn="l">
              <a:lnSpc>
                <a:spcPct val="80000"/>
              </a:lnSpc>
              <a:spcBef>
                <a:spcPts val="580"/>
              </a:spcBef>
              <a:spcAft>
                <a:spcPts val="0"/>
              </a:spcAft>
              <a:buClr>
                <a:schemeClr val="accent1"/>
              </a:buClr>
              <a:buSzPts val="2044"/>
              <a:buFont typeface="Noto Sans Symbols"/>
              <a:buNone/>
            </a:pPr>
            <a:r>
              <a:t/>
            </a:r>
            <a:endParaRPr b="0" i="0" sz="2405" u="none" cap="none" strike="noStrike">
              <a:solidFill>
                <a:schemeClr val="dk1"/>
              </a:solidFill>
              <a:latin typeface="Libre Baskerville"/>
              <a:ea typeface="Libre Baskerville"/>
              <a:cs typeface="Libre Baskerville"/>
              <a:sym typeface="Libre Baskerville"/>
            </a:endParaRPr>
          </a:p>
          <a:p>
            <a:pPr indent="-274320" lvl="0" marL="274320" marR="0" rtl="0" algn="l">
              <a:lnSpc>
                <a:spcPct val="80000"/>
              </a:lnSpc>
              <a:spcBef>
                <a:spcPts val="580"/>
              </a:spcBef>
              <a:spcAft>
                <a:spcPts val="0"/>
              </a:spcAft>
              <a:buClr>
                <a:schemeClr val="accent1"/>
              </a:buClr>
              <a:buSzPts val="2044"/>
              <a:buFont typeface="Noto Sans Symbols"/>
              <a:buNone/>
            </a:pPr>
            <a:r>
              <a:rPr b="0" i="0" lang="en-US" sz="2405" u="none" cap="none" strike="noStrike">
                <a:solidFill>
                  <a:schemeClr val="dk1"/>
                </a:solidFill>
                <a:latin typeface="Libre Baskerville"/>
                <a:ea typeface="Libre Baskerville"/>
                <a:cs typeface="Libre Baskerville"/>
                <a:sym typeface="Libre Baskerville"/>
              </a:rPr>
              <a:t>2. Internship Training Method</a:t>
            </a:r>
            <a:endParaRPr/>
          </a:p>
          <a:p>
            <a:pPr indent="-274320" lvl="0" marL="274320" marR="0" rtl="0" algn="l">
              <a:lnSpc>
                <a:spcPct val="80000"/>
              </a:lnSpc>
              <a:spcBef>
                <a:spcPts val="580"/>
              </a:spcBef>
              <a:spcAft>
                <a:spcPts val="0"/>
              </a:spcAft>
              <a:buClr>
                <a:schemeClr val="accent1"/>
              </a:buClr>
              <a:buSzPts val="2044"/>
              <a:buFont typeface="Arial"/>
              <a:buChar char="•"/>
            </a:pPr>
            <a:r>
              <a:rPr b="0" i="0" lang="en-US" sz="2405" u="none" cap="none" strike="noStrike">
                <a:solidFill>
                  <a:schemeClr val="dk1"/>
                </a:solidFill>
                <a:latin typeface="Libre Baskerville"/>
                <a:ea typeface="Libre Baskerville"/>
                <a:cs typeface="Libre Baskerville"/>
                <a:sym typeface="Libre Baskerville"/>
              </a:rPr>
              <a:t>This goal is to combine practical experience with theoretical knowledge.</a:t>
            </a:r>
            <a:endParaRPr/>
          </a:p>
          <a:p>
            <a:pPr indent="-274320" lvl="0" marL="274320" marR="0" rtl="0" algn="l">
              <a:lnSpc>
                <a:spcPct val="80000"/>
              </a:lnSpc>
              <a:spcBef>
                <a:spcPts val="580"/>
              </a:spcBef>
              <a:spcAft>
                <a:spcPts val="0"/>
              </a:spcAft>
              <a:buClr>
                <a:schemeClr val="accent1"/>
              </a:buClr>
              <a:buSzPts val="2044"/>
              <a:buFont typeface="Arial"/>
              <a:buChar char="•"/>
            </a:pPr>
            <a:r>
              <a:rPr b="0" i="0" lang="en-US" sz="2405" u="none" cap="none" strike="noStrike">
                <a:solidFill>
                  <a:schemeClr val="dk1"/>
                </a:solidFill>
                <a:latin typeface="Libre Baskerville"/>
                <a:ea typeface="Libre Baskerville"/>
                <a:cs typeface="Libre Baskerville"/>
                <a:sym typeface="Libre Baskerville"/>
              </a:rPr>
              <a:t>It is provided to professional and technical personnel.</a:t>
            </a:r>
            <a:endParaRPr/>
          </a:p>
          <a:p>
            <a:pPr indent="-274320" lvl="0" marL="274320" marR="0" rtl="0" algn="l">
              <a:lnSpc>
                <a:spcPct val="80000"/>
              </a:lnSpc>
              <a:spcBef>
                <a:spcPts val="580"/>
              </a:spcBef>
              <a:spcAft>
                <a:spcPts val="0"/>
              </a:spcAft>
              <a:buClr>
                <a:schemeClr val="accent1"/>
              </a:buClr>
              <a:buSzPts val="2044"/>
              <a:buFont typeface="Arial"/>
              <a:buChar char="•"/>
            </a:pPr>
            <a:r>
              <a:rPr b="0" i="0" lang="en-US" sz="2405" u="none" cap="none" strike="noStrike">
                <a:solidFill>
                  <a:schemeClr val="dk1"/>
                </a:solidFill>
                <a:latin typeface="Libre Baskerville"/>
                <a:ea typeface="Libre Baskerville"/>
                <a:cs typeface="Libre Baskerville"/>
                <a:sym typeface="Libre Baskerville"/>
              </a:rPr>
              <a:t>It combines theory with practise</a:t>
            </a:r>
            <a:endParaRPr b="0" i="0" sz="2405" u="none" cap="none" strike="noStrike">
              <a:solidFill>
                <a:schemeClr val="dk1"/>
              </a:solidFill>
              <a:latin typeface="Libre Baskerville"/>
              <a:ea typeface="Libre Baskerville"/>
              <a:cs typeface="Libre Baskerville"/>
              <a:sym typeface="Libre Baskerville"/>
            </a:endParaRPr>
          </a:p>
          <a:p>
            <a:pPr indent="-274320" lvl="0" marL="274320" marR="0" rtl="0" algn="l">
              <a:lnSpc>
                <a:spcPct val="80000"/>
              </a:lnSpc>
              <a:spcBef>
                <a:spcPts val="580"/>
              </a:spcBef>
              <a:spcAft>
                <a:spcPts val="0"/>
              </a:spcAft>
              <a:buClr>
                <a:schemeClr val="accent1"/>
              </a:buClr>
              <a:buSzPts val="2044"/>
              <a:buFont typeface="Arial"/>
              <a:buChar char="•"/>
            </a:pPr>
            <a:r>
              <a:rPr b="0" i="0" lang="en-US" sz="2405" u="none" cap="none" strike="noStrike">
                <a:solidFill>
                  <a:schemeClr val="dk1"/>
                </a:solidFill>
                <a:latin typeface="Libre Baskerville"/>
                <a:ea typeface="Libre Baskerville"/>
                <a:cs typeface="Libre Baskerville"/>
                <a:sym typeface="Libre Baskerville"/>
              </a:rPr>
              <a:t>It is time consuming.</a:t>
            </a:r>
            <a:endParaRPr/>
          </a:p>
          <a:p>
            <a:pPr indent="-274320" lvl="0" marL="274320" marR="0" rtl="0" algn="l">
              <a:lnSpc>
                <a:spcPct val="80000"/>
              </a:lnSpc>
              <a:spcBef>
                <a:spcPts val="580"/>
              </a:spcBef>
              <a:spcAft>
                <a:spcPts val="0"/>
              </a:spcAft>
              <a:buClr>
                <a:schemeClr val="accent1"/>
              </a:buClr>
              <a:buSzPts val="2044"/>
              <a:buFont typeface="Noto Sans Symbols"/>
              <a:buNone/>
            </a:pPr>
            <a:r>
              <a:t/>
            </a:r>
            <a:endParaRPr b="0" i="0" sz="2405" u="none" cap="none" strike="noStrik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5"/>
          <p:cNvSpPr txBox="1"/>
          <p:nvPr>
            <p:ph idx="1" type="body"/>
          </p:nvPr>
        </p:nvSpPr>
        <p:spPr>
          <a:xfrm>
            <a:off x="914400" y="381000"/>
            <a:ext cx="7772400" cy="5638800"/>
          </a:xfrm>
          <a:prstGeom prst="rect">
            <a:avLst/>
          </a:prstGeom>
          <a:noFill/>
          <a:ln>
            <a:noFill/>
          </a:ln>
        </p:spPr>
        <p:txBody>
          <a:bodyPr anchorCtr="0" anchor="t" bIns="45700" lIns="91425" spcFirstLastPara="1" rIns="91425" wrap="square" tIns="45700">
            <a:noAutofit/>
          </a:bodyPr>
          <a:lstStyle/>
          <a:p>
            <a:pPr indent="-274320" lvl="0" marL="274320" marR="0" rtl="0" algn="l">
              <a:lnSpc>
                <a:spcPct val="80000"/>
              </a:lnSpc>
              <a:spcBef>
                <a:spcPts val="0"/>
              </a:spcBef>
              <a:spcAft>
                <a:spcPts val="0"/>
              </a:spcAft>
              <a:buClr>
                <a:schemeClr val="accent1"/>
              </a:buClr>
              <a:buSzPts val="1713"/>
              <a:buFont typeface="Noto Sans Symbols"/>
              <a:buNone/>
            </a:pPr>
            <a:r>
              <a:rPr b="0" i="0" lang="en-US" sz="2015" u="none" cap="none" strike="noStrike">
                <a:solidFill>
                  <a:schemeClr val="dk1"/>
                </a:solidFill>
                <a:latin typeface="Libre Baskerville"/>
                <a:ea typeface="Libre Baskerville"/>
                <a:cs typeface="Libre Baskerville"/>
                <a:sym typeface="Libre Baskerville"/>
              </a:rPr>
              <a:t>3. Job instruction Training</a:t>
            </a:r>
            <a:endParaRPr/>
          </a:p>
          <a:p>
            <a:pPr indent="-274320" lvl="0" marL="274320" marR="0" rtl="0" algn="l">
              <a:lnSpc>
                <a:spcPct val="80000"/>
              </a:lnSpc>
              <a:spcBef>
                <a:spcPts val="580"/>
              </a:spcBef>
              <a:spcAft>
                <a:spcPts val="0"/>
              </a:spcAft>
              <a:buClr>
                <a:schemeClr val="accent1"/>
              </a:buClr>
              <a:buSzPts val="1713"/>
              <a:buFont typeface="Noto Sans Symbols"/>
              <a:buChar char="●"/>
            </a:pPr>
            <a:r>
              <a:rPr b="0" i="0" lang="en-US" sz="2015" u="none" cap="none" strike="noStrike">
                <a:solidFill>
                  <a:schemeClr val="dk1"/>
                </a:solidFill>
                <a:latin typeface="Libre Baskerville"/>
                <a:ea typeface="Libre Baskerville"/>
                <a:cs typeface="Libre Baskerville"/>
                <a:sym typeface="Libre Baskerville"/>
              </a:rPr>
              <a:t>It is a systematic step-by-step approach to teach new skills.</a:t>
            </a:r>
            <a:endParaRPr/>
          </a:p>
          <a:p>
            <a:pPr indent="-274320" lvl="0" marL="274320" marR="0" rtl="0" algn="l">
              <a:lnSpc>
                <a:spcPct val="80000"/>
              </a:lnSpc>
              <a:spcBef>
                <a:spcPts val="580"/>
              </a:spcBef>
              <a:spcAft>
                <a:spcPts val="0"/>
              </a:spcAft>
              <a:buClr>
                <a:schemeClr val="accent1"/>
              </a:buClr>
              <a:buSzPts val="1713"/>
              <a:buFont typeface="Noto Sans Symbols"/>
              <a:buChar char="●"/>
            </a:pPr>
            <a:r>
              <a:rPr b="0" i="0" lang="en-US" sz="2015" u="none" cap="none" strike="noStrike">
                <a:solidFill>
                  <a:schemeClr val="dk1"/>
                </a:solidFill>
                <a:latin typeface="Libre Baskerville"/>
                <a:ea typeface="Libre Baskerville"/>
                <a:cs typeface="Libre Baskerville"/>
                <a:sym typeface="Libre Baskerville"/>
              </a:rPr>
              <a:t>It is designed for supervisors to train operatives. </a:t>
            </a:r>
            <a:endParaRPr/>
          </a:p>
          <a:p>
            <a:pPr indent="-274320" lvl="0" marL="274320" marR="0" rtl="0" algn="l">
              <a:lnSpc>
                <a:spcPct val="80000"/>
              </a:lnSpc>
              <a:spcBef>
                <a:spcPts val="580"/>
              </a:spcBef>
              <a:spcAft>
                <a:spcPts val="0"/>
              </a:spcAft>
              <a:buClr>
                <a:schemeClr val="accent1"/>
              </a:buClr>
              <a:buSzPts val="1713"/>
              <a:buFont typeface="Noto Sans Symbols"/>
              <a:buChar char="●"/>
            </a:pPr>
            <a:r>
              <a:rPr b="0" i="0" lang="en-US" sz="2015" u="none" cap="none" strike="noStrike">
                <a:solidFill>
                  <a:schemeClr val="dk1"/>
                </a:solidFill>
                <a:latin typeface="Libre Baskerville"/>
                <a:ea typeface="Libre Baskerville"/>
                <a:cs typeface="Libre Baskerville"/>
                <a:sym typeface="Libre Baskerville"/>
              </a:rPr>
              <a:t>It is received directly on the job and consist of four steps</a:t>
            </a:r>
            <a:endParaRPr/>
          </a:p>
          <a:p>
            <a:pPr indent="-514350" lvl="0" marL="514350" marR="0" rtl="0" algn="l">
              <a:lnSpc>
                <a:spcPct val="80000"/>
              </a:lnSpc>
              <a:spcBef>
                <a:spcPts val="580"/>
              </a:spcBef>
              <a:spcAft>
                <a:spcPts val="0"/>
              </a:spcAft>
              <a:buClr>
                <a:schemeClr val="accent1"/>
              </a:buClr>
              <a:buSzPts val="1713"/>
              <a:buFont typeface="Noto Sans Symbols"/>
              <a:buAutoNum type="alphaLcParenR"/>
            </a:pPr>
            <a:r>
              <a:rPr b="0" i="0" lang="en-US" sz="2015" u="none" cap="none" strike="noStrike">
                <a:solidFill>
                  <a:schemeClr val="dk1"/>
                </a:solidFill>
                <a:latin typeface="Libre Baskerville"/>
                <a:ea typeface="Libre Baskerville"/>
                <a:cs typeface="Libre Baskerville"/>
                <a:sym typeface="Libre Baskerville"/>
              </a:rPr>
              <a:t>Training Preparation</a:t>
            </a:r>
            <a:br>
              <a:rPr b="0" i="0" lang="en-US" sz="2015" u="none" cap="none" strike="noStrike">
                <a:solidFill>
                  <a:schemeClr val="dk1"/>
                </a:solidFill>
                <a:latin typeface="Libre Baskerville"/>
                <a:ea typeface="Libre Baskerville"/>
                <a:cs typeface="Libre Baskerville"/>
                <a:sym typeface="Libre Baskerville"/>
              </a:rPr>
            </a:br>
            <a:r>
              <a:rPr b="0" i="0" lang="en-US" sz="2015" u="none" cap="none" strike="noStrike">
                <a:solidFill>
                  <a:schemeClr val="dk1"/>
                </a:solidFill>
                <a:latin typeface="Libre Baskerville"/>
                <a:ea typeface="Libre Baskerville"/>
                <a:cs typeface="Libre Baskerville"/>
                <a:sym typeface="Libre Baskerville"/>
              </a:rPr>
              <a:t>The trainees are told about the job requirements. They are put at ease. Their desire to learn is around. They are made familiar with equipment, tools and material.</a:t>
            </a:r>
            <a:endParaRPr/>
          </a:p>
          <a:p>
            <a:pPr indent="-514350" lvl="0" marL="514350" marR="0" rtl="0" algn="l">
              <a:lnSpc>
                <a:spcPct val="80000"/>
              </a:lnSpc>
              <a:spcBef>
                <a:spcPts val="580"/>
              </a:spcBef>
              <a:spcAft>
                <a:spcPts val="0"/>
              </a:spcAft>
              <a:buClr>
                <a:schemeClr val="accent1"/>
              </a:buClr>
              <a:buSzPts val="1713"/>
              <a:buFont typeface="Noto Sans Symbols"/>
              <a:buAutoNum type="alphaLcParenR"/>
            </a:pPr>
            <a:r>
              <a:rPr b="0" i="0" lang="en-US" sz="2015" u="none" cap="none" strike="noStrike">
                <a:solidFill>
                  <a:schemeClr val="dk1"/>
                </a:solidFill>
                <a:latin typeface="Libre Baskerville"/>
                <a:ea typeface="Libre Baskerville"/>
                <a:cs typeface="Libre Baskerville"/>
                <a:sym typeface="Libre Baskerville"/>
              </a:rPr>
              <a:t>Presentation</a:t>
            </a:r>
            <a:br>
              <a:rPr b="0" i="0" lang="en-US" sz="2015" u="none" cap="none" strike="noStrike">
                <a:solidFill>
                  <a:schemeClr val="dk1"/>
                </a:solidFill>
                <a:latin typeface="Libre Baskerville"/>
                <a:ea typeface="Libre Baskerville"/>
                <a:cs typeface="Libre Baskerville"/>
                <a:sym typeface="Libre Baskerville"/>
              </a:rPr>
            </a:br>
            <a:r>
              <a:rPr b="0" i="0" lang="en-US" sz="2015" u="none" cap="none" strike="noStrike">
                <a:solidFill>
                  <a:schemeClr val="dk1"/>
                </a:solidFill>
                <a:latin typeface="Libre Baskerville"/>
                <a:ea typeface="Libre Baskerville"/>
                <a:cs typeface="Libre Baskerville"/>
                <a:sym typeface="Libre Baskerville"/>
              </a:rPr>
              <a:t>The trainees are given instruction by telling showing, illustrating, and explaining about new knowledge and skills needed for the job. Steps of the job at normal and slow pace are explained.</a:t>
            </a:r>
            <a:endParaRPr/>
          </a:p>
          <a:p>
            <a:pPr indent="-514350" lvl="0" marL="514350" marR="0" rtl="0" algn="l">
              <a:lnSpc>
                <a:spcPct val="80000"/>
              </a:lnSpc>
              <a:spcBef>
                <a:spcPts val="580"/>
              </a:spcBef>
              <a:spcAft>
                <a:spcPts val="0"/>
              </a:spcAft>
              <a:buClr>
                <a:schemeClr val="accent1"/>
              </a:buClr>
              <a:buSzPts val="1713"/>
              <a:buFont typeface="Noto Sans Symbols"/>
              <a:buAutoNum type="alphaLcParenR"/>
            </a:pPr>
            <a:r>
              <a:rPr b="0" i="0" lang="en-US" sz="2015" u="none" cap="none" strike="noStrike">
                <a:solidFill>
                  <a:schemeClr val="dk1"/>
                </a:solidFill>
                <a:latin typeface="Libre Baskerville"/>
                <a:ea typeface="Libre Baskerville"/>
                <a:cs typeface="Libre Baskerville"/>
                <a:sym typeface="Libre Baskerville"/>
              </a:rPr>
              <a:t>Practise</a:t>
            </a:r>
            <a:br>
              <a:rPr b="0" i="0" lang="en-US" sz="2015" u="none" cap="none" strike="noStrike">
                <a:solidFill>
                  <a:schemeClr val="dk1"/>
                </a:solidFill>
                <a:latin typeface="Libre Baskerville"/>
                <a:ea typeface="Libre Baskerville"/>
                <a:cs typeface="Libre Baskerville"/>
                <a:sym typeface="Libre Baskerville"/>
              </a:rPr>
            </a:br>
            <a:r>
              <a:rPr b="0" i="0" lang="en-US" sz="2015" u="none" cap="none" strike="noStrike">
                <a:solidFill>
                  <a:schemeClr val="dk1"/>
                </a:solidFill>
                <a:latin typeface="Libre Baskerville"/>
                <a:ea typeface="Libre Baskerville"/>
                <a:cs typeface="Libre Baskerville"/>
                <a:sym typeface="Libre Baskerville"/>
              </a:rPr>
              <a:t>The trainees actually do the trail performance of the job to demonstrate their understanding. Errors are corrected. Practice performance is continued. The trainer give feedback.</a:t>
            </a:r>
            <a:endParaRPr/>
          </a:p>
          <a:p>
            <a:pPr indent="-514350" lvl="0" marL="514350" marR="0" rtl="0" algn="l">
              <a:lnSpc>
                <a:spcPct val="80000"/>
              </a:lnSpc>
              <a:spcBef>
                <a:spcPts val="580"/>
              </a:spcBef>
              <a:spcAft>
                <a:spcPts val="0"/>
              </a:spcAft>
              <a:buClr>
                <a:schemeClr val="accent1"/>
              </a:buClr>
              <a:buSzPts val="1713"/>
              <a:buFont typeface="Noto Sans Symbols"/>
              <a:buAutoNum type="alphaLcParenR"/>
            </a:pPr>
            <a:r>
              <a:rPr b="0" i="0" lang="en-US" sz="2015" u="none" cap="none" strike="noStrike">
                <a:solidFill>
                  <a:schemeClr val="dk1"/>
                </a:solidFill>
                <a:latin typeface="Libre Baskerville"/>
                <a:ea typeface="Libre Baskerville"/>
                <a:cs typeface="Libre Baskerville"/>
                <a:sym typeface="Libre Baskerville"/>
              </a:rPr>
              <a:t>Fellow-up </a:t>
            </a:r>
            <a:br>
              <a:rPr b="0" i="0" lang="en-US" sz="2015" u="none" cap="none" strike="noStrike">
                <a:solidFill>
                  <a:schemeClr val="dk1"/>
                </a:solidFill>
                <a:latin typeface="Libre Baskerville"/>
                <a:ea typeface="Libre Baskerville"/>
                <a:cs typeface="Libre Baskerville"/>
                <a:sym typeface="Libre Baskerville"/>
              </a:rPr>
            </a:br>
            <a:r>
              <a:rPr b="0" i="0" lang="en-US" sz="2015" u="none" cap="none" strike="noStrike">
                <a:solidFill>
                  <a:schemeClr val="dk1"/>
                </a:solidFill>
                <a:latin typeface="Libre Baskerville"/>
                <a:ea typeface="Libre Baskerville"/>
                <a:cs typeface="Libre Baskerville"/>
                <a:sym typeface="Libre Baskerville"/>
              </a:rPr>
              <a:t>The trainee is placed in the job on his own. A resource person is designated for providing needed assistance.</a:t>
            </a:r>
            <a:endParaRPr/>
          </a:p>
          <a:p>
            <a:pPr indent="-514350" lvl="0" marL="514350" marR="0" rtl="0" algn="l">
              <a:lnSpc>
                <a:spcPct val="80000"/>
              </a:lnSpc>
              <a:spcBef>
                <a:spcPts val="580"/>
              </a:spcBef>
              <a:spcAft>
                <a:spcPts val="0"/>
              </a:spcAft>
              <a:buClr>
                <a:schemeClr val="accent1"/>
              </a:buClr>
              <a:buSzPts val="1713"/>
              <a:buFont typeface="Noto Sans Symbols"/>
              <a:buNone/>
            </a:pPr>
            <a:r>
              <a:t/>
            </a:r>
            <a:endParaRPr b="0" i="0" sz="2015" u="none" cap="none" strike="noStrik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6"/>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marR="0" rtl="0" algn="l">
              <a:spcBef>
                <a:spcPts val="0"/>
              </a:spcBef>
              <a:spcAft>
                <a:spcPts val="0"/>
              </a:spcAft>
              <a:buClr>
                <a:schemeClr val="dk2"/>
              </a:buClr>
              <a:buSzPts val="4000"/>
              <a:buFont typeface="Source Sans Pro"/>
              <a:buNone/>
            </a:pPr>
            <a:r>
              <a:rPr b="0" i="0" lang="en-US" sz="4000" u="none" cap="none" strike="noStrike">
                <a:solidFill>
                  <a:schemeClr val="dk2"/>
                </a:solidFill>
                <a:latin typeface="Source Sans Pro"/>
                <a:ea typeface="Source Sans Pro"/>
                <a:cs typeface="Source Sans Pro"/>
                <a:sym typeface="Source Sans Pro"/>
              </a:rPr>
              <a:t>Off the Job Training</a:t>
            </a:r>
            <a:endParaRPr b="0" i="0" sz="4000" u="none" cap="none" strike="noStrike">
              <a:solidFill>
                <a:schemeClr val="dk2"/>
              </a:solidFill>
              <a:latin typeface="Source Sans Pro"/>
              <a:ea typeface="Source Sans Pro"/>
              <a:cs typeface="Source Sans Pro"/>
              <a:sym typeface="Source Sans Pro"/>
            </a:endParaRPr>
          </a:p>
        </p:txBody>
      </p:sp>
      <p:sp>
        <p:nvSpPr>
          <p:cNvPr id="179" name="Google Shape;179;p26"/>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274320" lvl="0" marL="274320" marR="0" rtl="0" algn="l">
              <a:lnSpc>
                <a:spcPct val="90000"/>
              </a:lnSpc>
              <a:spcBef>
                <a:spcPts val="0"/>
              </a:spcBef>
              <a:spcAft>
                <a:spcPts val="0"/>
              </a:spcAft>
              <a:buClr>
                <a:schemeClr val="accent1"/>
              </a:buClr>
              <a:buSzPts val="2210"/>
              <a:buFont typeface="Noto Sans Symbols"/>
              <a:buChar char="●"/>
            </a:pPr>
            <a:r>
              <a:rPr b="0" i="0" lang="en-US" sz="2600" u="none" cap="none" strike="noStrike">
                <a:solidFill>
                  <a:schemeClr val="dk1"/>
                </a:solidFill>
                <a:latin typeface="Libre Baskerville"/>
                <a:ea typeface="Libre Baskerville"/>
                <a:cs typeface="Libre Baskerville"/>
                <a:sym typeface="Libre Baskerville"/>
              </a:rPr>
              <a:t>Off –the –job  training is concerned with learning outside the job</a:t>
            </a:r>
            <a:endParaRPr/>
          </a:p>
          <a:p>
            <a:pPr indent="-274320" lvl="0" marL="274320" marR="0" rtl="0" algn="l">
              <a:lnSpc>
                <a:spcPct val="90000"/>
              </a:lnSpc>
              <a:spcBef>
                <a:spcPts val="580"/>
              </a:spcBef>
              <a:spcAft>
                <a:spcPts val="0"/>
              </a:spcAft>
              <a:buClr>
                <a:schemeClr val="accent1"/>
              </a:buClr>
              <a:buSzPts val="2210"/>
              <a:buFont typeface="Noto Sans Symbols"/>
              <a:buChar char="●"/>
            </a:pPr>
            <a:r>
              <a:rPr b="0" i="0" lang="en-US" sz="2600" u="none" cap="none" strike="noStrike">
                <a:solidFill>
                  <a:schemeClr val="dk1"/>
                </a:solidFill>
                <a:latin typeface="Libre Baskerville"/>
                <a:ea typeface="Libre Baskerville"/>
                <a:cs typeface="Libre Baskerville"/>
                <a:sym typeface="Libre Baskerville"/>
              </a:rPr>
              <a:t>The location of training may be separate class room or any place managed by the company management.</a:t>
            </a:r>
            <a:endParaRPr/>
          </a:p>
          <a:p>
            <a:pPr indent="-274320" lvl="0" marL="274320" marR="0" rtl="0" algn="l">
              <a:lnSpc>
                <a:spcPct val="90000"/>
              </a:lnSpc>
              <a:spcBef>
                <a:spcPts val="580"/>
              </a:spcBef>
              <a:spcAft>
                <a:spcPts val="0"/>
              </a:spcAft>
              <a:buClr>
                <a:schemeClr val="accent1"/>
              </a:buClr>
              <a:buSzPts val="2210"/>
              <a:buFont typeface="Noto Sans Symbols"/>
              <a:buChar char="●"/>
            </a:pPr>
            <a:r>
              <a:rPr b="0" i="0" lang="en-US" sz="2600" u="none" cap="none" strike="noStrike">
                <a:solidFill>
                  <a:schemeClr val="dk1"/>
                </a:solidFill>
                <a:latin typeface="Libre Baskerville"/>
                <a:ea typeface="Libre Baskerville"/>
                <a:cs typeface="Libre Baskerville"/>
                <a:sym typeface="Libre Baskerville"/>
              </a:rPr>
              <a:t>Generally, managers or experts trainers are hired for providing training to employees.</a:t>
            </a:r>
            <a:endParaRPr/>
          </a:p>
          <a:p>
            <a:pPr indent="-457200" lvl="1" marL="777240" marR="0" rtl="0" algn="l">
              <a:lnSpc>
                <a:spcPct val="90000"/>
              </a:lnSpc>
              <a:spcBef>
                <a:spcPts val="370"/>
              </a:spcBef>
              <a:spcAft>
                <a:spcPts val="0"/>
              </a:spcAft>
              <a:buClr>
                <a:schemeClr val="accent2"/>
              </a:buClr>
              <a:buSzPts val="2040"/>
              <a:buFont typeface="Source Sans Pro"/>
              <a:buAutoNum type="arabicParenR"/>
            </a:pPr>
            <a:r>
              <a:rPr b="1" i="0" lang="en-US" sz="2400" u="none" cap="none" strike="noStrike">
                <a:solidFill>
                  <a:schemeClr val="dk1"/>
                </a:solidFill>
                <a:latin typeface="Libre Baskerville"/>
                <a:ea typeface="Libre Baskerville"/>
                <a:cs typeface="Libre Baskerville"/>
                <a:sym typeface="Libre Baskerville"/>
              </a:rPr>
              <a:t>Lectures method</a:t>
            </a:r>
            <a:endParaRPr/>
          </a:p>
          <a:p>
            <a:pPr indent="-457200" lvl="2" marL="1051560" marR="0" rtl="0" algn="l">
              <a:lnSpc>
                <a:spcPct val="90000"/>
              </a:lnSpc>
              <a:spcBef>
                <a:spcPts val="370"/>
              </a:spcBef>
              <a:spcAft>
                <a:spcPts val="0"/>
              </a:spcAft>
              <a:buClr>
                <a:srgbClr val="E6AFA9"/>
              </a:buClr>
              <a:buSzPts val="1700"/>
              <a:buFont typeface="Source Sans Pro"/>
              <a:buAutoNum type="alphaLcPeriod"/>
            </a:pPr>
            <a:r>
              <a:rPr b="0" i="0" lang="en-US" sz="2000" u="none" cap="none" strike="noStrike">
                <a:solidFill>
                  <a:schemeClr val="dk1"/>
                </a:solidFill>
                <a:latin typeface="Libre Baskerville"/>
                <a:ea typeface="Libre Baskerville"/>
                <a:cs typeface="Libre Baskerville"/>
                <a:sym typeface="Libre Baskerville"/>
              </a:rPr>
              <a:t>Training is given by training experts, supervisors of company or other individual experts in specific subject.</a:t>
            </a:r>
            <a:endParaRPr/>
          </a:p>
          <a:p>
            <a:pPr indent="-457200" lvl="2" marL="1051560" marR="0" rtl="0" algn="l">
              <a:lnSpc>
                <a:spcPct val="90000"/>
              </a:lnSpc>
              <a:spcBef>
                <a:spcPts val="370"/>
              </a:spcBef>
              <a:spcAft>
                <a:spcPts val="0"/>
              </a:spcAft>
              <a:buClr>
                <a:srgbClr val="E6AFA9"/>
              </a:buClr>
              <a:buSzPts val="1700"/>
              <a:buFont typeface="Source Sans Pro"/>
              <a:buAutoNum type="alphaLcPeriod"/>
            </a:pPr>
            <a:r>
              <a:rPr b="0" i="0" lang="en-US" sz="2000" u="none" cap="none" strike="noStrike">
                <a:solidFill>
                  <a:schemeClr val="dk1"/>
                </a:solidFill>
                <a:latin typeface="Libre Baskerville"/>
                <a:ea typeface="Libre Baskerville"/>
                <a:cs typeface="Libre Baskerville"/>
                <a:sym typeface="Libre Baskerville"/>
              </a:rPr>
              <a:t>It minimizes cost and time of trainees.</a:t>
            </a:r>
            <a:endParaRPr/>
          </a:p>
          <a:p>
            <a:pPr indent="-457200" lvl="2" marL="1051560" marR="0" rtl="0" algn="l">
              <a:lnSpc>
                <a:spcPct val="90000"/>
              </a:lnSpc>
              <a:spcBef>
                <a:spcPts val="370"/>
              </a:spcBef>
              <a:spcAft>
                <a:spcPts val="0"/>
              </a:spcAft>
              <a:buClr>
                <a:srgbClr val="E6AFA9"/>
              </a:buClr>
              <a:buSzPts val="1700"/>
              <a:buFont typeface="Source Sans Pro"/>
              <a:buAutoNum type="alphaLcPeriod"/>
            </a:pPr>
            <a:r>
              <a:rPr b="0" i="0" lang="en-US" sz="2000" u="none" cap="none" strike="noStrike">
                <a:solidFill>
                  <a:schemeClr val="dk1"/>
                </a:solidFill>
                <a:latin typeface="Libre Baskerville"/>
                <a:ea typeface="Libre Baskerville"/>
                <a:cs typeface="Libre Baskerville"/>
                <a:sym typeface="Libre Baskerville"/>
              </a:rPr>
              <a:t>PowerPoint presentation, discussion, flim shows, case studies, role playing and demonstration  etc make the lectures method more effective.</a:t>
            </a:r>
            <a:endParaRPr/>
          </a:p>
          <a:p>
            <a:pPr indent="-349250" lvl="2" marL="1051560" marR="0" rtl="0" algn="l">
              <a:lnSpc>
                <a:spcPct val="90000"/>
              </a:lnSpc>
              <a:spcBef>
                <a:spcPts val="370"/>
              </a:spcBef>
              <a:spcAft>
                <a:spcPts val="0"/>
              </a:spcAft>
              <a:buClr>
                <a:srgbClr val="E6AFA9"/>
              </a:buClr>
              <a:buSzPts val="1700"/>
              <a:buFont typeface="Source Sans Pro"/>
              <a:buNone/>
            </a:pPr>
            <a:r>
              <a:t/>
            </a:r>
            <a:endParaRPr b="0" i="0" sz="2000" u="none" cap="none" strike="noStrik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7"/>
          <p:cNvSpPr txBox="1"/>
          <p:nvPr>
            <p:ph idx="1" type="body"/>
          </p:nvPr>
        </p:nvSpPr>
        <p:spPr>
          <a:xfrm>
            <a:off x="914400" y="457200"/>
            <a:ext cx="7772400" cy="60198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accent1"/>
              </a:buClr>
              <a:buSzPts val="2210"/>
              <a:buFont typeface="Noto Sans Symbols"/>
              <a:buNone/>
            </a:pPr>
            <a:r>
              <a:rPr b="1" i="0" lang="en-US" sz="2600" u="none" cap="none" strike="noStrike">
                <a:solidFill>
                  <a:schemeClr val="dk1"/>
                </a:solidFill>
                <a:latin typeface="Libre Baskerville"/>
                <a:ea typeface="Libre Baskerville"/>
                <a:cs typeface="Libre Baskerville"/>
                <a:sym typeface="Libre Baskerville"/>
              </a:rPr>
              <a:t>2. Conference method</a:t>
            </a:r>
            <a:endParaRPr/>
          </a:p>
          <a:p>
            <a:pPr indent="0" lvl="0" marL="0" marR="0" rtl="0" algn="l">
              <a:lnSpc>
                <a:spcPct val="90000"/>
              </a:lnSpc>
              <a:spcBef>
                <a:spcPts val="580"/>
              </a:spcBef>
              <a:spcAft>
                <a:spcPts val="0"/>
              </a:spcAft>
              <a:buClr>
                <a:schemeClr val="accent1"/>
              </a:buClr>
              <a:buSzPts val="2210"/>
              <a:buFont typeface="Noto Sans Symbols"/>
              <a:buNone/>
            </a:pPr>
            <a:r>
              <a:rPr b="0" i="0" lang="en-US" sz="2600" u="none" cap="none" strike="noStrike">
                <a:solidFill>
                  <a:schemeClr val="dk1"/>
                </a:solidFill>
                <a:latin typeface="Libre Baskerville"/>
                <a:ea typeface="Libre Baskerville"/>
                <a:cs typeface="Libre Baskerville"/>
                <a:sym typeface="Libre Baskerville"/>
              </a:rPr>
              <a:t>	- Conference is participative and informative method of  	training.</a:t>
            </a:r>
            <a:endParaRPr/>
          </a:p>
          <a:p>
            <a:pPr indent="0" lvl="0" marL="0" marR="0" rtl="0" algn="l">
              <a:lnSpc>
                <a:spcPct val="90000"/>
              </a:lnSpc>
              <a:spcBef>
                <a:spcPts val="580"/>
              </a:spcBef>
              <a:spcAft>
                <a:spcPts val="0"/>
              </a:spcAft>
              <a:buClr>
                <a:schemeClr val="accent1"/>
              </a:buClr>
              <a:buSzPts val="2210"/>
              <a:buFont typeface="Noto Sans Symbols"/>
              <a:buNone/>
            </a:pPr>
            <a:r>
              <a:rPr b="0" i="0" lang="en-US" sz="2600" u="none" cap="none" strike="noStrike">
                <a:solidFill>
                  <a:schemeClr val="dk1"/>
                </a:solidFill>
                <a:latin typeface="Libre Baskerville"/>
                <a:ea typeface="Libre Baskerville"/>
                <a:cs typeface="Libre Baskerville"/>
                <a:sym typeface="Libre Baskerville"/>
              </a:rPr>
              <a:t>	- It emphasizes group discussion about the organized 	subject matter and active participation of member in 	certain subject matter to find out certain conclusion.</a:t>
            </a:r>
            <a:endParaRPr/>
          </a:p>
          <a:p>
            <a:pPr indent="0" lvl="0" marL="0" marR="0" rtl="0" algn="l">
              <a:lnSpc>
                <a:spcPct val="90000"/>
              </a:lnSpc>
              <a:spcBef>
                <a:spcPts val="580"/>
              </a:spcBef>
              <a:spcAft>
                <a:spcPts val="0"/>
              </a:spcAft>
              <a:buClr>
                <a:schemeClr val="accent1"/>
              </a:buClr>
              <a:buSzPts val="2210"/>
              <a:buFont typeface="Noto Sans Symbols"/>
              <a:buNone/>
            </a:pPr>
            <a:r>
              <a:rPr b="0" i="0" lang="en-US" sz="2600" u="none" cap="none" strike="noStrike">
                <a:solidFill>
                  <a:schemeClr val="dk1"/>
                </a:solidFill>
                <a:latin typeface="Libre Baskerville"/>
                <a:ea typeface="Libre Baskerville"/>
                <a:cs typeface="Libre Baskerville"/>
                <a:sym typeface="Libre Baskerville"/>
              </a:rPr>
              <a:t>	- This method is effective where there is limited no. of 	trainees</a:t>
            </a:r>
            <a:endParaRPr/>
          </a:p>
          <a:p>
            <a:pPr indent="0" lvl="0" marL="0" marR="0" rtl="0" algn="l">
              <a:lnSpc>
                <a:spcPct val="90000"/>
              </a:lnSpc>
              <a:spcBef>
                <a:spcPts val="580"/>
              </a:spcBef>
              <a:spcAft>
                <a:spcPts val="0"/>
              </a:spcAft>
              <a:buClr>
                <a:schemeClr val="accent1"/>
              </a:buClr>
              <a:buSzPts val="2210"/>
              <a:buFont typeface="Noto Sans Symbols"/>
              <a:buNone/>
            </a:pPr>
            <a:r>
              <a:rPr b="1" i="0" lang="en-US" sz="2600" u="none" cap="none" strike="noStrike">
                <a:solidFill>
                  <a:schemeClr val="dk1"/>
                </a:solidFill>
                <a:latin typeface="Libre Baskerville"/>
                <a:ea typeface="Libre Baskerville"/>
                <a:cs typeface="Libre Baskerville"/>
                <a:sym typeface="Libre Baskerville"/>
              </a:rPr>
              <a:t>3. Programmed instruction</a:t>
            </a:r>
            <a:br>
              <a:rPr b="0" i="0" lang="en-US" sz="2600" u="none" cap="none" strike="noStrike">
                <a:solidFill>
                  <a:schemeClr val="dk1"/>
                </a:solidFill>
                <a:latin typeface="Libre Baskerville"/>
                <a:ea typeface="Libre Baskerville"/>
                <a:cs typeface="Libre Baskerville"/>
                <a:sym typeface="Libre Baskerville"/>
              </a:rPr>
            </a:br>
            <a:r>
              <a:rPr b="0" i="0" lang="en-US" sz="2600" u="none" cap="none" strike="noStrike">
                <a:solidFill>
                  <a:schemeClr val="dk1"/>
                </a:solidFill>
                <a:latin typeface="Libre Baskerville"/>
                <a:ea typeface="Libre Baskerville"/>
                <a:cs typeface="Libre Baskerville"/>
                <a:sym typeface="Libre Baskerville"/>
              </a:rPr>
              <a:t>	- It is a self learning method with the help of text books 	or materials.</a:t>
            </a:r>
            <a:endParaRPr/>
          </a:p>
          <a:p>
            <a:pPr indent="0" lvl="0" marL="0" marR="0" rtl="0" algn="l">
              <a:lnSpc>
                <a:spcPct val="90000"/>
              </a:lnSpc>
              <a:spcBef>
                <a:spcPts val="580"/>
              </a:spcBef>
              <a:spcAft>
                <a:spcPts val="0"/>
              </a:spcAft>
              <a:buClr>
                <a:schemeClr val="accent1"/>
              </a:buClr>
              <a:buSzPts val="2210"/>
              <a:buFont typeface="Noto Sans Symbols"/>
              <a:buNone/>
            </a:pPr>
            <a:r>
              <a:rPr b="0" i="0" lang="en-US" sz="2600" u="none" cap="none" strike="noStrike">
                <a:solidFill>
                  <a:schemeClr val="dk1"/>
                </a:solidFill>
                <a:latin typeface="Libre Baskerville"/>
                <a:ea typeface="Libre Baskerville"/>
                <a:cs typeface="Libre Baskerville"/>
                <a:sym typeface="Libre Baskerville"/>
              </a:rPr>
              <a:t>	- In this method subject matters are arranged in a 	logical sequence.</a:t>
            </a:r>
            <a:br>
              <a:rPr b="0" i="0" lang="en-US" sz="2600" u="none" cap="none" strike="noStrike">
                <a:solidFill>
                  <a:schemeClr val="dk1"/>
                </a:solidFill>
                <a:latin typeface="Libre Baskerville"/>
                <a:ea typeface="Libre Baskerville"/>
                <a:cs typeface="Libre Baskerville"/>
                <a:sym typeface="Libre Baskerville"/>
              </a:rPr>
            </a:br>
            <a:r>
              <a:rPr b="0" i="0" lang="en-US" sz="2600" u="none" cap="none" strike="noStrike">
                <a:solidFill>
                  <a:schemeClr val="dk1"/>
                </a:solidFill>
                <a:latin typeface="Libre Baskerville"/>
                <a:ea typeface="Libre Baskerville"/>
                <a:cs typeface="Libre Baskerville"/>
                <a:sym typeface="Libre Baskerville"/>
              </a:rPr>
              <a:t>	- Many Program software and video show facilitates 	such training.</a:t>
            </a:r>
            <a:endParaRPr b="0" i="0" sz="2600" u="none" cap="none" strike="noStrik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8"/>
          <p:cNvSpPr txBox="1"/>
          <p:nvPr>
            <p:ph idx="1" type="body"/>
          </p:nvPr>
        </p:nvSpPr>
        <p:spPr>
          <a:xfrm>
            <a:off x="914400" y="228600"/>
            <a:ext cx="7772400" cy="57912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2044"/>
              <a:buFont typeface="Noto Sans Symbols"/>
              <a:buNone/>
            </a:pPr>
            <a:r>
              <a:rPr b="1" i="0" lang="en-US" sz="2405" u="none" cap="none" strike="noStrike">
                <a:solidFill>
                  <a:schemeClr val="dk1"/>
                </a:solidFill>
                <a:latin typeface="Libre Baskerville"/>
                <a:ea typeface="Libre Baskerville"/>
                <a:cs typeface="Libre Baskerville"/>
                <a:sym typeface="Libre Baskerville"/>
              </a:rPr>
              <a:t>4. Experimental Exercise</a:t>
            </a:r>
            <a:endParaRPr/>
          </a:p>
          <a:p>
            <a:pPr indent="0" lvl="0" marL="0" marR="0" rtl="0" algn="l">
              <a:lnSpc>
                <a:spcPct val="80000"/>
              </a:lnSpc>
              <a:spcBef>
                <a:spcPts val="580"/>
              </a:spcBef>
              <a:spcAft>
                <a:spcPts val="0"/>
              </a:spcAft>
              <a:buClr>
                <a:schemeClr val="accent1"/>
              </a:buClr>
              <a:buSzPts val="2044"/>
              <a:buFont typeface="Noto Sans Symbols"/>
              <a:buNone/>
            </a:pPr>
            <a:r>
              <a:rPr b="0" i="0" lang="en-US" sz="2405" u="none" cap="none" strike="noStrike">
                <a:solidFill>
                  <a:schemeClr val="dk1"/>
                </a:solidFill>
                <a:latin typeface="Libre Baskerville"/>
                <a:ea typeface="Libre Baskerville"/>
                <a:cs typeface="Libre Baskerville"/>
                <a:sym typeface="Libre Baskerville"/>
              </a:rPr>
              <a:t>	- It facilitates the trainees to gain practical knowledge 	through experiment.</a:t>
            </a:r>
            <a:endParaRPr/>
          </a:p>
          <a:p>
            <a:pPr indent="0" lvl="0" marL="0" marR="0" rtl="0" algn="l">
              <a:lnSpc>
                <a:spcPct val="80000"/>
              </a:lnSpc>
              <a:spcBef>
                <a:spcPts val="580"/>
              </a:spcBef>
              <a:spcAft>
                <a:spcPts val="0"/>
              </a:spcAft>
              <a:buClr>
                <a:schemeClr val="accent1"/>
              </a:buClr>
              <a:buSzPts val="2044"/>
              <a:buFont typeface="Noto Sans Symbols"/>
              <a:buNone/>
            </a:pPr>
            <a:r>
              <a:rPr b="0" i="0" lang="en-US" sz="2405" u="none" cap="none" strike="noStrike">
                <a:solidFill>
                  <a:schemeClr val="dk1"/>
                </a:solidFill>
                <a:latin typeface="Libre Baskerville"/>
                <a:ea typeface="Libre Baskerville"/>
                <a:cs typeface="Libre Baskerville"/>
                <a:sym typeface="Libre Baskerville"/>
              </a:rPr>
              <a:t>	- In beginning, detail explanation about the theoretical 	concept of subject matters then they do practical 	experiment of such theoretical concept in lab</a:t>
            </a:r>
            <a:endParaRPr/>
          </a:p>
          <a:p>
            <a:pPr indent="0" lvl="0" marL="0" marR="0" rtl="0" algn="l">
              <a:lnSpc>
                <a:spcPct val="80000"/>
              </a:lnSpc>
              <a:spcBef>
                <a:spcPts val="580"/>
              </a:spcBef>
              <a:spcAft>
                <a:spcPts val="0"/>
              </a:spcAft>
              <a:buClr>
                <a:schemeClr val="accent1"/>
              </a:buClr>
              <a:buSzPts val="2044"/>
              <a:buFont typeface="Noto Sans Symbols"/>
              <a:buNone/>
            </a:pPr>
            <a:r>
              <a:rPr b="0" i="0" lang="en-US" sz="2405" u="none" cap="none" strike="noStrike">
                <a:solidFill>
                  <a:schemeClr val="dk1"/>
                </a:solidFill>
                <a:latin typeface="Libre Baskerville"/>
                <a:ea typeface="Libre Baskerville"/>
                <a:cs typeface="Libre Baskerville"/>
                <a:sym typeface="Libre Baskerville"/>
              </a:rPr>
              <a:t>	- This method is suitable for science student for 	studying chemical reaction.</a:t>
            </a:r>
            <a:endParaRPr/>
          </a:p>
          <a:p>
            <a:pPr indent="0" lvl="0" marL="0" marR="0" rtl="0" algn="l">
              <a:lnSpc>
                <a:spcPct val="80000"/>
              </a:lnSpc>
              <a:spcBef>
                <a:spcPts val="580"/>
              </a:spcBef>
              <a:spcAft>
                <a:spcPts val="0"/>
              </a:spcAft>
              <a:buClr>
                <a:schemeClr val="accent1"/>
              </a:buClr>
              <a:buSzPts val="2044"/>
              <a:buFont typeface="Noto Sans Symbols"/>
              <a:buNone/>
            </a:pPr>
            <a:r>
              <a:rPr b="1" i="0" lang="en-US" sz="2405" u="none" cap="none" strike="noStrike">
                <a:solidFill>
                  <a:schemeClr val="dk1"/>
                </a:solidFill>
                <a:latin typeface="Libre Baskerville"/>
                <a:ea typeface="Libre Baskerville"/>
                <a:cs typeface="Libre Baskerville"/>
                <a:sym typeface="Libre Baskerville"/>
              </a:rPr>
              <a:t>Advantages of off-the-job training</a:t>
            </a:r>
            <a:endParaRPr/>
          </a:p>
          <a:p>
            <a:pPr indent="0" lvl="0" marL="0" marR="0" rtl="0" algn="l">
              <a:lnSpc>
                <a:spcPct val="80000"/>
              </a:lnSpc>
              <a:spcBef>
                <a:spcPts val="580"/>
              </a:spcBef>
              <a:spcAft>
                <a:spcPts val="0"/>
              </a:spcAft>
              <a:buClr>
                <a:schemeClr val="accent1"/>
              </a:buClr>
              <a:buSzPts val="2044"/>
              <a:buFont typeface="Noto Sans Symbols"/>
              <a:buNone/>
            </a:pPr>
            <a:r>
              <a:rPr b="0" i="0" lang="en-US" sz="2405" u="none" cap="none" strike="noStrike">
                <a:solidFill>
                  <a:schemeClr val="dk1"/>
                </a:solidFill>
                <a:latin typeface="Libre Baskerville"/>
                <a:ea typeface="Libre Baskerville"/>
                <a:cs typeface="Libre Baskerville"/>
                <a:sym typeface="Libre Baskerville"/>
              </a:rPr>
              <a:t>	-Planned and organized form of training</a:t>
            </a:r>
            <a:endParaRPr/>
          </a:p>
          <a:p>
            <a:pPr indent="0" lvl="0" marL="0" marR="0" rtl="0" algn="l">
              <a:lnSpc>
                <a:spcPct val="80000"/>
              </a:lnSpc>
              <a:spcBef>
                <a:spcPts val="580"/>
              </a:spcBef>
              <a:spcAft>
                <a:spcPts val="0"/>
              </a:spcAft>
              <a:buClr>
                <a:schemeClr val="accent1"/>
              </a:buClr>
              <a:buSzPts val="2044"/>
              <a:buFont typeface="Noto Sans Symbols"/>
              <a:buNone/>
            </a:pPr>
            <a:r>
              <a:rPr b="0" i="0" lang="en-US" sz="2405" u="none" cap="none" strike="noStrike">
                <a:solidFill>
                  <a:schemeClr val="dk1"/>
                </a:solidFill>
                <a:latin typeface="Libre Baskerville"/>
                <a:ea typeface="Libre Baskerville"/>
                <a:cs typeface="Libre Baskerville"/>
                <a:sym typeface="Libre Baskerville"/>
              </a:rPr>
              <a:t>	- Values of time of both trainers and trainees are taken 	into consideration.</a:t>
            </a:r>
            <a:br>
              <a:rPr b="0" i="0" lang="en-US" sz="2405" u="none" cap="none" strike="noStrike">
                <a:solidFill>
                  <a:schemeClr val="dk1"/>
                </a:solidFill>
                <a:latin typeface="Libre Baskerville"/>
                <a:ea typeface="Libre Baskerville"/>
                <a:cs typeface="Libre Baskerville"/>
                <a:sym typeface="Libre Baskerville"/>
              </a:rPr>
            </a:br>
            <a:br>
              <a:rPr b="0" i="0" lang="en-US" sz="2405" u="none" cap="none" strike="noStrike">
                <a:solidFill>
                  <a:schemeClr val="dk1"/>
                </a:solidFill>
                <a:latin typeface="Libre Baskerville"/>
                <a:ea typeface="Libre Baskerville"/>
                <a:cs typeface="Libre Baskerville"/>
                <a:sym typeface="Libre Baskerville"/>
              </a:rPr>
            </a:br>
            <a:r>
              <a:rPr b="1" i="0" lang="en-US" sz="2405" u="none" cap="none" strike="noStrike">
                <a:solidFill>
                  <a:schemeClr val="dk1"/>
                </a:solidFill>
                <a:latin typeface="Libre Baskerville"/>
                <a:ea typeface="Libre Baskerville"/>
                <a:cs typeface="Libre Baskerville"/>
                <a:sym typeface="Libre Baskerville"/>
              </a:rPr>
              <a:t>Disadvantages of off –the – job training</a:t>
            </a:r>
            <a:br>
              <a:rPr b="1" i="0" lang="en-US" sz="2405" u="none" cap="none" strike="noStrike">
                <a:solidFill>
                  <a:schemeClr val="dk1"/>
                </a:solidFill>
                <a:latin typeface="Libre Baskerville"/>
                <a:ea typeface="Libre Baskerville"/>
                <a:cs typeface="Libre Baskerville"/>
                <a:sym typeface="Libre Baskerville"/>
              </a:rPr>
            </a:br>
            <a:r>
              <a:rPr b="0" i="0" lang="en-US" sz="2405" u="none" cap="none" strike="noStrike">
                <a:solidFill>
                  <a:schemeClr val="dk1"/>
                </a:solidFill>
                <a:latin typeface="Libre Baskerville"/>
                <a:ea typeface="Libre Baskerville"/>
                <a:cs typeface="Libre Baskerville"/>
                <a:sym typeface="Libre Baskerville"/>
              </a:rPr>
              <a:t>	- Lack of active participation of learners</a:t>
            </a:r>
            <a:br>
              <a:rPr b="0" i="0" lang="en-US" sz="2405" u="none" cap="none" strike="noStrike">
                <a:solidFill>
                  <a:schemeClr val="dk1"/>
                </a:solidFill>
                <a:latin typeface="Libre Baskerville"/>
                <a:ea typeface="Libre Baskerville"/>
                <a:cs typeface="Libre Baskerville"/>
                <a:sym typeface="Libre Baskerville"/>
              </a:rPr>
            </a:br>
            <a:r>
              <a:rPr b="0" i="0" lang="en-US" sz="2405" u="none" cap="none" strike="noStrike">
                <a:solidFill>
                  <a:schemeClr val="dk1"/>
                </a:solidFill>
                <a:latin typeface="Libre Baskerville"/>
                <a:ea typeface="Libre Baskerville"/>
                <a:cs typeface="Libre Baskerville"/>
                <a:sym typeface="Libre Baskerville"/>
              </a:rPr>
              <a:t>	-Give conceptual skill but difficult to implement.</a:t>
            </a:r>
            <a:br>
              <a:rPr b="0" i="0" lang="en-US" sz="2405" u="none" cap="none" strike="noStrike">
                <a:solidFill>
                  <a:schemeClr val="dk1"/>
                </a:solidFill>
                <a:latin typeface="Libre Baskerville"/>
                <a:ea typeface="Libre Baskerville"/>
                <a:cs typeface="Libre Baskerville"/>
                <a:sym typeface="Libre Baskerville"/>
              </a:rPr>
            </a:br>
            <a:r>
              <a:rPr b="0" i="0" lang="en-US" sz="2405" u="none" cap="none" strike="noStrike">
                <a:solidFill>
                  <a:schemeClr val="dk1"/>
                </a:solidFill>
                <a:latin typeface="Libre Baskerville"/>
                <a:ea typeface="Libre Baskerville"/>
                <a:cs typeface="Libre Baskerville"/>
                <a:sym typeface="Libre Baskerville"/>
              </a:rPr>
              <a:t>	-Lack close interaction between trainers and trainees.</a:t>
            </a:r>
            <a:endParaRPr b="0" i="0" sz="2405" u="none" cap="none" strike="noStrik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4"/>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marR="0" rtl="0" algn="l">
              <a:spcBef>
                <a:spcPts val="0"/>
              </a:spcBef>
              <a:spcAft>
                <a:spcPts val="0"/>
              </a:spcAft>
              <a:buClr>
                <a:schemeClr val="dk2"/>
              </a:buClr>
              <a:buSzPts val="4000"/>
              <a:buFont typeface="Source Sans Pro"/>
              <a:buNone/>
            </a:pPr>
            <a:r>
              <a:rPr b="0" i="0" lang="en-US" sz="4000" u="none" cap="none" strike="noStrike">
                <a:solidFill>
                  <a:schemeClr val="dk2"/>
                </a:solidFill>
                <a:latin typeface="Source Sans Pro"/>
                <a:ea typeface="Source Sans Pro"/>
                <a:cs typeface="Source Sans Pro"/>
                <a:sym typeface="Source Sans Pro"/>
              </a:rPr>
              <a:t>Concept of Training	</a:t>
            </a:r>
            <a:endParaRPr b="0" i="0" sz="4000" u="none" cap="none" strike="noStrike">
              <a:solidFill>
                <a:schemeClr val="dk2"/>
              </a:solidFill>
              <a:latin typeface="Source Sans Pro"/>
              <a:ea typeface="Source Sans Pro"/>
              <a:cs typeface="Source Sans Pro"/>
              <a:sym typeface="Source Sans Pro"/>
            </a:endParaRPr>
          </a:p>
        </p:txBody>
      </p:sp>
      <p:sp>
        <p:nvSpPr>
          <p:cNvPr id="108" name="Google Shape;108;p14"/>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274320" lvl="0" marL="274320" marR="0" rtl="0" algn="l">
              <a:lnSpc>
                <a:spcPct val="90000"/>
              </a:lnSpc>
              <a:spcBef>
                <a:spcPts val="0"/>
              </a:spcBef>
              <a:spcAft>
                <a:spcPts val="0"/>
              </a:spcAft>
              <a:buClr>
                <a:schemeClr val="accent1"/>
              </a:buClr>
              <a:buSzPts val="2044"/>
              <a:buFont typeface="Noto Sans Symbols"/>
              <a:buChar char="●"/>
            </a:pPr>
            <a:r>
              <a:rPr b="0" i="0" lang="en-US" sz="2405" u="none" cap="none" strike="noStrike">
                <a:solidFill>
                  <a:schemeClr val="dk1"/>
                </a:solidFill>
                <a:latin typeface="Libre Baskerville"/>
                <a:ea typeface="Libre Baskerville"/>
                <a:cs typeface="Libre Baskerville"/>
                <a:sym typeface="Libre Baskerville"/>
              </a:rPr>
              <a:t>Training enhances skill and capabilities of employees for doing current jobs.</a:t>
            </a:r>
            <a:endParaRPr/>
          </a:p>
          <a:p>
            <a:pPr indent="-274320" lvl="0" marL="274320" marR="0" rtl="0" algn="l">
              <a:lnSpc>
                <a:spcPct val="90000"/>
              </a:lnSpc>
              <a:spcBef>
                <a:spcPts val="580"/>
              </a:spcBef>
              <a:spcAft>
                <a:spcPts val="0"/>
              </a:spcAft>
              <a:buClr>
                <a:schemeClr val="accent1"/>
              </a:buClr>
              <a:buSzPts val="2044"/>
              <a:buFont typeface="Noto Sans Symbols"/>
              <a:buChar char="●"/>
            </a:pPr>
            <a:r>
              <a:rPr b="0" i="0" lang="en-US" sz="2405" u="none" cap="none" strike="noStrike">
                <a:solidFill>
                  <a:schemeClr val="dk1"/>
                </a:solidFill>
                <a:latin typeface="Libre Baskerville"/>
                <a:ea typeface="Libre Baskerville"/>
                <a:cs typeface="Libre Baskerville"/>
                <a:sym typeface="Libre Baskerville"/>
              </a:rPr>
              <a:t>It can be on-the-job and off-the-job.</a:t>
            </a:r>
            <a:endParaRPr/>
          </a:p>
          <a:p>
            <a:pPr indent="-274320" lvl="0" marL="274320" marR="0" rtl="0" algn="l">
              <a:lnSpc>
                <a:spcPct val="90000"/>
              </a:lnSpc>
              <a:spcBef>
                <a:spcPts val="580"/>
              </a:spcBef>
              <a:spcAft>
                <a:spcPts val="0"/>
              </a:spcAft>
              <a:buClr>
                <a:schemeClr val="accent1"/>
              </a:buClr>
              <a:buSzPts val="2044"/>
              <a:buFont typeface="Noto Sans Symbols"/>
              <a:buChar char="●"/>
            </a:pPr>
            <a:r>
              <a:rPr b="0" i="0" lang="en-US" sz="2405" u="none" cap="none" strike="noStrike">
                <a:solidFill>
                  <a:schemeClr val="dk1"/>
                </a:solidFill>
                <a:latin typeface="Libre Baskerville"/>
                <a:ea typeface="Libre Baskerville"/>
                <a:cs typeface="Libre Baskerville"/>
                <a:sym typeface="Libre Baskerville"/>
              </a:rPr>
              <a:t>It involves positive changes in knowledge, skills and attitudes of employees. </a:t>
            </a:r>
            <a:endParaRPr/>
          </a:p>
          <a:p>
            <a:pPr indent="-274320" lvl="0" marL="274320" marR="0" rtl="0" algn="l">
              <a:lnSpc>
                <a:spcPct val="90000"/>
              </a:lnSpc>
              <a:spcBef>
                <a:spcPts val="580"/>
              </a:spcBef>
              <a:spcAft>
                <a:spcPts val="0"/>
              </a:spcAft>
              <a:buClr>
                <a:schemeClr val="accent1"/>
              </a:buClr>
              <a:buSzPts val="2044"/>
              <a:buFont typeface="Noto Sans Symbols"/>
              <a:buChar char="●"/>
            </a:pPr>
            <a:r>
              <a:rPr b="0" i="0" lang="en-US" sz="2405" u="none" cap="none" strike="noStrike">
                <a:solidFill>
                  <a:schemeClr val="dk1"/>
                </a:solidFill>
                <a:latin typeface="Libre Baskerville"/>
                <a:ea typeface="Libre Baskerville"/>
                <a:cs typeface="Libre Baskerville"/>
                <a:sym typeface="Libre Baskerville"/>
              </a:rPr>
              <a:t>It increase employees their efficiency and effectiveness on the job.</a:t>
            </a:r>
            <a:endParaRPr/>
          </a:p>
          <a:p>
            <a:pPr indent="-274320" lvl="0" marL="274320" marR="0" rtl="0" algn="l">
              <a:lnSpc>
                <a:spcPct val="90000"/>
              </a:lnSpc>
              <a:spcBef>
                <a:spcPts val="580"/>
              </a:spcBef>
              <a:spcAft>
                <a:spcPts val="0"/>
              </a:spcAft>
              <a:buClr>
                <a:schemeClr val="accent1"/>
              </a:buClr>
              <a:buSzPts val="2044"/>
              <a:buFont typeface="Noto Sans Symbols"/>
              <a:buChar char="●"/>
            </a:pPr>
            <a:r>
              <a:rPr b="0" i="0" lang="en-US" sz="2405" u="none" cap="none" strike="noStrike">
                <a:solidFill>
                  <a:schemeClr val="dk1"/>
                </a:solidFill>
                <a:latin typeface="Libre Baskerville"/>
                <a:ea typeface="Libre Baskerville"/>
                <a:cs typeface="Libre Baskerville"/>
                <a:sym typeface="Libre Baskerville"/>
              </a:rPr>
              <a:t>According to Edwin B. Flippo</a:t>
            </a:r>
            <a:br>
              <a:rPr b="0" i="0" lang="en-US" sz="2405" u="none" cap="none" strike="noStrike">
                <a:solidFill>
                  <a:schemeClr val="dk1"/>
                </a:solidFill>
                <a:latin typeface="Libre Baskerville"/>
                <a:ea typeface="Libre Baskerville"/>
                <a:cs typeface="Libre Baskerville"/>
                <a:sym typeface="Libre Baskerville"/>
              </a:rPr>
            </a:br>
            <a:r>
              <a:rPr b="0" i="0" lang="en-US" sz="2405" u="none" cap="none" strike="noStrike">
                <a:solidFill>
                  <a:schemeClr val="dk1"/>
                </a:solidFill>
                <a:latin typeface="Libre Baskerville"/>
                <a:ea typeface="Libre Baskerville"/>
                <a:cs typeface="Libre Baskerville"/>
                <a:sym typeface="Libre Baskerville"/>
              </a:rPr>
              <a:t>“Training is the act of increasing the knowledge and skills in an employee for doing a particular job.”</a:t>
            </a:r>
            <a:endParaRPr/>
          </a:p>
          <a:p>
            <a:pPr indent="-274320" lvl="0" marL="274320" marR="0" rtl="0" algn="l">
              <a:lnSpc>
                <a:spcPct val="90000"/>
              </a:lnSpc>
              <a:spcBef>
                <a:spcPts val="580"/>
              </a:spcBef>
              <a:spcAft>
                <a:spcPts val="0"/>
              </a:spcAft>
              <a:buClr>
                <a:schemeClr val="accent1"/>
              </a:buClr>
              <a:buSzPts val="2044"/>
              <a:buFont typeface="Noto Sans Symbols"/>
              <a:buChar char="●"/>
            </a:pPr>
            <a:r>
              <a:rPr b="0" i="0" lang="en-US" sz="2405" u="none" cap="none" strike="noStrike">
                <a:solidFill>
                  <a:schemeClr val="dk1"/>
                </a:solidFill>
                <a:latin typeface="Libre Baskerville"/>
                <a:ea typeface="Libre Baskerville"/>
                <a:cs typeface="Libre Baskerville"/>
                <a:sym typeface="Libre Baskerville"/>
              </a:rPr>
              <a:t>According to Gary Dessler</a:t>
            </a:r>
            <a:br>
              <a:rPr b="0" i="0" lang="en-US" sz="2405" u="none" cap="none" strike="noStrike">
                <a:solidFill>
                  <a:schemeClr val="dk1"/>
                </a:solidFill>
                <a:latin typeface="Libre Baskerville"/>
                <a:ea typeface="Libre Baskerville"/>
                <a:cs typeface="Libre Baskerville"/>
                <a:sym typeface="Libre Baskerville"/>
              </a:rPr>
            </a:br>
            <a:r>
              <a:rPr b="0" i="0" lang="en-US" sz="2405" u="none" cap="none" strike="noStrike">
                <a:solidFill>
                  <a:schemeClr val="dk1"/>
                </a:solidFill>
                <a:latin typeface="Libre Baskerville"/>
                <a:ea typeface="Libre Baskerville"/>
                <a:cs typeface="Libre Baskerville"/>
                <a:sym typeface="Libre Baskerville"/>
              </a:rPr>
              <a:t>“Training refers to the methods used to give new or present employees the skills they need to perform their jobs.”</a:t>
            </a:r>
            <a:endParaRPr/>
          </a:p>
          <a:p>
            <a:pPr indent="-144510" lvl="0" marL="274320" marR="0" rtl="0" algn="l">
              <a:lnSpc>
                <a:spcPct val="90000"/>
              </a:lnSpc>
              <a:spcBef>
                <a:spcPts val="580"/>
              </a:spcBef>
              <a:spcAft>
                <a:spcPts val="0"/>
              </a:spcAft>
              <a:buClr>
                <a:schemeClr val="accent1"/>
              </a:buClr>
              <a:buSzPts val="2044"/>
              <a:buFont typeface="Noto Sans Symbols"/>
              <a:buNone/>
            </a:pPr>
            <a:r>
              <a:t/>
            </a:r>
            <a:endParaRPr b="0" i="0" sz="2405" u="none" cap="none" strike="noStrik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15"/>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marR="0" rtl="0" algn="l">
              <a:spcBef>
                <a:spcPts val="0"/>
              </a:spcBef>
              <a:spcAft>
                <a:spcPts val="0"/>
              </a:spcAft>
              <a:buClr>
                <a:schemeClr val="dk2"/>
              </a:buClr>
              <a:buSzPts val="4000"/>
              <a:buFont typeface="Source Sans Pro"/>
              <a:buNone/>
            </a:pPr>
            <a:r>
              <a:rPr b="0" i="0" lang="en-US" sz="4000" u="none" cap="none" strike="noStrike">
                <a:solidFill>
                  <a:schemeClr val="dk2"/>
                </a:solidFill>
                <a:latin typeface="Source Sans Pro"/>
                <a:ea typeface="Source Sans Pro"/>
                <a:cs typeface="Source Sans Pro"/>
                <a:sym typeface="Source Sans Pro"/>
              </a:rPr>
              <a:t>Characteristics of training</a:t>
            </a:r>
            <a:endParaRPr b="0" i="0" sz="4000" u="none" cap="none" strike="noStrike">
              <a:solidFill>
                <a:schemeClr val="dk2"/>
              </a:solidFill>
              <a:latin typeface="Source Sans Pro"/>
              <a:ea typeface="Source Sans Pro"/>
              <a:cs typeface="Source Sans Pro"/>
              <a:sym typeface="Source Sans Pro"/>
            </a:endParaRPr>
          </a:p>
        </p:txBody>
      </p:sp>
      <p:sp>
        <p:nvSpPr>
          <p:cNvPr id="114" name="Google Shape;114;p15"/>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274320" lvl="0" marL="274320" marR="0" rtl="0" algn="l">
              <a:spcBef>
                <a:spcPts val="0"/>
              </a:spcBef>
              <a:spcAft>
                <a:spcPts val="0"/>
              </a:spcAft>
              <a:buClr>
                <a:schemeClr val="accent1"/>
              </a:buClr>
              <a:buSzPts val="2210"/>
              <a:buFont typeface="Noto Sans Symbols"/>
              <a:buChar char="●"/>
            </a:pPr>
            <a:r>
              <a:rPr b="0" i="0" lang="en-US" sz="2600" u="none" cap="none" strike="noStrike">
                <a:solidFill>
                  <a:schemeClr val="dk1"/>
                </a:solidFill>
                <a:latin typeface="Libre Baskerville"/>
                <a:ea typeface="Libre Baskerville"/>
                <a:cs typeface="Libre Baskerville"/>
                <a:sym typeface="Libre Baskerville"/>
              </a:rPr>
              <a:t>Job-oriented</a:t>
            </a:r>
            <a:endParaRPr/>
          </a:p>
          <a:p>
            <a:pPr indent="-274320" lvl="0" marL="274320" marR="0" rtl="0" algn="l">
              <a:spcBef>
                <a:spcPts val="580"/>
              </a:spcBef>
              <a:spcAft>
                <a:spcPts val="0"/>
              </a:spcAft>
              <a:buClr>
                <a:schemeClr val="accent1"/>
              </a:buClr>
              <a:buSzPts val="2210"/>
              <a:buFont typeface="Noto Sans Symbols"/>
              <a:buChar char="●"/>
            </a:pPr>
            <a:r>
              <a:rPr b="0" i="0" lang="en-US" sz="2600" u="none" cap="none" strike="noStrike">
                <a:solidFill>
                  <a:schemeClr val="dk1"/>
                </a:solidFill>
                <a:latin typeface="Libre Baskerville"/>
                <a:ea typeface="Libre Baskerville"/>
                <a:cs typeface="Libre Baskerville"/>
                <a:sym typeface="Libre Baskerville"/>
              </a:rPr>
              <a:t>Short-term</a:t>
            </a:r>
            <a:endParaRPr/>
          </a:p>
          <a:p>
            <a:pPr indent="-274320" lvl="0" marL="274320" marR="0" rtl="0" algn="l">
              <a:spcBef>
                <a:spcPts val="580"/>
              </a:spcBef>
              <a:spcAft>
                <a:spcPts val="0"/>
              </a:spcAft>
              <a:buClr>
                <a:schemeClr val="accent1"/>
              </a:buClr>
              <a:buSzPts val="2210"/>
              <a:buFont typeface="Noto Sans Symbols"/>
              <a:buChar char="●"/>
            </a:pPr>
            <a:r>
              <a:rPr b="0" i="0" lang="en-US" sz="2600" u="none" cap="none" strike="noStrike">
                <a:solidFill>
                  <a:schemeClr val="dk1"/>
                </a:solidFill>
                <a:latin typeface="Libre Baskerville"/>
                <a:ea typeface="Libre Baskerville"/>
                <a:cs typeface="Libre Baskerville"/>
                <a:sym typeface="Libre Baskerville"/>
              </a:rPr>
              <a:t>Management initiated</a:t>
            </a:r>
            <a:endParaRPr/>
          </a:p>
          <a:p>
            <a:pPr indent="-274320" lvl="0" marL="274320" marR="0" rtl="0" algn="l">
              <a:spcBef>
                <a:spcPts val="580"/>
              </a:spcBef>
              <a:spcAft>
                <a:spcPts val="0"/>
              </a:spcAft>
              <a:buClr>
                <a:schemeClr val="accent1"/>
              </a:buClr>
              <a:buSzPts val="2210"/>
              <a:buFont typeface="Noto Sans Symbols"/>
              <a:buChar char="●"/>
            </a:pPr>
            <a:r>
              <a:rPr b="0" i="0" lang="en-US" sz="2600" u="none" cap="none" strike="noStrike">
                <a:solidFill>
                  <a:schemeClr val="dk1"/>
                </a:solidFill>
                <a:latin typeface="Libre Baskerville"/>
                <a:ea typeface="Libre Baskerville"/>
                <a:cs typeface="Libre Baskerville"/>
                <a:sym typeface="Libre Baskerville"/>
              </a:rPr>
              <a:t>Skills</a:t>
            </a:r>
            <a:endParaRPr/>
          </a:p>
          <a:p>
            <a:pPr indent="-274320" lvl="0" marL="274320" marR="0" rtl="0" algn="l">
              <a:spcBef>
                <a:spcPts val="580"/>
              </a:spcBef>
              <a:spcAft>
                <a:spcPts val="0"/>
              </a:spcAft>
              <a:buClr>
                <a:schemeClr val="accent1"/>
              </a:buClr>
              <a:buSzPts val="2210"/>
              <a:buFont typeface="Noto Sans Symbols"/>
              <a:buChar char="●"/>
            </a:pPr>
            <a:r>
              <a:rPr b="0" i="0" lang="en-US" sz="2600" u="none" cap="none" strike="noStrike">
                <a:solidFill>
                  <a:schemeClr val="dk1"/>
                </a:solidFill>
                <a:latin typeface="Libre Baskerville"/>
                <a:ea typeface="Libre Baskerville"/>
                <a:cs typeface="Libre Baskerville"/>
                <a:sym typeface="Libre Baskerville"/>
              </a:rPr>
              <a:t>Remedial</a:t>
            </a:r>
            <a:endParaRPr b="0" i="0" sz="2600" u="none" cap="none" strike="noStrik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16"/>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marR="0" rtl="0" algn="l">
              <a:spcBef>
                <a:spcPts val="0"/>
              </a:spcBef>
              <a:spcAft>
                <a:spcPts val="0"/>
              </a:spcAft>
              <a:buClr>
                <a:schemeClr val="dk2"/>
              </a:buClr>
              <a:buSzPts val="3600"/>
              <a:buFont typeface="Source Sans Pro"/>
              <a:buNone/>
            </a:pPr>
            <a:r>
              <a:rPr b="0" i="0" lang="en-US" sz="3600" u="none" cap="none" strike="noStrike">
                <a:solidFill>
                  <a:schemeClr val="dk2"/>
                </a:solidFill>
                <a:latin typeface="Source Sans Pro"/>
                <a:ea typeface="Source Sans Pro"/>
                <a:cs typeface="Source Sans Pro"/>
                <a:sym typeface="Source Sans Pro"/>
              </a:rPr>
              <a:t>Impact  of training on knowledge, skill and Attitudes</a:t>
            </a:r>
            <a:endParaRPr b="0" i="0" sz="3600" u="none" cap="none" strike="noStrike">
              <a:solidFill>
                <a:schemeClr val="dk2"/>
              </a:solidFill>
              <a:latin typeface="Source Sans Pro"/>
              <a:ea typeface="Source Sans Pro"/>
              <a:cs typeface="Source Sans Pro"/>
              <a:sym typeface="Source Sans Pro"/>
            </a:endParaRPr>
          </a:p>
        </p:txBody>
      </p:sp>
      <p:sp>
        <p:nvSpPr>
          <p:cNvPr id="120" name="Google Shape;120;p16"/>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274320" lvl="0" marL="274320" marR="0" rtl="0" algn="l">
              <a:spcBef>
                <a:spcPts val="0"/>
              </a:spcBef>
              <a:spcAft>
                <a:spcPts val="0"/>
              </a:spcAft>
              <a:buClr>
                <a:schemeClr val="accent1"/>
              </a:buClr>
              <a:buSzPts val="2210"/>
              <a:buFont typeface="Noto Sans Symbols"/>
              <a:buChar char="●"/>
            </a:pPr>
            <a:r>
              <a:rPr b="0" i="0" lang="en-US" sz="2600" u="none" cap="none" strike="noStrike">
                <a:solidFill>
                  <a:schemeClr val="dk1"/>
                </a:solidFill>
                <a:latin typeface="Libre Baskerville"/>
                <a:ea typeface="Libre Baskerville"/>
                <a:cs typeface="Libre Baskerville"/>
                <a:sym typeface="Libre Baskerville"/>
              </a:rPr>
              <a:t>Knowledge: What the employee needs to know. It  can be professional, technical or commercial knowledge.</a:t>
            </a:r>
            <a:endParaRPr/>
          </a:p>
          <a:p>
            <a:pPr indent="-274320" lvl="0" marL="274320" marR="0" rtl="0" algn="l">
              <a:spcBef>
                <a:spcPts val="580"/>
              </a:spcBef>
              <a:spcAft>
                <a:spcPts val="0"/>
              </a:spcAft>
              <a:buClr>
                <a:schemeClr val="accent1"/>
              </a:buClr>
              <a:buSzPts val="2210"/>
              <a:buFont typeface="Noto Sans Symbols"/>
              <a:buChar char="●"/>
            </a:pPr>
            <a:r>
              <a:rPr b="0" i="0" lang="en-US" sz="2600" u="none" cap="none" strike="noStrike">
                <a:solidFill>
                  <a:schemeClr val="dk1"/>
                </a:solidFill>
                <a:latin typeface="Libre Baskerville"/>
                <a:ea typeface="Libre Baskerville"/>
                <a:cs typeface="Libre Baskerville"/>
                <a:sym typeface="Libre Baskerville"/>
              </a:rPr>
              <a:t>Skills: Ability of the employee to do jobs. It can be manual, intellectual, mental, perceptual and social.</a:t>
            </a:r>
            <a:endParaRPr/>
          </a:p>
          <a:p>
            <a:pPr indent="-274320" lvl="0" marL="274320" marR="0" rtl="0" algn="l">
              <a:spcBef>
                <a:spcPts val="580"/>
              </a:spcBef>
              <a:spcAft>
                <a:spcPts val="0"/>
              </a:spcAft>
              <a:buClr>
                <a:schemeClr val="accent1"/>
              </a:buClr>
              <a:buSzPts val="2210"/>
              <a:buFont typeface="Noto Sans Symbols"/>
              <a:buChar char="●"/>
            </a:pPr>
            <a:r>
              <a:rPr b="0" i="0" lang="en-US" sz="2600" u="none" cap="none" strike="noStrike">
                <a:solidFill>
                  <a:schemeClr val="dk1"/>
                </a:solidFill>
                <a:latin typeface="Libre Baskerville"/>
                <a:ea typeface="Libre Baskerville"/>
                <a:cs typeface="Libre Baskerville"/>
                <a:sym typeface="Libre Baskerville"/>
              </a:rPr>
              <a:t>Attitudes: Disposition of the employee to behave or to perform according with the job requirement.</a:t>
            </a:r>
            <a:endParaRPr b="0" i="0" sz="2600" u="none" cap="none" strike="noStrik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17"/>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marR="0" rtl="0" algn="l">
              <a:spcBef>
                <a:spcPts val="0"/>
              </a:spcBef>
              <a:spcAft>
                <a:spcPts val="0"/>
              </a:spcAft>
              <a:buClr>
                <a:schemeClr val="dk2"/>
              </a:buClr>
              <a:buSzPts val="4000"/>
              <a:buFont typeface="Source Sans Pro"/>
              <a:buNone/>
            </a:pPr>
            <a:r>
              <a:rPr b="0" i="0" lang="en-US" sz="4000" u="none" cap="none" strike="noStrike">
                <a:solidFill>
                  <a:schemeClr val="dk2"/>
                </a:solidFill>
                <a:latin typeface="Source Sans Pro"/>
                <a:ea typeface="Source Sans Pro"/>
                <a:cs typeface="Source Sans Pro"/>
                <a:sym typeface="Source Sans Pro"/>
              </a:rPr>
              <a:t>Objectives of Training</a:t>
            </a:r>
            <a:endParaRPr b="0" i="0" sz="4000" u="none" cap="none" strike="noStrike">
              <a:solidFill>
                <a:schemeClr val="dk2"/>
              </a:solidFill>
              <a:latin typeface="Source Sans Pro"/>
              <a:ea typeface="Source Sans Pro"/>
              <a:cs typeface="Source Sans Pro"/>
              <a:sym typeface="Source Sans Pro"/>
            </a:endParaRPr>
          </a:p>
        </p:txBody>
      </p:sp>
      <p:sp>
        <p:nvSpPr>
          <p:cNvPr id="126" name="Google Shape;126;p17"/>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274320" lvl="0" marL="274320" marR="0" rtl="0" algn="l">
              <a:lnSpc>
                <a:spcPct val="80000"/>
              </a:lnSpc>
              <a:spcBef>
                <a:spcPts val="0"/>
              </a:spcBef>
              <a:spcAft>
                <a:spcPts val="0"/>
              </a:spcAft>
              <a:buClr>
                <a:schemeClr val="accent1"/>
              </a:buClr>
              <a:buSzPts val="1713"/>
              <a:buFont typeface="Noto Sans Symbols"/>
              <a:buChar char="●"/>
            </a:pPr>
            <a:r>
              <a:rPr b="0" i="0" lang="en-US" sz="2015" u="none" cap="none" strike="noStrike">
                <a:solidFill>
                  <a:schemeClr val="dk1"/>
                </a:solidFill>
                <a:latin typeface="Libre Baskerville"/>
                <a:ea typeface="Libre Baskerville"/>
                <a:cs typeface="Libre Baskerville"/>
                <a:sym typeface="Libre Baskerville"/>
              </a:rPr>
              <a:t>Updates Capabilities</a:t>
            </a:r>
            <a:br>
              <a:rPr b="0" i="0" lang="en-US" sz="2015" u="none" cap="none" strike="noStrike">
                <a:solidFill>
                  <a:schemeClr val="dk1"/>
                </a:solidFill>
                <a:latin typeface="Libre Baskerville"/>
                <a:ea typeface="Libre Baskerville"/>
                <a:cs typeface="Libre Baskerville"/>
                <a:sym typeface="Libre Baskerville"/>
              </a:rPr>
            </a:br>
            <a:r>
              <a:rPr b="0" i="0" lang="en-US" sz="2015" u="none" cap="none" strike="noStrike">
                <a:solidFill>
                  <a:schemeClr val="dk1"/>
                </a:solidFill>
                <a:latin typeface="Libre Baskerville"/>
                <a:ea typeface="Libre Baskerville"/>
                <a:cs typeface="Libre Baskerville"/>
                <a:sym typeface="Libre Baskerville"/>
              </a:rPr>
              <a:t>-It helps to keep up to date with new technologies, job redesign and change.</a:t>
            </a:r>
            <a:br>
              <a:rPr b="0" i="0" lang="en-US" sz="2015" u="none" cap="none" strike="noStrike">
                <a:solidFill>
                  <a:schemeClr val="dk1"/>
                </a:solidFill>
                <a:latin typeface="Libre Baskerville"/>
                <a:ea typeface="Libre Baskerville"/>
                <a:cs typeface="Libre Baskerville"/>
                <a:sym typeface="Libre Baskerville"/>
              </a:rPr>
            </a:br>
            <a:r>
              <a:rPr b="0" i="0" lang="en-US" sz="2015" u="none" cap="none" strike="noStrike">
                <a:solidFill>
                  <a:schemeClr val="dk1"/>
                </a:solidFill>
                <a:latin typeface="Libre Baskerville"/>
                <a:ea typeface="Libre Baskerville"/>
                <a:cs typeface="Libre Baskerville"/>
                <a:sym typeface="Libre Baskerville"/>
              </a:rPr>
              <a:t>-Continuous training prevents obsolescence</a:t>
            </a:r>
            <a:endParaRPr/>
          </a:p>
          <a:p>
            <a:pPr indent="-274320" lvl="0" marL="274320" marR="0" rtl="0" algn="l">
              <a:lnSpc>
                <a:spcPct val="80000"/>
              </a:lnSpc>
              <a:spcBef>
                <a:spcPts val="580"/>
              </a:spcBef>
              <a:spcAft>
                <a:spcPts val="0"/>
              </a:spcAft>
              <a:buClr>
                <a:schemeClr val="accent1"/>
              </a:buClr>
              <a:buSzPts val="1713"/>
              <a:buFont typeface="Noto Sans Symbols"/>
              <a:buChar char="●"/>
            </a:pPr>
            <a:r>
              <a:rPr b="0" i="0" lang="en-US" sz="2015" u="none" cap="none" strike="noStrike">
                <a:solidFill>
                  <a:schemeClr val="dk1"/>
                </a:solidFill>
                <a:latin typeface="Libre Baskerville"/>
                <a:ea typeface="Libre Baskerville"/>
                <a:cs typeface="Libre Baskerville"/>
                <a:sym typeface="Libre Baskerville"/>
              </a:rPr>
              <a:t>Develop Healthy Attitude</a:t>
            </a:r>
            <a:br>
              <a:rPr b="0" i="0" lang="en-US" sz="2015" u="none" cap="none" strike="noStrike">
                <a:solidFill>
                  <a:schemeClr val="dk1"/>
                </a:solidFill>
                <a:latin typeface="Libre Baskerville"/>
                <a:ea typeface="Libre Baskerville"/>
                <a:cs typeface="Libre Baskerville"/>
                <a:sym typeface="Libre Baskerville"/>
              </a:rPr>
            </a:br>
            <a:r>
              <a:rPr b="0" i="0" lang="en-US" sz="2015" u="none" cap="none" strike="noStrike">
                <a:solidFill>
                  <a:schemeClr val="dk1"/>
                </a:solidFill>
                <a:latin typeface="Libre Baskerville"/>
                <a:ea typeface="Libre Baskerville"/>
                <a:cs typeface="Libre Baskerville"/>
                <a:sym typeface="Libre Baskerville"/>
              </a:rPr>
              <a:t>-This facilitates better cooperation, commitment and loyalty.</a:t>
            </a:r>
            <a:br>
              <a:rPr b="0" i="0" lang="en-US" sz="2015" u="none" cap="none" strike="noStrike">
                <a:solidFill>
                  <a:schemeClr val="dk1"/>
                </a:solidFill>
                <a:latin typeface="Libre Baskerville"/>
                <a:ea typeface="Libre Baskerville"/>
                <a:cs typeface="Libre Baskerville"/>
                <a:sym typeface="Libre Baskerville"/>
              </a:rPr>
            </a:br>
            <a:r>
              <a:rPr b="0" i="0" lang="en-US" sz="2015" u="none" cap="none" strike="noStrike">
                <a:solidFill>
                  <a:schemeClr val="dk1"/>
                </a:solidFill>
                <a:latin typeface="Libre Baskerville"/>
                <a:ea typeface="Libre Baskerville"/>
                <a:cs typeface="Libre Baskerville"/>
                <a:sym typeface="Libre Baskerville"/>
              </a:rPr>
              <a:t>-aim to development healthy attitudes in employee towards job and organization.</a:t>
            </a:r>
            <a:endParaRPr/>
          </a:p>
          <a:p>
            <a:pPr indent="-274320" lvl="0" marL="274320" marR="0" rtl="0" algn="l">
              <a:lnSpc>
                <a:spcPct val="80000"/>
              </a:lnSpc>
              <a:spcBef>
                <a:spcPts val="580"/>
              </a:spcBef>
              <a:spcAft>
                <a:spcPts val="0"/>
              </a:spcAft>
              <a:buClr>
                <a:schemeClr val="accent1"/>
              </a:buClr>
              <a:buSzPts val="1713"/>
              <a:buFont typeface="Noto Sans Symbols"/>
              <a:buChar char="●"/>
            </a:pPr>
            <a:r>
              <a:rPr b="0" i="0" lang="en-US" sz="2015" u="none" cap="none" strike="noStrike">
                <a:solidFill>
                  <a:schemeClr val="dk1"/>
                </a:solidFill>
                <a:latin typeface="Libre Baskerville"/>
                <a:ea typeface="Libre Baskerville"/>
                <a:cs typeface="Libre Baskerville"/>
                <a:sym typeface="Libre Baskerville"/>
              </a:rPr>
              <a:t>Socialization</a:t>
            </a:r>
            <a:br>
              <a:rPr b="0" i="0" lang="en-US" sz="2015" u="none" cap="none" strike="noStrike">
                <a:solidFill>
                  <a:schemeClr val="dk1"/>
                </a:solidFill>
                <a:latin typeface="Libre Baskerville"/>
                <a:ea typeface="Libre Baskerville"/>
                <a:cs typeface="Libre Baskerville"/>
                <a:sym typeface="Libre Baskerville"/>
              </a:rPr>
            </a:br>
            <a:r>
              <a:rPr b="0" i="0" lang="en-US" sz="2015" u="none" cap="none" strike="noStrike">
                <a:solidFill>
                  <a:schemeClr val="dk1"/>
                </a:solidFill>
                <a:latin typeface="Libre Baskerville"/>
                <a:ea typeface="Libre Baskerville"/>
                <a:cs typeface="Libre Baskerville"/>
                <a:sym typeface="Libre Baskerville"/>
              </a:rPr>
              <a:t>-It socialize employees towards organization culture and job environment.</a:t>
            </a:r>
            <a:br>
              <a:rPr b="0" i="0" lang="en-US" sz="2015" u="none" cap="none" strike="noStrike">
                <a:solidFill>
                  <a:schemeClr val="dk1"/>
                </a:solidFill>
                <a:latin typeface="Libre Baskerville"/>
                <a:ea typeface="Libre Baskerville"/>
                <a:cs typeface="Libre Baskerville"/>
                <a:sym typeface="Libre Baskerville"/>
              </a:rPr>
            </a:br>
            <a:r>
              <a:rPr b="0" i="0" lang="en-US" sz="2015" u="none" cap="none" strike="noStrike">
                <a:solidFill>
                  <a:schemeClr val="dk1"/>
                </a:solidFill>
                <a:latin typeface="Libre Baskerville"/>
                <a:ea typeface="Libre Baskerville"/>
                <a:cs typeface="Libre Baskerville"/>
                <a:sym typeface="Libre Baskerville"/>
              </a:rPr>
              <a:t>-This facilitates employee retention in the organization.</a:t>
            </a:r>
            <a:endParaRPr/>
          </a:p>
          <a:p>
            <a:pPr indent="-274320" lvl="0" marL="274320" marR="0" rtl="0" algn="l">
              <a:lnSpc>
                <a:spcPct val="80000"/>
              </a:lnSpc>
              <a:spcBef>
                <a:spcPts val="580"/>
              </a:spcBef>
              <a:spcAft>
                <a:spcPts val="0"/>
              </a:spcAft>
              <a:buClr>
                <a:schemeClr val="accent1"/>
              </a:buClr>
              <a:buSzPts val="1713"/>
              <a:buFont typeface="Noto Sans Symbols"/>
              <a:buChar char="●"/>
            </a:pPr>
            <a:r>
              <a:rPr b="0" i="0" lang="en-US" sz="2015" u="none" cap="none" strike="noStrike">
                <a:solidFill>
                  <a:schemeClr val="dk1"/>
                </a:solidFill>
                <a:latin typeface="Libre Baskerville"/>
                <a:ea typeface="Libre Baskerville"/>
                <a:cs typeface="Libre Baskerville"/>
                <a:sym typeface="Libre Baskerville"/>
              </a:rPr>
              <a:t>Develop future potential</a:t>
            </a:r>
            <a:br>
              <a:rPr b="0" i="0" lang="en-US" sz="2015" u="none" cap="none" strike="noStrike">
                <a:solidFill>
                  <a:schemeClr val="dk1"/>
                </a:solidFill>
                <a:latin typeface="Libre Baskerville"/>
                <a:ea typeface="Libre Baskerville"/>
                <a:cs typeface="Libre Baskerville"/>
                <a:sym typeface="Libre Baskerville"/>
              </a:rPr>
            </a:br>
            <a:r>
              <a:rPr b="0" i="0" lang="en-US" sz="2015" u="none" cap="none" strike="noStrike">
                <a:solidFill>
                  <a:schemeClr val="dk1"/>
                </a:solidFill>
                <a:latin typeface="Libre Baskerville"/>
                <a:ea typeface="Libre Baskerville"/>
                <a:cs typeface="Libre Baskerville"/>
                <a:sym typeface="Libre Baskerville"/>
              </a:rPr>
              <a:t>-It helps career development of employees through promotion opportunities.</a:t>
            </a:r>
            <a:br>
              <a:rPr b="0" i="0" lang="en-US" sz="2015" u="none" cap="none" strike="noStrike">
                <a:solidFill>
                  <a:schemeClr val="dk1"/>
                </a:solidFill>
                <a:latin typeface="Libre Baskerville"/>
                <a:ea typeface="Libre Baskerville"/>
                <a:cs typeface="Libre Baskerville"/>
                <a:sym typeface="Libre Baskerville"/>
              </a:rPr>
            </a:br>
            <a:r>
              <a:rPr b="0" i="0" lang="en-US" sz="2015" u="none" cap="none" strike="noStrike">
                <a:solidFill>
                  <a:schemeClr val="dk1"/>
                </a:solidFill>
                <a:latin typeface="Libre Baskerville"/>
                <a:ea typeface="Libre Baskerville"/>
                <a:cs typeface="Libre Baskerville"/>
                <a:sym typeface="Libre Baskerville"/>
              </a:rPr>
              <a:t>-It developments potential for future growth of employees.</a:t>
            </a:r>
            <a:endParaRPr/>
          </a:p>
          <a:p>
            <a:pPr indent="-274320" lvl="0" marL="274320" marR="0" rtl="0" algn="l">
              <a:lnSpc>
                <a:spcPct val="80000"/>
              </a:lnSpc>
              <a:spcBef>
                <a:spcPts val="580"/>
              </a:spcBef>
              <a:spcAft>
                <a:spcPts val="0"/>
              </a:spcAft>
              <a:buClr>
                <a:schemeClr val="accent1"/>
              </a:buClr>
              <a:buSzPts val="1713"/>
              <a:buFont typeface="Noto Sans Symbols"/>
              <a:buChar char="●"/>
            </a:pPr>
            <a:r>
              <a:rPr b="0" i="0" lang="en-US" sz="2015" u="none" cap="none" strike="noStrike">
                <a:solidFill>
                  <a:schemeClr val="dk1"/>
                </a:solidFill>
                <a:latin typeface="Libre Baskerville"/>
                <a:ea typeface="Libre Baskerville"/>
                <a:cs typeface="Libre Baskerville"/>
                <a:sym typeface="Libre Baskerville"/>
              </a:rPr>
              <a:t>Improves Productivity.</a:t>
            </a:r>
            <a:br>
              <a:rPr b="0" i="0" lang="en-US" sz="2015" u="none" cap="none" strike="noStrike">
                <a:solidFill>
                  <a:schemeClr val="dk1"/>
                </a:solidFill>
                <a:latin typeface="Libre Baskerville"/>
                <a:ea typeface="Libre Baskerville"/>
                <a:cs typeface="Libre Baskerville"/>
                <a:sym typeface="Libre Baskerville"/>
              </a:rPr>
            </a:br>
            <a:r>
              <a:rPr b="0" i="0" lang="en-US" sz="2015" u="none" cap="none" strike="noStrike">
                <a:solidFill>
                  <a:schemeClr val="dk1"/>
                </a:solidFill>
                <a:latin typeface="Libre Baskerville"/>
                <a:ea typeface="Libre Baskerville"/>
                <a:cs typeface="Libre Baskerville"/>
                <a:sym typeface="Libre Baskerville"/>
              </a:rPr>
              <a:t>-Cost of production goes down.</a:t>
            </a:r>
            <a:br>
              <a:rPr b="0" i="0" lang="en-US" sz="2015" u="none" cap="none" strike="noStrike">
                <a:solidFill>
                  <a:schemeClr val="dk1"/>
                </a:solidFill>
                <a:latin typeface="Libre Baskerville"/>
                <a:ea typeface="Libre Baskerville"/>
                <a:cs typeface="Libre Baskerville"/>
                <a:sym typeface="Libre Baskerville"/>
              </a:rPr>
            </a:br>
            <a:r>
              <a:rPr b="0" i="0" lang="en-US" sz="2015" u="none" cap="none" strike="noStrike">
                <a:solidFill>
                  <a:schemeClr val="dk1"/>
                </a:solidFill>
                <a:latin typeface="Libre Baskerville"/>
                <a:ea typeface="Libre Baskerville"/>
                <a:cs typeface="Libre Baskerville"/>
                <a:sym typeface="Libre Baskerville"/>
              </a:rPr>
              <a:t>-Labor turnover and absenteeism decrease.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18"/>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marR="0" rtl="0" algn="l">
              <a:spcBef>
                <a:spcPts val="0"/>
              </a:spcBef>
              <a:spcAft>
                <a:spcPts val="0"/>
              </a:spcAft>
              <a:buClr>
                <a:schemeClr val="dk2"/>
              </a:buClr>
              <a:buSzPts val="4000"/>
              <a:buFont typeface="Source Sans Pro"/>
              <a:buNone/>
            </a:pPr>
            <a:r>
              <a:rPr b="0" i="0" lang="en-US" sz="4000" u="none" cap="none" strike="noStrike">
                <a:solidFill>
                  <a:schemeClr val="dk2"/>
                </a:solidFill>
                <a:latin typeface="Source Sans Pro"/>
                <a:ea typeface="Source Sans Pro"/>
                <a:cs typeface="Source Sans Pro"/>
                <a:sym typeface="Source Sans Pro"/>
              </a:rPr>
              <a:t>Benefits of Training</a:t>
            </a:r>
            <a:endParaRPr b="0" i="0" sz="4000" u="none" cap="none" strike="noStrike">
              <a:solidFill>
                <a:schemeClr val="dk2"/>
              </a:solidFill>
              <a:latin typeface="Source Sans Pro"/>
              <a:ea typeface="Source Sans Pro"/>
              <a:cs typeface="Source Sans Pro"/>
              <a:sym typeface="Source Sans Pro"/>
            </a:endParaRPr>
          </a:p>
        </p:txBody>
      </p:sp>
      <p:graphicFrame>
        <p:nvGraphicFramePr>
          <p:cNvPr id="132" name="Google Shape;132;p18"/>
          <p:cNvGraphicFramePr/>
          <p:nvPr/>
        </p:nvGraphicFramePr>
        <p:xfrm>
          <a:off x="914400" y="1447800"/>
          <a:ext cx="3000000" cy="3000000"/>
        </p:xfrm>
        <a:graphic>
          <a:graphicData uri="http://schemas.openxmlformats.org/drawingml/2006/table">
            <a:tbl>
              <a:tblPr bandRow="1" firstRow="1">
                <a:noFill/>
                <a:tableStyleId>{3831D237-6674-417A-B930-E9CD5E15DFF7}</a:tableStyleId>
              </a:tblPr>
              <a:tblGrid>
                <a:gridCol w="7772400"/>
              </a:tblGrid>
              <a:tr h="590550">
                <a:tc>
                  <a:txBody>
                    <a:bodyPr/>
                    <a:lstStyle/>
                    <a:p>
                      <a:pPr indent="0" lvl="0" marL="0" marR="0" rtl="0" algn="l">
                        <a:spcBef>
                          <a:spcPts val="0"/>
                        </a:spcBef>
                        <a:spcAft>
                          <a:spcPts val="0"/>
                        </a:spcAft>
                        <a:buNone/>
                      </a:pPr>
                      <a:r>
                        <a:rPr lang="en-US" sz="1800" u="none" cap="none" strike="noStrike"/>
                        <a:t>Benefits</a:t>
                      </a:r>
                      <a:endParaRPr sz="1800"/>
                    </a:p>
                  </a:txBody>
                  <a:tcPr marT="45725" marB="45725" marR="91450" marL="91450"/>
                </a:tc>
              </a:tr>
              <a:tr h="590550">
                <a:tc>
                  <a:txBody>
                    <a:bodyPr/>
                    <a:lstStyle/>
                    <a:p>
                      <a:pPr indent="0" lvl="0" marL="0" marR="0" rtl="0" algn="l">
                        <a:spcBef>
                          <a:spcPts val="0"/>
                        </a:spcBef>
                        <a:spcAft>
                          <a:spcPts val="0"/>
                        </a:spcAft>
                        <a:buNone/>
                      </a:pPr>
                      <a:r>
                        <a:rPr lang="en-US" sz="1800"/>
                        <a:t>1.</a:t>
                      </a:r>
                      <a:r>
                        <a:rPr lang="en-US" sz="1800"/>
                        <a:t> Competency development</a:t>
                      </a:r>
                      <a:endParaRPr sz="1800"/>
                    </a:p>
                  </a:txBody>
                  <a:tcPr marT="45725" marB="45725" marR="91450" marL="91450"/>
                </a:tc>
              </a:tr>
              <a:tr h="590550">
                <a:tc>
                  <a:txBody>
                    <a:bodyPr/>
                    <a:lstStyle/>
                    <a:p>
                      <a:pPr indent="0" lvl="0" marL="0" marR="0" rtl="0" algn="l">
                        <a:spcBef>
                          <a:spcPts val="0"/>
                        </a:spcBef>
                        <a:spcAft>
                          <a:spcPts val="0"/>
                        </a:spcAft>
                        <a:buNone/>
                      </a:pPr>
                      <a:r>
                        <a:rPr lang="en-US" sz="1800"/>
                        <a:t>2. Productivity Improvement</a:t>
                      </a:r>
                      <a:endParaRPr sz="1800"/>
                    </a:p>
                  </a:txBody>
                  <a:tcPr marT="45725" marB="45725" marR="91450" marL="91450"/>
                </a:tc>
              </a:tr>
              <a:tr h="590550">
                <a:tc>
                  <a:txBody>
                    <a:bodyPr/>
                    <a:lstStyle/>
                    <a:p>
                      <a:pPr indent="0" lvl="0" marL="0" marR="0" rtl="0" algn="l">
                        <a:spcBef>
                          <a:spcPts val="0"/>
                        </a:spcBef>
                        <a:spcAft>
                          <a:spcPts val="0"/>
                        </a:spcAft>
                        <a:buNone/>
                      </a:pPr>
                      <a:r>
                        <a:rPr lang="en-US" sz="1800"/>
                        <a:t>3. Better Communication</a:t>
                      </a:r>
                      <a:endParaRPr sz="1800"/>
                    </a:p>
                  </a:txBody>
                  <a:tcPr marT="45725" marB="45725" marR="91450" marL="91450"/>
                </a:tc>
              </a:tr>
              <a:tr h="590550">
                <a:tc>
                  <a:txBody>
                    <a:bodyPr/>
                    <a:lstStyle/>
                    <a:p>
                      <a:pPr indent="0" lvl="0" marL="0" marR="0" rtl="0" algn="l">
                        <a:spcBef>
                          <a:spcPts val="0"/>
                        </a:spcBef>
                        <a:spcAft>
                          <a:spcPts val="0"/>
                        </a:spcAft>
                        <a:buNone/>
                      </a:pPr>
                      <a:r>
                        <a:rPr lang="en-US" sz="1800"/>
                        <a:t>4. Change management</a:t>
                      </a:r>
                      <a:endParaRPr sz="1800"/>
                    </a:p>
                  </a:txBody>
                  <a:tcPr marT="45725" marB="45725" marR="91450" marL="91450"/>
                </a:tc>
              </a:tr>
              <a:tr h="590550">
                <a:tc>
                  <a:txBody>
                    <a:bodyPr/>
                    <a:lstStyle/>
                    <a:p>
                      <a:pPr indent="0" lvl="0" marL="0" marR="0" rtl="0" algn="l">
                        <a:spcBef>
                          <a:spcPts val="0"/>
                        </a:spcBef>
                        <a:spcAft>
                          <a:spcPts val="0"/>
                        </a:spcAft>
                        <a:buNone/>
                      </a:pPr>
                      <a:r>
                        <a:rPr lang="en-US" sz="1800"/>
                        <a:t>5. Improved</a:t>
                      </a:r>
                      <a:r>
                        <a:rPr lang="en-US" sz="1800"/>
                        <a:t> Labour Relations</a:t>
                      </a:r>
                      <a:endParaRPr sz="1800"/>
                    </a:p>
                  </a:txBody>
                  <a:tcPr marT="45725" marB="45725" marR="91450" marL="91450"/>
                </a:tc>
              </a:tr>
              <a:tr h="590550">
                <a:tc>
                  <a:txBody>
                    <a:bodyPr/>
                    <a:lstStyle/>
                    <a:p>
                      <a:pPr indent="0" lvl="0" marL="0" marR="0" rtl="0" algn="l">
                        <a:spcBef>
                          <a:spcPts val="0"/>
                        </a:spcBef>
                        <a:spcAft>
                          <a:spcPts val="0"/>
                        </a:spcAft>
                        <a:buNone/>
                      </a:pPr>
                      <a:r>
                        <a:rPr lang="en-US" sz="1800"/>
                        <a:t>6.</a:t>
                      </a:r>
                      <a:r>
                        <a:rPr lang="en-US" sz="1800"/>
                        <a:t> Career Development</a:t>
                      </a:r>
                      <a:endParaRPr sz="1800"/>
                    </a:p>
                  </a:txBody>
                  <a:tcPr marT="45725" marB="45725" marR="91450" marL="91450"/>
                </a:tc>
              </a:tr>
              <a:tr h="590550">
                <a:tc>
                  <a:txBody>
                    <a:bodyPr/>
                    <a:lstStyle/>
                    <a:p>
                      <a:pPr indent="0" lvl="0" marL="0" marR="0" rtl="0" algn="l">
                        <a:spcBef>
                          <a:spcPts val="0"/>
                        </a:spcBef>
                        <a:spcAft>
                          <a:spcPts val="0"/>
                        </a:spcAft>
                        <a:buNone/>
                      </a:pPr>
                      <a:r>
                        <a:rPr lang="en-US" sz="1800"/>
                        <a:t>7. Reduced</a:t>
                      </a:r>
                      <a:r>
                        <a:rPr lang="en-US" sz="1800"/>
                        <a:t> Supervisory Burden</a:t>
                      </a:r>
                      <a:endParaRPr sz="1800"/>
                    </a:p>
                  </a:txBody>
                  <a:tcPr marT="45725" marB="45725" marR="91450" marL="91450"/>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19"/>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marR="0" rtl="0" algn="ctr">
              <a:spcBef>
                <a:spcPts val="0"/>
              </a:spcBef>
              <a:spcAft>
                <a:spcPts val="0"/>
              </a:spcAft>
              <a:buClr>
                <a:schemeClr val="dk2"/>
              </a:buClr>
              <a:buSzPts val="3600"/>
              <a:buFont typeface="Source Sans Pro"/>
              <a:buNone/>
            </a:pPr>
            <a:r>
              <a:rPr b="0" i="0" lang="en-US" sz="3600" u="none" cap="none" strike="noStrike">
                <a:solidFill>
                  <a:schemeClr val="dk2"/>
                </a:solidFill>
                <a:latin typeface="Source Sans Pro"/>
                <a:ea typeface="Source Sans Pro"/>
                <a:cs typeface="Source Sans Pro"/>
                <a:sym typeface="Source Sans Pro"/>
              </a:rPr>
              <a:t>Determining  Training Needs</a:t>
            </a:r>
            <a:br>
              <a:rPr b="0" i="0" lang="en-US" sz="3600" u="none" cap="none" strike="noStrike">
                <a:solidFill>
                  <a:schemeClr val="dk2"/>
                </a:solidFill>
                <a:latin typeface="Source Sans Pro"/>
                <a:ea typeface="Source Sans Pro"/>
                <a:cs typeface="Source Sans Pro"/>
                <a:sym typeface="Source Sans Pro"/>
              </a:rPr>
            </a:br>
            <a:r>
              <a:rPr b="0" i="0" lang="en-US" sz="3600" u="none" cap="none" strike="noStrike">
                <a:solidFill>
                  <a:schemeClr val="dk2"/>
                </a:solidFill>
                <a:latin typeface="Source Sans Pro"/>
                <a:ea typeface="Source Sans Pro"/>
                <a:cs typeface="Source Sans Pro"/>
                <a:sym typeface="Source Sans Pro"/>
              </a:rPr>
              <a:t>(Assessment)</a:t>
            </a:r>
            <a:endParaRPr b="0" i="0" sz="3600" u="none" cap="none" strike="noStrike">
              <a:solidFill>
                <a:schemeClr val="dk2"/>
              </a:solidFill>
              <a:latin typeface="Source Sans Pro"/>
              <a:ea typeface="Source Sans Pro"/>
              <a:cs typeface="Source Sans Pro"/>
              <a:sym typeface="Source Sans Pro"/>
            </a:endParaRPr>
          </a:p>
        </p:txBody>
      </p:sp>
      <p:sp>
        <p:nvSpPr>
          <p:cNvPr id="138" name="Google Shape;138;p19"/>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274320" lvl="0" marL="274320" marR="0" rtl="0" algn="l">
              <a:lnSpc>
                <a:spcPct val="90000"/>
              </a:lnSpc>
              <a:spcBef>
                <a:spcPts val="0"/>
              </a:spcBef>
              <a:spcAft>
                <a:spcPts val="0"/>
              </a:spcAft>
              <a:buClr>
                <a:schemeClr val="accent1"/>
              </a:buClr>
              <a:buSzPts val="2210"/>
              <a:buFont typeface="Noto Sans Symbols"/>
              <a:buChar char="●"/>
            </a:pPr>
            <a:r>
              <a:rPr b="0" i="0" lang="en-US" sz="2600" u="none" cap="none" strike="noStrike">
                <a:solidFill>
                  <a:schemeClr val="dk1"/>
                </a:solidFill>
                <a:latin typeface="Libre Baskerville"/>
                <a:ea typeface="Libre Baskerville"/>
                <a:cs typeface="Libre Baskerville"/>
                <a:sym typeface="Libre Baskerville"/>
              </a:rPr>
              <a:t> Training need exists when a job performance problem can be traced to a skill deficiency.</a:t>
            </a:r>
            <a:endParaRPr/>
          </a:p>
          <a:p>
            <a:pPr indent="-274320" lvl="0" marL="274320" marR="0" rtl="0" algn="l">
              <a:lnSpc>
                <a:spcPct val="90000"/>
              </a:lnSpc>
              <a:spcBef>
                <a:spcPts val="580"/>
              </a:spcBef>
              <a:spcAft>
                <a:spcPts val="0"/>
              </a:spcAft>
              <a:buClr>
                <a:schemeClr val="accent1"/>
              </a:buClr>
              <a:buSzPts val="2210"/>
              <a:buFont typeface="Noto Sans Symbols"/>
              <a:buChar char="●"/>
            </a:pPr>
            <a:r>
              <a:rPr b="0" i="0" lang="en-US" sz="2600" u="none" cap="none" strike="noStrike">
                <a:solidFill>
                  <a:schemeClr val="dk1"/>
                </a:solidFill>
                <a:latin typeface="Libre Baskerville"/>
                <a:ea typeface="Libre Baskerville"/>
                <a:cs typeface="Libre Baskerville"/>
                <a:sym typeface="Libre Baskerville"/>
              </a:rPr>
              <a:t>Training should be given when there is a training need.</a:t>
            </a:r>
            <a:endParaRPr/>
          </a:p>
          <a:p>
            <a:pPr indent="-274320" lvl="0" marL="274320" marR="0" rtl="0" algn="l">
              <a:lnSpc>
                <a:spcPct val="90000"/>
              </a:lnSpc>
              <a:spcBef>
                <a:spcPts val="580"/>
              </a:spcBef>
              <a:spcAft>
                <a:spcPts val="0"/>
              </a:spcAft>
              <a:buClr>
                <a:schemeClr val="accent1"/>
              </a:buClr>
              <a:buSzPts val="2210"/>
              <a:buFont typeface="Noto Sans Symbols"/>
              <a:buChar char="●"/>
            </a:pPr>
            <a:r>
              <a:rPr b="0" i="0" lang="en-US" sz="2600" u="none" cap="none" strike="noStrike">
                <a:solidFill>
                  <a:schemeClr val="dk1"/>
                </a:solidFill>
                <a:latin typeface="Libre Baskerville"/>
                <a:ea typeface="Libre Baskerville"/>
                <a:cs typeface="Libre Baskerville"/>
                <a:sym typeface="Libre Baskerville"/>
              </a:rPr>
              <a:t>Training need is a gap between the existing capabilities of an employee and the requirement of job</a:t>
            </a:r>
            <a:endParaRPr/>
          </a:p>
          <a:p>
            <a:pPr indent="-133985" lvl="0" marL="274320" marR="0" rtl="0" algn="l">
              <a:lnSpc>
                <a:spcPct val="90000"/>
              </a:lnSpc>
              <a:spcBef>
                <a:spcPts val="580"/>
              </a:spcBef>
              <a:spcAft>
                <a:spcPts val="0"/>
              </a:spcAft>
              <a:buClr>
                <a:schemeClr val="accent1"/>
              </a:buClr>
              <a:buSzPts val="2210"/>
              <a:buFont typeface="Noto Sans Symbols"/>
              <a:buNone/>
            </a:pPr>
            <a:r>
              <a:t/>
            </a:r>
            <a:endParaRPr b="0" i="0" sz="2600" u="none" cap="none" strike="noStrike">
              <a:solidFill>
                <a:schemeClr val="dk1"/>
              </a:solidFill>
              <a:latin typeface="Libre Baskerville"/>
              <a:ea typeface="Libre Baskerville"/>
              <a:cs typeface="Libre Baskerville"/>
              <a:sym typeface="Libre Baskerville"/>
            </a:endParaRPr>
          </a:p>
          <a:p>
            <a:pPr indent="-274320" lvl="0" marL="274320" marR="0" rtl="0" algn="l">
              <a:lnSpc>
                <a:spcPct val="90000"/>
              </a:lnSpc>
              <a:spcBef>
                <a:spcPts val="580"/>
              </a:spcBef>
              <a:spcAft>
                <a:spcPts val="0"/>
              </a:spcAft>
              <a:buClr>
                <a:schemeClr val="accent1"/>
              </a:buClr>
              <a:buSzPts val="2210"/>
              <a:buFont typeface="Noto Sans Symbols"/>
              <a:buNone/>
            </a:pPr>
            <a:r>
              <a:t/>
            </a:r>
            <a:endParaRPr b="0" i="0" sz="2600" u="none" cap="none" strike="noStrike">
              <a:solidFill>
                <a:schemeClr val="dk1"/>
              </a:solidFill>
              <a:latin typeface="Libre Baskerville"/>
              <a:ea typeface="Libre Baskerville"/>
              <a:cs typeface="Libre Baskerville"/>
              <a:sym typeface="Libre Baskerville"/>
            </a:endParaRPr>
          </a:p>
          <a:p>
            <a:pPr indent="-133985" lvl="0" marL="274320" marR="0" rtl="0" algn="l">
              <a:lnSpc>
                <a:spcPct val="90000"/>
              </a:lnSpc>
              <a:spcBef>
                <a:spcPts val="580"/>
              </a:spcBef>
              <a:spcAft>
                <a:spcPts val="0"/>
              </a:spcAft>
              <a:buClr>
                <a:schemeClr val="accent1"/>
              </a:buClr>
              <a:buSzPts val="2210"/>
              <a:buFont typeface="Noto Sans Symbols"/>
              <a:buNone/>
            </a:pPr>
            <a:r>
              <a:t/>
            </a:r>
            <a:endParaRPr b="0" i="0" sz="2600" u="none" cap="none" strike="noStrike">
              <a:solidFill>
                <a:schemeClr val="dk1"/>
              </a:solidFill>
              <a:latin typeface="Libre Baskerville"/>
              <a:ea typeface="Libre Baskerville"/>
              <a:cs typeface="Libre Baskerville"/>
              <a:sym typeface="Libre Baskerville"/>
            </a:endParaRPr>
          </a:p>
          <a:p>
            <a:pPr indent="-133985" lvl="0" marL="274320" marR="0" rtl="0" algn="l">
              <a:lnSpc>
                <a:spcPct val="90000"/>
              </a:lnSpc>
              <a:spcBef>
                <a:spcPts val="580"/>
              </a:spcBef>
              <a:spcAft>
                <a:spcPts val="0"/>
              </a:spcAft>
              <a:buClr>
                <a:schemeClr val="accent1"/>
              </a:buClr>
              <a:buSzPts val="2210"/>
              <a:buFont typeface="Noto Sans Symbols"/>
              <a:buNone/>
            </a:pPr>
            <a:r>
              <a:t/>
            </a:r>
            <a:endParaRPr b="0" i="0" sz="2600" u="none" cap="none" strike="noStrike">
              <a:solidFill>
                <a:schemeClr val="dk1"/>
              </a:solidFill>
              <a:latin typeface="Libre Baskerville"/>
              <a:ea typeface="Libre Baskerville"/>
              <a:cs typeface="Libre Baskerville"/>
              <a:sym typeface="Libre Baskerville"/>
            </a:endParaRPr>
          </a:p>
          <a:p>
            <a:pPr indent="-274320" lvl="0" marL="274320" marR="0" rtl="0" algn="ctr">
              <a:lnSpc>
                <a:spcPct val="90000"/>
              </a:lnSpc>
              <a:spcBef>
                <a:spcPts val="580"/>
              </a:spcBef>
              <a:spcAft>
                <a:spcPts val="0"/>
              </a:spcAft>
              <a:buClr>
                <a:schemeClr val="accent1"/>
              </a:buClr>
              <a:buSzPts val="2210"/>
              <a:buFont typeface="Noto Sans Symbols"/>
              <a:buNone/>
            </a:pPr>
            <a:r>
              <a:rPr b="0" i="0" lang="en-US" sz="2600" u="none" cap="none" strike="noStrike">
                <a:solidFill>
                  <a:schemeClr val="dk1"/>
                </a:solidFill>
                <a:latin typeface="Libre Baskerville"/>
                <a:ea typeface="Libre Baskerville"/>
                <a:cs typeface="Libre Baskerville"/>
                <a:sym typeface="Libre Baskerville"/>
              </a:rPr>
              <a:t>Fig:	</a:t>
            </a:r>
            <a:r>
              <a:rPr b="0" i="0" lang="en-US" sz="2000" u="none" cap="none" strike="noStrike">
                <a:solidFill>
                  <a:schemeClr val="dk1"/>
                </a:solidFill>
                <a:latin typeface="Libre Baskerville"/>
                <a:ea typeface="Libre Baskerville"/>
                <a:cs typeface="Libre Baskerville"/>
                <a:sym typeface="Libre Baskerville"/>
              </a:rPr>
              <a:t>Training Need Model</a:t>
            </a:r>
            <a:endParaRPr b="0" i="0" sz="2000" u="none" cap="none" strike="noStrike">
              <a:solidFill>
                <a:schemeClr val="dk1"/>
              </a:solidFill>
              <a:latin typeface="Libre Baskerville"/>
              <a:ea typeface="Libre Baskerville"/>
              <a:cs typeface="Libre Baskerville"/>
              <a:sym typeface="Libre Baskerville"/>
            </a:endParaRPr>
          </a:p>
        </p:txBody>
      </p:sp>
      <p:graphicFrame>
        <p:nvGraphicFramePr>
          <p:cNvPr id="139" name="Google Shape;139;p19"/>
          <p:cNvGraphicFramePr/>
          <p:nvPr/>
        </p:nvGraphicFramePr>
        <p:xfrm>
          <a:off x="1066800" y="4343400"/>
          <a:ext cx="3000000" cy="3000000"/>
        </p:xfrm>
        <a:graphic>
          <a:graphicData uri="http://schemas.openxmlformats.org/drawingml/2006/table">
            <a:tbl>
              <a:tblPr bandRow="1" firstRow="1">
                <a:noFill/>
                <a:tableStyleId>{3831D237-6674-417A-B930-E9CD5E15DFF7}</a:tableStyleId>
              </a:tblPr>
              <a:tblGrid>
                <a:gridCol w="2253625"/>
                <a:gridCol w="337175"/>
                <a:gridCol w="1829750"/>
                <a:gridCol w="380050"/>
                <a:gridCol w="2133600"/>
              </a:tblGrid>
              <a:tr h="914400">
                <a:tc>
                  <a:txBody>
                    <a:bodyPr/>
                    <a:lstStyle/>
                    <a:p>
                      <a:pPr indent="0" lvl="0" marL="0" marR="0" rtl="0" algn="l">
                        <a:spcBef>
                          <a:spcPts val="0"/>
                        </a:spcBef>
                        <a:spcAft>
                          <a:spcPts val="0"/>
                        </a:spcAft>
                        <a:buNone/>
                      </a:pPr>
                      <a:r>
                        <a:rPr lang="en-US" sz="1800"/>
                        <a:t>Job Requirement</a:t>
                      </a:r>
                      <a:endParaRPr sz="1800"/>
                    </a:p>
                  </a:txBody>
                  <a:tcPr marT="45725" marB="45725" marR="91450" marL="91450"/>
                </a:tc>
                <a:tc>
                  <a:txBody>
                    <a:bodyPr/>
                    <a:lstStyle/>
                    <a:p>
                      <a:pPr indent="0" lvl="0" marL="0" marR="0" rtl="0" algn="l">
                        <a:spcBef>
                          <a:spcPts val="0"/>
                        </a:spcBef>
                        <a:spcAft>
                          <a:spcPts val="0"/>
                        </a:spcAft>
                        <a:buNone/>
                      </a:pPr>
                      <a:r>
                        <a:rPr lang="en-US" sz="1800"/>
                        <a:t>-</a:t>
                      </a:r>
                      <a:endParaRPr sz="1800"/>
                    </a:p>
                  </a:txBody>
                  <a:tcPr marT="45725" marB="45725" marR="91450" marL="91450"/>
                </a:tc>
                <a:tc>
                  <a:txBody>
                    <a:bodyPr/>
                    <a:lstStyle/>
                    <a:p>
                      <a:pPr indent="0" lvl="0" marL="0" marR="0" rtl="0" algn="l">
                        <a:spcBef>
                          <a:spcPts val="0"/>
                        </a:spcBef>
                        <a:spcAft>
                          <a:spcPts val="0"/>
                        </a:spcAft>
                        <a:buNone/>
                      </a:pPr>
                      <a:r>
                        <a:rPr lang="en-US" sz="1800"/>
                        <a:t>Employee Capabilities</a:t>
                      </a:r>
                      <a:endParaRPr sz="1800"/>
                    </a:p>
                  </a:txBody>
                  <a:tcPr marT="45725" marB="45725" marR="91450" marL="91450"/>
                </a:tc>
                <a:tc>
                  <a:txBody>
                    <a:bodyPr/>
                    <a:lstStyle/>
                    <a:p>
                      <a:pPr indent="0" lvl="0" marL="0" marR="0" rtl="0" algn="l">
                        <a:spcBef>
                          <a:spcPts val="0"/>
                        </a:spcBef>
                        <a:spcAft>
                          <a:spcPts val="0"/>
                        </a:spcAft>
                        <a:buNone/>
                      </a:pPr>
                      <a:r>
                        <a:rPr lang="en-US" sz="1800"/>
                        <a:t>=</a:t>
                      </a:r>
                      <a:endParaRPr sz="1800"/>
                    </a:p>
                  </a:txBody>
                  <a:tcPr marT="45725" marB="45725" marR="91450" marL="91450"/>
                </a:tc>
                <a:tc>
                  <a:txBody>
                    <a:bodyPr/>
                    <a:lstStyle/>
                    <a:p>
                      <a:pPr indent="0" lvl="0" marL="0" marR="0" rtl="0" algn="l">
                        <a:spcBef>
                          <a:spcPts val="0"/>
                        </a:spcBef>
                        <a:spcAft>
                          <a:spcPts val="0"/>
                        </a:spcAft>
                        <a:buNone/>
                      </a:pPr>
                      <a:r>
                        <a:rPr lang="en-US" sz="1800"/>
                        <a:t>Training</a:t>
                      </a:r>
                      <a:r>
                        <a:rPr lang="en-US" sz="1800"/>
                        <a:t> Need</a:t>
                      </a:r>
                      <a:endParaRPr sz="1800"/>
                    </a:p>
                  </a:txBody>
                  <a:tcPr marT="45725" marB="45725" marR="91450" marL="9145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0"/>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marR="0" rtl="0" algn="l">
              <a:spcBef>
                <a:spcPts val="0"/>
              </a:spcBef>
              <a:spcAft>
                <a:spcPts val="0"/>
              </a:spcAft>
              <a:buClr>
                <a:schemeClr val="dk2"/>
              </a:buClr>
              <a:buSzPts val="4000"/>
              <a:buFont typeface="Source Sans Pro"/>
              <a:buNone/>
            </a:pPr>
            <a:r>
              <a:rPr b="0" i="0" lang="en-US" sz="4000" u="none" cap="none" strike="noStrike">
                <a:solidFill>
                  <a:schemeClr val="dk2"/>
                </a:solidFill>
                <a:latin typeface="Source Sans Pro"/>
                <a:ea typeface="Source Sans Pro"/>
                <a:cs typeface="Source Sans Pro"/>
                <a:sym typeface="Source Sans Pro"/>
              </a:rPr>
              <a:t>Level of Training Need Assessment</a:t>
            </a:r>
            <a:endParaRPr b="0" i="0" sz="4000" u="none" cap="none" strike="noStrike">
              <a:solidFill>
                <a:schemeClr val="dk2"/>
              </a:solidFill>
              <a:latin typeface="Source Sans Pro"/>
              <a:ea typeface="Source Sans Pro"/>
              <a:cs typeface="Source Sans Pro"/>
              <a:sym typeface="Source Sans Pro"/>
            </a:endParaRPr>
          </a:p>
        </p:txBody>
      </p:sp>
      <p:sp>
        <p:nvSpPr>
          <p:cNvPr id="145" name="Google Shape;145;p20"/>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274320" lvl="0" marL="274320" marR="0" rtl="0" algn="l">
              <a:spcBef>
                <a:spcPts val="0"/>
              </a:spcBef>
              <a:spcAft>
                <a:spcPts val="0"/>
              </a:spcAft>
              <a:buClr>
                <a:schemeClr val="accent1"/>
              </a:buClr>
              <a:buSzPts val="2210"/>
              <a:buFont typeface="Noto Sans Symbols"/>
              <a:buChar char="❑"/>
            </a:pPr>
            <a:r>
              <a:rPr b="0" i="0" lang="en-US" sz="2600" u="none" cap="none" strike="noStrike">
                <a:solidFill>
                  <a:schemeClr val="dk1"/>
                </a:solidFill>
                <a:latin typeface="Libre Baskerville"/>
                <a:ea typeface="Libre Baskerville"/>
                <a:cs typeface="Libre Baskerville"/>
                <a:sym typeface="Libre Baskerville"/>
              </a:rPr>
              <a:t>Organizational Level</a:t>
            </a:r>
            <a:br>
              <a:rPr b="0" i="0" lang="en-US" sz="2600" u="none" cap="none" strike="noStrike">
                <a:solidFill>
                  <a:schemeClr val="dk1"/>
                </a:solidFill>
                <a:latin typeface="Libre Baskerville"/>
                <a:ea typeface="Libre Baskerville"/>
                <a:cs typeface="Libre Baskerville"/>
                <a:sym typeface="Libre Baskerville"/>
              </a:rPr>
            </a:br>
            <a:r>
              <a:rPr b="0" i="0" lang="en-US" sz="2600" u="none" cap="none" strike="noStrike">
                <a:solidFill>
                  <a:schemeClr val="dk1"/>
                </a:solidFill>
                <a:latin typeface="Libre Baskerville"/>
                <a:ea typeface="Libre Baskerville"/>
                <a:cs typeface="Libre Baskerville"/>
                <a:sym typeface="Libre Baskerville"/>
              </a:rPr>
              <a:t>-It assesses need of training organization as a whole.</a:t>
            </a:r>
            <a:br>
              <a:rPr b="0" i="0" lang="en-US" sz="2600" u="none" cap="none" strike="noStrike">
                <a:solidFill>
                  <a:schemeClr val="dk1"/>
                </a:solidFill>
                <a:latin typeface="Libre Baskerville"/>
                <a:ea typeface="Libre Baskerville"/>
                <a:cs typeface="Libre Baskerville"/>
                <a:sym typeface="Libre Baskerville"/>
              </a:rPr>
            </a:br>
            <a:r>
              <a:rPr b="0" i="0" lang="en-US" sz="2600" u="none" cap="none" strike="noStrike">
                <a:solidFill>
                  <a:schemeClr val="dk1"/>
                </a:solidFill>
                <a:latin typeface="Libre Baskerville"/>
                <a:ea typeface="Libre Baskerville"/>
                <a:cs typeface="Libre Baskerville"/>
                <a:sym typeface="Libre Baskerville"/>
              </a:rPr>
              <a:t>-Projected growth and expansion through mergers, acquisition, diversification, new ventures etc.</a:t>
            </a:r>
            <a:br>
              <a:rPr b="0" i="0" lang="en-US" sz="2600" u="none" cap="none" strike="noStrike">
                <a:solidFill>
                  <a:schemeClr val="dk1"/>
                </a:solidFill>
                <a:latin typeface="Libre Baskerville"/>
                <a:ea typeface="Libre Baskerville"/>
                <a:cs typeface="Libre Baskerville"/>
                <a:sym typeface="Libre Baskerville"/>
              </a:rPr>
            </a:br>
            <a:r>
              <a:rPr b="0" i="0" lang="en-US" sz="2600" u="none" cap="none" strike="noStrike">
                <a:solidFill>
                  <a:schemeClr val="dk1"/>
                </a:solidFill>
                <a:latin typeface="Libre Baskerville"/>
                <a:ea typeface="Libre Baskerville"/>
                <a:cs typeface="Libre Baskerville"/>
                <a:sym typeface="Libre Baskerville"/>
              </a:rPr>
              <a:t>-Change in environment, objective, strategies, structures, technologies for adoptation of environment.</a:t>
            </a:r>
            <a:br>
              <a:rPr b="0" i="0" lang="en-US" sz="2600" u="none" cap="none" strike="noStrike">
                <a:solidFill>
                  <a:schemeClr val="dk1"/>
                </a:solidFill>
                <a:latin typeface="Libre Baskerville"/>
                <a:ea typeface="Libre Baskerville"/>
                <a:cs typeface="Libre Baskerville"/>
                <a:sym typeface="Libre Baskerville"/>
              </a:rPr>
            </a:br>
            <a:r>
              <a:rPr b="0" i="0" lang="en-US" sz="2600" u="none" cap="none" strike="noStrike">
                <a:solidFill>
                  <a:schemeClr val="dk1"/>
                </a:solidFill>
                <a:latin typeface="Libre Baskerville"/>
                <a:ea typeface="Libre Baskerville"/>
                <a:cs typeface="Libre Baskerville"/>
                <a:sym typeface="Libre Baskerville"/>
              </a:rPr>
              <a:t>-Change in products and productivity.</a:t>
            </a:r>
            <a:br>
              <a:rPr b="0" i="0" lang="en-US" sz="2600" u="none" cap="none" strike="noStrike">
                <a:solidFill>
                  <a:schemeClr val="dk1"/>
                </a:solidFill>
                <a:latin typeface="Libre Baskerville"/>
                <a:ea typeface="Libre Baskerville"/>
                <a:cs typeface="Libre Baskerville"/>
                <a:sym typeface="Libre Baskerville"/>
              </a:rPr>
            </a:br>
            <a:r>
              <a:rPr b="0" i="0" lang="en-US" sz="2600" u="none" cap="none" strike="noStrike">
                <a:solidFill>
                  <a:schemeClr val="dk1"/>
                </a:solidFill>
                <a:latin typeface="Libre Baskerville"/>
                <a:ea typeface="Libre Baskerville"/>
                <a:cs typeface="Libre Baskerville"/>
                <a:sym typeface="Libre Baskerville"/>
              </a:rPr>
              <a:t>-to overcome high absenteeism, turnover, reject rate and accident.</a:t>
            </a:r>
            <a:endParaRPr b="0" i="0" sz="2600" u="none" cap="none" strike="noStrik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1"/>
          <p:cNvSpPr txBox="1"/>
          <p:nvPr>
            <p:ph idx="1" type="body"/>
          </p:nvPr>
        </p:nvSpPr>
        <p:spPr>
          <a:xfrm>
            <a:off x="914400" y="533400"/>
            <a:ext cx="7772400" cy="5486400"/>
          </a:xfrm>
          <a:prstGeom prst="rect">
            <a:avLst/>
          </a:prstGeom>
          <a:noFill/>
          <a:ln>
            <a:noFill/>
          </a:ln>
        </p:spPr>
        <p:txBody>
          <a:bodyPr anchorCtr="0" anchor="t" bIns="45700" lIns="91425" spcFirstLastPara="1" rIns="91425" wrap="square" tIns="45700">
            <a:noAutofit/>
          </a:bodyPr>
          <a:lstStyle/>
          <a:p>
            <a:pPr indent="-274320" lvl="0" marL="274320" marR="0" rtl="0" algn="l">
              <a:lnSpc>
                <a:spcPct val="90000"/>
              </a:lnSpc>
              <a:spcBef>
                <a:spcPts val="0"/>
              </a:spcBef>
              <a:spcAft>
                <a:spcPts val="0"/>
              </a:spcAft>
              <a:buClr>
                <a:schemeClr val="accent1"/>
              </a:buClr>
              <a:buSzPts val="2044"/>
              <a:buFont typeface="Noto Sans Symbols"/>
              <a:buChar char="❑"/>
            </a:pPr>
            <a:r>
              <a:rPr b="0" i="0" lang="en-US" sz="2405" u="none" cap="none" strike="noStrike">
                <a:solidFill>
                  <a:schemeClr val="dk1"/>
                </a:solidFill>
                <a:latin typeface="Libre Baskerville"/>
                <a:ea typeface="Libre Baskerville"/>
                <a:cs typeface="Libre Baskerville"/>
                <a:sym typeface="Libre Baskerville"/>
              </a:rPr>
              <a:t>Task Level</a:t>
            </a:r>
            <a:br>
              <a:rPr b="0" i="0" lang="en-US" sz="2405" u="none" cap="none" strike="noStrike">
                <a:solidFill>
                  <a:schemeClr val="dk1"/>
                </a:solidFill>
                <a:latin typeface="Libre Baskerville"/>
                <a:ea typeface="Libre Baskerville"/>
                <a:cs typeface="Libre Baskerville"/>
                <a:sym typeface="Libre Baskerville"/>
              </a:rPr>
            </a:br>
            <a:r>
              <a:rPr b="0" i="0" lang="en-US" sz="2405" u="none" cap="none" strike="noStrike">
                <a:solidFill>
                  <a:schemeClr val="dk1"/>
                </a:solidFill>
                <a:latin typeface="Libre Baskerville"/>
                <a:ea typeface="Libre Baskerville"/>
                <a:cs typeface="Libre Baskerville"/>
                <a:sym typeface="Libre Baskerville"/>
              </a:rPr>
              <a:t>-In this level training need is determined through job requirement.</a:t>
            </a:r>
            <a:br>
              <a:rPr b="0" i="0" lang="en-US" sz="2405" u="none" cap="none" strike="noStrike">
                <a:solidFill>
                  <a:schemeClr val="dk1"/>
                </a:solidFill>
                <a:latin typeface="Libre Baskerville"/>
                <a:ea typeface="Libre Baskerville"/>
                <a:cs typeface="Libre Baskerville"/>
                <a:sym typeface="Libre Baskerville"/>
              </a:rPr>
            </a:br>
            <a:r>
              <a:rPr b="0" i="0" lang="en-US" sz="2405" u="none" cap="none" strike="noStrike">
                <a:solidFill>
                  <a:schemeClr val="dk1"/>
                </a:solidFill>
                <a:latin typeface="Libre Baskerville"/>
                <a:ea typeface="Libre Baskerville"/>
                <a:cs typeface="Libre Baskerville"/>
                <a:sym typeface="Libre Baskerville"/>
              </a:rPr>
              <a:t>-Due to changes in technological changes like job redesign, task relocation, new jobs etc.</a:t>
            </a:r>
            <a:br>
              <a:rPr b="0" i="0" lang="en-US" sz="2405" u="none" cap="none" strike="noStrike">
                <a:solidFill>
                  <a:schemeClr val="dk1"/>
                </a:solidFill>
                <a:latin typeface="Libre Baskerville"/>
                <a:ea typeface="Libre Baskerville"/>
                <a:cs typeface="Libre Baskerville"/>
                <a:sym typeface="Libre Baskerville"/>
              </a:rPr>
            </a:br>
            <a:r>
              <a:rPr b="0" i="0" lang="en-US" sz="2405" u="none" cap="none" strike="noStrike">
                <a:solidFill>
                  <a:schemeClr val="dk1"/>
                </a:solidFill>
                <a:latin typeface="Libre Baskerville"/>
                <a:ea typeface="Libre Baskerville"/>
                <a:cs typeface="Libre Baskerville"/>
                <a:sym typeface="Libre Baskerville"/>
              </a:rPr>
              <a:t>-Changes in work methods, process and procedures</a:t>
            </a:r>
            <a:br>
              <a:rPr b="0" i="0" lang="en-US" sz="2405" u="none" cap="none" strike="noStrike">
                <a:solidFill>
                  <a:schemeClr val="dk1"/>
                </a:solidFill>
                <a:latin typeface="Libre Baskerville"/>
                <a:ea typeface="Libre Baskerville"/>
                <a:cs typeface="Libre Baskerville"/>
                <a:sym typeface="Libre Baskerville"/>
              </a:rPr>
            </a:br>
            <a:r>
              <a:rPr b="0" i="0" lang="en-US" sz="2405" u="none" cap="none" strike="noStrike">
                <a:solidFill>
                  <a:schemeClr val="dk1"/>
                </a:solidFill>
                <a:latin typeface="Libre Baskerville"/>
                <a:ea typeface="Libre Baskerville"/>
                <a:cs typeface="Libre Baskerville"/>
                <a:sym typeface="Libre Baskerville"/>
              </a:rPr>
              <a:t>-Upgrading of job functions for example in computerization in office.</a:t>
            </a:r>
            <a:endParaRPr/>
          </a:p>
          <a:p>
            <a:pPr indent="-274320" lvl="0" marL="274320" marR="0" rtl="0" algn="l">
              <a:lnSpc>
                <a:spcPct val="90000"/>
              </a:lnSpc>
              <a:spcBef>
                <a:spcPts val="580"/>
              </a:spcBef>
              <a:spcAft>
                <a:spcPts val="0"/>
              </a:spcAft>
              <a:buClr>
                <a:schemeClr val="accent1"/>
              </a:buClr>
              <a:buSzPts val="2044"/>
              <a:buFont typeface="Noto Sans Symbols"/>
              <a:buChar char="❑"/>
            </a:pPr>
            <a:r>
              <a:rPr b="0" i="0" lang="en-US" sz="2405" u="none" cap="none" strike="noStrike">
                <a:solidFill>
                  <a:schemeClr val="dk1"/>
                </a:solidFill>
                <a:latin typeface="Libre Baskerville"/>
                <a:ea typeface="Libre Baskerville"/>
                <a:cs typeface="Libre Baskerville"/>
                <a:sym typeface="Libre Baskerville"/>
              </a:rPr>
              <a:t>Individual Level</a:t>
            </a:r>
            <a:br>
              <a:rPr b="0" i="0" lang="en-US" sz="2405" u="none" cap="none" strike="noStrike">
                <a:solidFill>
                  <a:schemeClr val="dk1"/>
                </a:solidFill>
                <a:latin typeface="Libre Baskerville"/>
                <a:ea typeface="Libre Baskerville"/>
                <a:cs typeface="Libre Baskerville"/>
                <a:sym typeface="Libre Baskerville"/>
              </a:rPr>
            </a:br>
            <a:r>
              <a:rPr b="0" i="0" lang="en-US" sz="2405" u="none" cap="none" strike="noStrike">
                <a:solidFill>
                  <a:schemeClr val="dk1"/>
                </a:solidFill>
                <a:latin typeface="Libre Baskerville"/>
                <a:ea typeface="Libre Baskerville"/>
                <a:cs typeface="Libre Baskerville"/>
                <a:sym typeface="Libre Baskerville"/>
              </a:rPr>
              <a:t>-It determine training  based on performance analysis of individual.</a:t>
            </a:r>
            <a:br>
              <a:rPr b="0" i="0" lang="en-US" sz="2405" u="none" cap="none" strike="noStrike">
                <a:solidFill>
                  <a:schemeClr val="dk1"/>
                </a:solidFill>
                <a:latin typeface="Libre Baskerville"/>
                <a:ea typeface="Libre Baskerville"/>
                <a:cs typeface="Libre Baskerville"/>
                <a:sym typeface="Libre Baskerville"/>
              </a:rPr>
            </a:br>
            <a:r>
              <a:rPr b="0" i="0" lang="en-US" sz="2405" u="none" cap="none" strike="noStrike">
                <a:solidFill>
                  <a:schemeClr val="dk1"/>
                </a:solidFill>
                <a:latin typeface="Libre Baskerville"/>
                <a:ea typeface="Libre Baskerville"/>
                <a:cs typeface="Libre Baskerville"/>
                <a:sym typeface="Libre Baskerville"/>
              </a:rPr>
              <a:t>-Changes in human resource plans, policies and practise can create need </a:t>
            </a:r>
            <a:br>
              <a:rPr b="0" i="0" lang="en-US" sz="2405" u="none" cap="none" strike="noStrike">
                <a:solidFill>
                  <a:schemeClr val="dk1"/>
                </a:solidFill>
                <a:latin typeface="Libre Baskerville"/>
                <a:ea typeface="Libre Baskerville"/>
                <a:cs typeface="Libre Baskerville"/>
                <a:sym typeface="Libre Baskerville"/>
              </a:rPr>
            </a:br>
            <a:r>
              <a:rPr b="0" i="0" lang="en-US" sz="2405" u="none" cap="none" strike="noStrike">
                <a:solidFill>
                  <a:schemeClr val="dk1"/>
                </a:solidFill>
                <a:latin typeface="Libre Baskerville"/>
                <a:ea typeface="Libre Baskerville"/>
                <a:cs typeface="Libre Baskerville"/>
                <a:sym typeface="Libre Baskerville"/>
              </a:rPr>
              <a:t>-Changes in technologies</a:t>
            </a:r>
            <a:br>
              <a:rPr b="0" i="0" lang="en-US" sz="2405" u="none" cap="none" strike="noStrike">
                <a:solidFill>
                  <a:schemeClr val="dk1"/>
                </a:solidFill>
                <a:latin typeface="Libre Baskerville"/>
                <a:ea typeface="Libre Baskerville"/>
                <a:cs typeface="Libre Baskerville"/>
                <a:sym typeface="Libre Baskerville"/>
              </a:rPr>
            </a:br>
            <a:r>
              <a:rPr b="0" i="0" lang="en-US" sz="2405" u="none" cap="none" strike="noStrike">
                <a:solidFill>
                  <a:schemeClr val="dk1"/>
                </a:solidFill>
                <a:latin typeface="Libre Baskerville"/>
                <a:ea typeface="Libre Baskerville"/>
                <a:cs typeface="Libre Baskerville"/>
                <a:sym typeface="Libre Baskerville"/>
              </a:rPr>
              <a:t>-Skill deficiencies on the job indicated by performance evaluation.++	</a:t>
            </a:r>
            <a:endParaRPr/>
          </a:p>
          <a:p>
            <a:pPr indent="-144510" lvl="0" marL="274320" marR="0" rtl="0" algn="l">
              <a:lnSpc>
                <a:spcPct val="90000"/>
              </a:lnSpc>
              <a:spcBef>
                <a:spcPts val="580"/>
              </a:spcBef>
              <a:spcAft>
                <a:spcPts val="0"/>
              </a:spcAft>
              <a:buClr>
                <a:schemeClr val="accent1"/>
              </a:buClr>
              <a:buSzPts val="2044"/>
              <a:buFont typeface="Noto Sans Symbols"/>
              <a:buNone/>
            </a:pPr>
            <a:r>
              <a:t/>
            </a:r>
            <a:endParaRPr b="0" i="0" sz="2405" u="none" cap="none" strike="noStrike">
              <a:solidFill>
                <a:schemeClr val="dk1"/>
              </a:solidFill>
              <a:latin typeface="Libre Baskerville"/>
              <a:ea typeface="Libre Baskerville"/>
              <a:cs typeface="Libre Baskerville"/>
              <a:sym typeface="Libre Baskerville"/>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