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9144000"/>
  <p:notesSz cx="6858000" cy="9144000"/>
  <p:embeddedFontLst>
    <p:embeddedFont>
      <p:font typeface="Arim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663176C-4BBF-4786-8901-6A58B1975FBD}">
  <a:tblStyle styleId="{9663176C-4BBF-4786-8901-6A58B1975FBD}" styleName="Table_0">
    <a:wholeTbl>
      <a:tcTxStyle b="off" i="off">
        <a:font>
          <a:latin typeface="Rockwell"/>
          <a:ea typeface="Rockwell"/>
          <a:cs typeface="Rockwel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AE7EA"/>
          </a:solidFill>
        </a:fill>
      </a:tcStyle>
    </a:wholeTbl>
    <a:band1H>
      <a:tcTxStyle/>
      <a:tcStyle>
        <a:fill>
          <a:solidFill>
            <a:srgbClr val="D2CCD2"/>
          </a:solidFill>
        </a:fill>
      </a:tcStyle>
    </a:band1H>
    <a:band2H>
      <a:tcTxStyle/>
    </a:band2H>
    <a:band1V>
      <a:tcTxStyle/>
      <a:tcStyle>
        <a:fill>
          <a:solidFill>
            <a:srgbClr val="D2CCD2"/>
          </a:solidFill>
        </a:fill>
      </a:tcStyle>
    </a:band1V>
    <a:band2V>
      <a:tcTxStyle/>
    </a:band2V>
    <a:lastCol>
      <a:tcTxStyle b="on" i="off">
        <a:font>
          <a:latin typeface="Rockwell"/>
          <a:ea typeface="Rockwell"/>
          <a:cs typeface="Rockwell"/>
        </a:font>
        <a:schemeClr val="lt1"/>
      </a:tcTxStyle>
      <a:tcStyle>
        <a:fill>
          <a:solidFill>
            <a:schemeClr val="accent1"/>
          </a:solidFill>
        </a:fill>
      </a:tcStyle>
    </a:lastCol>
    <a:firstCol>
      <a:tcTxStyle b="on" i="off">
        <a:font>
          <a:latin typeface="Rockwell"/>
          <a:ea typeface="Rockwell"/>
          <a:cs typeface="Rockwell"/>
        </a:font>
        <a:schemeClr val="lt1"/>
      </a:tcTxStyle>
      <a:tcStyle>
        <a:fill>
          <a:solidFill>
            <a:schemeClr val="accent1"/>
          </a:solidFill>
        </a:fill>
      </a:tcStyle>
    </a:firstCol>
    <a:lastRow>
      <a:tcTxStyle b="on" i="off">
        <a:font>
          <a:latin typeface="Rockwell"/>
          <a:ea typeface="Rockwell"/>
          <a:cs typeface="Rockwel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Rockwell"/>
          <a:ea typeface="Rockwell"/>
          <a:cs typeface="Rockwel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rimo-bold.fntdata"/><Relationship Id="rId30" Type="http://schemas.openxmlformats.org/officeDocument/2006/relationships/font" Target="fonts/Arimo-regular.fntdata"/><Relationship Id="rId11" Type="http://schemas.openxmlformats.org/officeDocument/2006/relationships/slide" Target="slides/slide5.xml"/><Relationship Id="rId33" Type="http://schemas.openxmlformats.org/officeDocument/2006/relationships/font" Target="fonts/Arimo-boldItalic.fntdata"/><Relationship Id="rId10" Type="http://schemas.openxmlformats.org/officeDocument/2006/relationships/slide" Target="slides/slide4.xml"/><Relationship Id="rId32" Type="http://schemas.openxmlformats.org/officeDocument/2006/relationships/font" Target="fonts/Arim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4800600" y="4624668"/>
            <a:ext cx="4038600" cy="9334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2800"/>
              <a:buFont typeface="Rockwell"/>
              <a:buNone/>
              <a:defRPr b="0" i="0" sz="2800" u="none" cap="none" strike="noStrike">
                <a:solidFill>
                  <a:schemeClr val="accen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4800600" y="5562599"/>
            <a:ext cx="4038600" cy="748553"/>
          </a:xfrm>
          <a:prstGeom prst="rect">
            <a:avLst/>
          </a:prstGeom>
          <a:noFill/>
          <a:ln>
            <a:noFill/>
          </a:ln>
        </p:spPr>
        <p:txBody>
          <a:bodyPr anchorCtr="0" anchor="t" bIns="45700" lIns="91425" spcFirstLastPara="1" rIns="91425" wrap="square" tIns="45700">
            <a:noAutofit/>
          </a:bodyPr>
          <a:lstStyle>
            <a:lvl1pPr lvl="0" marR="0" rtl="0" algn="l">
              <a:spcBef>
                <a:spcPts val="300"/>
              </a:spcBef>
              <a:spcAft>
                <a:spcPts val="0"/>
              </a:spcAft>
              <a:buClr>
                <a:schemeClr val="accent1"/>
              </a:buClr>
              <a:buSzPts val="1050"/>
              <a:buFont typeface="Noto Sans Symbols"/>
              <a:buNone/>
              <a:defRPr b="0" i="0" sz="1400" u="none" cap="none" strike="noStrike">
                <a:solidFill>
                  <a:srgbClr val="888888"/>
                </a:solidFill>
                <a:latin typeface="Rockwell"/>
                <a:ea typeface="Rockwell"/>
                <a:cs typeface="Rockwell"/>
                <a:sym typeface="Rockwell"/>
              </a:defRPr>
            </a:lvl1pPr>
            <a:lvl2pPr lvl="1" marR="0" rtl="0" algn="ctr">
              <a:spcBef>
                <a:spcPts val="600"/>
              </a:spcBef>
              <a:spcAft>
                <a:spcPts val="0"/>
              </a:spcAft>
              <a:buClr>
                <a:srgbClr val="B86EB8"/>
              </a:buClr>
              <a:buSzPts val="1350"/>
              <a:buFont typeface="Noto Sans Symbols"/>
              <a:buNone/>
              <a:defRPr b="0" i="0" sz="1800" u="none" cap="none" strike="noStrike">
                <a:solidFill>
                  <a:srgbClr val="888888"/>
                </a:solidFill>
                <a:latin typeface="Rockwell"/>
                <a:ea typeface="Rockwell"/>
                <a:cs typeface="Rockwell"/>
                <a:sym typeface="Rockwell"/>
              </a:defRPr>
            </a:lvl2pPr>
            <a:lvl3pPr lvl="2" marR="0" rtl="0" algn="ctr">
              <a:spcBef>
                <a:spcPts val="600"/>
              </a:spcBef>
              <a:spcAft>
                <a:spcPts val="0"/>
              </a:spcAft>
              <a:buClr>
                <a:schemeClr val="accent1"/>
              </a:buClr>
              <a:buSzPts val="1350"/>
              <a:buFont typeface="Noto Sans Symbols"/>
              <a:buNone/>
              <a:defRPr b="0" i="0" sz="1800" u="none" cap="none" strike="noStrike">
                <a:solidFill>
                  <a:srgbClr val="888888"/>
                </a:solidFill>
                <a:latin typeface="Rockwell"/>
                <a:ea typeface="Rockwell"/>
                <a:cs typeface="Rockwell"/>
                <a:sym typeface="Rockwell"/>
              </a:defRPr>
            </a:lvl3pPr>
            <a:lvl4pPr lvl="3" marR="0" rtl="0" algn="ctr">
              <a:spcBef>
                <a:spcPts val="600"/>
              </a:spcBef>
              <a:spcAft>
                <a:spcPts val="0"/>
              </a:spcAft>
              <a:buClr>
                <a:srgbClr val="B86EB8"/>
              </a:buClr>
              <a:buSzPts val="1350"/>
              <a:buFont typeface="Noto Sans Symbols"/>
              <a:buNone/>
              <a:defRPr b="0" i="0" sz="1800" u="none" cap="none" strike="noStrike">
                <a:solidFill>
                  <a:srgbClr val="888888"/>
                </a:solidFill>
                <a:latin typeface="Rockwell"/>
                <a:ea typeface="Rockwell"/>
                <a:cs typeface="Rockwell"/>
                <a:sym typeface="Rockwell"/>
              </a:defRPr>
            </a:lvl4pPr>
            <a:lvl5pPr lvl="4" marR="0" rtl="0" algn="ctr">
              <a:spcBef>
                <a:spcPts val="600"/>
              </a:spcBef>
              <a:spcAft>
                <a:spcPts val="0"/>
              </a:spcAft>
              <a:buClr>
                <a:schemeClr val="accent1"/>
              </a:buClr>
              <a:buSzPts val="1350"/>
              <a:buFont typeface="Noto Sans Symbols"/>
              <a:buNone/>
              <a:defRPr b="0" i="0" sz="1800" u="none" cap="none" strike="noStrike">
                <a:solidFill>
                  <a:srgbClr val="888888"/>
                </a:solidFill>
                <a:latin typeface="Rockwell"/>
                <a:ea typeface="Rockwell"/>
                <a:cs typeface="Rockwell"/>
                <a:sym typeface="Rockwell"/>
              </a:defRPr>
            </a:lvl5pPr>
            <a:lvl6pPr lvl="5" marR="0" rtl="0" algn="ctr">
              <a:spcBef>
                <a:spcPts val="360"/>
              </a:spcBef>
              <a:spcAft>
                <a:spcPts val="0"/>
              </a:spcAft>
              <a:buClr>
                <a:srgbClr val="B86EB8"/>
              </a:buClr>
              <a:buSzPts val="1350"/>
              <a:buFont typeface="Noto Sans Symbols"/>
              <a:buNone/>
              <a:defRPr b="0" i="0" sz="1800" u="none" cap="none" strike="noStrike">
                <a:solidFill>
                  <a:srgbClr val="888888"/>
                </a:solidFill>
                <a:latin typeface="Rockwell"/>
                <a:ea typeface="Rockwell"/>
                <a:cs typeface="Rockwell"/>
                <a:sym typeface="Rockwell"/>
              </a:defRPr>
            </a:lvl6pPr>
            <a:lvl7pPr lvl="6" marR="0" rtl="0" algn="ctr">
              <a:spcBef>
                <a:spcPts val="360"/>
              </a:spcBef>
              <a:spcAft>
                <a:spcPts val="0"/>
              </a:spcAft>
              <a:buClr>
                <a:schemeClr val="accent1"/>
              </a:buClr>
              <a:buSzPts val="1350"/>
              <a:buFont typeface="Noto Sans Symbols"/>
              <a:buNone/>
              <a:defRPr b="0" i="0" sz="1800" u="none" cap="none" strike="noStrike">
                <a:solidFill>
                  <a:srgbClr val="888888"/>
                </a:solidFill>
                <a:latin typeface="Rockwell"/>
                <a:ea typeface="Rockwell"/>
                <a:cs typeface="Rockwell"/>
                <a:sym typeface="Rockwell"/>
              </a:defRPr>
            </a:lvl7pPr>
            <a:lvl8pPr lvl="7" marR="0" rtl="0" algn="ctr">
              <a:spcBef>
                <a:spcPts val="360"/>
              </a:spcBef>
              <a:spcAft>
                <a:spcPts val="0"/>
              </a:spcAft>
              <a:buClr>
                <a:srgbClr val="B86EB8"/>
              </a:buClr>
              <a:buSzPts val="1350"/>
              <a:buFont typeface="Noto Sans Symbols"/>
              <a:buNone/>
              <a:defRPr b="0" i="0" sz="1800" u="none" cap="none" strike="noStrike">
                <a:solidFill>
                  <a:srgbClr val="888888"/>
                </a:solidFill>
                <a:latin typeface="Rockwell"/>
                <a:ea typeface="Rockwell"/>
                <a:cs typeface="Rockwell"/>
                <a:sym typeface="Rockwell"/>
              </a:defRPr>
            </a:lvl8pPr>
            <a:lvl9pPr lvl="8" marR="0" rtl="0" algn="ctr">
              <a:spcBef>
                <a:spcPts val="360"/>
              </a:spcBef>
              <a:spcAft>
                <a:spcPts val="0"/>
              </a:spcAft>
              <a:buClr>
                <a:schemeClr val="accent1"/>
              </a:buClr>
              <a:buSzPts val="1350"/>
              <a:buFont typeface="Noto Sans Symbols"/>
              <a:buNone/>
              <a:defRPr b="0" i="0" sz="1800" u="none" cap="none" strike="noStrike">
                <a:solidFill>
                  <a:srgbClr val="888888"/>
                </a:solidFill>
                <a:latin typeface="Rockwell"/>
                <a:ea typeface="Rockwell"/>
                <a:cs typeface="Rockwell"/>
                <a:sym typeface="Rockwell"/>
              </a:defRPr>
            </a:lvl9pPr>
          </a:lstStyle>
          <a:p/>
        </p:txBody>
      </p:sp>
      <p:sp>
        <p:nvSpPr>
          <p:cNvPr id="14" name="Google Shape;14;p2"/>
          <p:cNvSpPr txBox="1"/>
          <p:nvPr>
            <p:ph idx="10" type="dt"/>
          </p:nvPr>
        </p:nvSpPr>
        <p:spPr>
          <a:xfrm>
            <a:off x="4800600" y="6425640"/>
            <a:ext cx="123264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5" name="Google Shape;15;p2"/>
          <p:cNvSpPr txBox="1"/>
          <p:nvPr>
            <p:ph idx="11" type="ftr"/>
          </p:nvPr>
        </p:nvSpPr>
        <p:spPr>
          <a:xfrm>
            <a:off x="6311153" y="6425640"/>
            <a:ext cx="2617694"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6" name="Google Shape;16;p2"/>
          <p:cNvSpPr/>
          <p:nvPr/>
        </p:nvSpPr>
        <p:spPr>
          <a:xfrm>
            <a:off x="282575" y="228600"/>
            <a:ext cx="4235450" cy="41879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7" name="Google Shape;17;p2"/>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8" name="Google Shape;18;p2"/>
          <p:cNvSpPr/>
          <p:nvPr/>
        </p:nvSpPr>
        <p:spPr>
          <a:xfrm>
            <a:off x="4624388" y="237744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9" name="Google Shape;19;p2"/>
          <p:cNvSpPr txBox="1"/>
          <p:nvPr/>
        </p:nvSpPr>
        <p:spPr>
          <a:xfrm>
            <a:off x="424891" y="174812"/>
            <a:ext cx="413309" cy="830997"/>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5400" u="none" cap="none" strike="noStrike">
                <a:solidFill>
                  <a:srgbClr val="B86EB8"/>
                </a:solidFill>
                <a:latin typeface="Rockwell"/>
                <a:ea typeface="Rockwell"/>
                <a:cs typeface="Rockwell"/>
                <a:sym typeface="Rockwell"/>
              </a:rPr>
              <a:t>+</a:t>
            </a:r>
            <a:endParaRPr/>
          </a:p>
        </p:txBody>
      </p:sp>
      <p:sp>
        <p:nvSpPr>
          <p:cNvPr id="20" name="Google Shape;20;p2"/>
          <p:cNvSpPr/>
          <p:nvPr/>
        </p:nvSpPr>
        <p:spPr>
          <a:xfrm>
            <a:off x="4624388" y="228600"/>
            <a:ext cx="2057400" cy="2039112"/>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21" name="Google Shape;21;p2"/>
          <p:cNvSpPr/>
          <p:nvPr/>
        </p:nvSpPr>
        <p:spPr>
          <a:xfrm>
            <a:off x="6802438" y="2377440"/>
            <a:ext cx="2057400" cy="20391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 Content">
  <p:cSld name="4 Content">
    <p:spTree>
      <p:nvGrpSpPr>
        <p:cNvPr id="101" name="Shape 101"/>
        <p:cNvGrpSpPr/>
        <p:nvPr/>
      </p:nvGrpSpPr>
      <p:grpSpPr>
        <a:xfrm>
          <a:off x="0" y="0"/>
          <a:ext cx="0" cy="0"/>
          <a:chOff x="0" y="0"/>
          <a:chExt cx="0" cy="0"/>
        </a:xfrm>
      </p:grpSpPr>
      <p:sp>
        <p:nvSpPr>
          <p:cNvPr id="102" name="Google Shape;102;p11"/>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03" name="Google Shape;103;p11"/>
          <p:cNvSpPr txBox="1"/>
          <p:nvPr/>
        </p:nvSpPr>
        <p:spPr>
          <a:xfrm>
            <a:off x="223185" y="228600"/>
            <a:ext cx="260909"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600">
                <a:solidFill>
                  <a:srgbClr val="B86EB8"/>
                </a:solidFill>
                <a:latin typeface="Rockwell"/>
                <a:ea typeface="Rockwell"/>
                <a:cs typeface="Rockwell"/>
                <a:sym typeface="Rockwell"/>
              </a:rPr>
              <a:t>+</a:t>
            </a:r>
            <a:endParaRPr/>
          </a:p>
        </p:txBody>
      </p:sp>
      <p:sp>
        <p:nvSpPr>
          <p:cNvPr id="104" name="Google Shape;104;p11"/>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Rockwell"/>
              <a:buNone/>
              <a:defRPr b="0" i="0" sz="3600" u="none" cap="none" strike="noStrike">
                <a:solidFill>
                  <a:schemeClr val="accen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5" name="Google Shape;105;p11"/>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06" name="Google Shape;106;p11"/>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07" name="Google Shape;107;p1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400">
                <a:solidFill>
                  <a:schemeClr val="lt1"/>
                </a:solidFill>
                <a:latin typeface="Rockwell"/>
                <a:ea typeface="Rockwell"/>
                <a:cs typeface="Rockwell"/>
                <a:sym typeface="Rockwell"/>
              </a:defRPr>
            </a:lvl1pPr>
            <a:lvl2pPr indent="0" lvl="1" marL="0" marR="0" rtl="0" algn="r">
              <a:spcBef>
                <a:spcPts val="0"/>
              </a:spcBef>
              <a:buNone/>
              <a:defRPr sz="1400">
                <a:solidFill>
                  <a:schemeClr val="lt1"/>
                </a:solidFill>
                <a:latin typeface="Rockwell"/>
                <a:ea typeface="Rockwell"/>
                <a:cs typeface="Rockwell"/>
                <a:sym typeface="Rockwell"/>
              </a:defRPr>
            </a:lvl2pPr>
            <a:lvl3pPr indent="0" lvl="2" marL="0" marR="0" rtl="0" algn="r">
              <a:spcBef>
                <a:spcPts val="0"/>
              </a:spcBef>
              <a:buNone/>
              <a:defRPr sz="1400">
                <a:solidFill>
                  <a:schemeClr val="lt1"/>
                </a:solidFill>
                <a:latin typeface="Rockwell"/>
                <a:ea typeface="Rockwell"/>
                <a:cs typeface="Rockwell"/>
                <a:sym typeface="Rockwell"/>
              </a:defRPr>
            </a:lvl3pPr>
            <a:lvl4pPr indent="0" lvl="3" marL="0" marR="0" rtl="0" algn="r">
              <a:spcBef>
                <a:spcPts val="0"/>
              </a:spcBef>
              <a:buNone/>
              <a:defRPr sz="1400">
                <a:solidFill>
                  <a:schemeClr val="lt1"/>
                </a:solidFill>
                <a:latin typeface="Rockwell"/>
                <a:ea typeface="Rockwell"/>
                <a:cs typeface="Rockwell"/>
                <a:sym typeface="Rockwell"/>
              </a:defRPr>
            </a:lvl4pPr>
            <a:lvl5pPr indent="0" lvl="4" marL="0" marR="0" rtl="0" algn="r">
              <a:spcBef>
                <a:spcPts val="0"/>
              </a:spcBef>
              <a:buNone/>
              <a:defRPr sz="1400">
                <a:solidFill>
                  <a:schemeClr val="lt1"/>
                </a:solidFill>
                <a:latin typeface="Rockwell"/>
                <a:ea typeface="Rockwell"/>
                <a:cs typeface="Rockwell"/>
                <a:sym typeface="Rockwell"/>
              </a:defRPr>
            </a:lvl5pPr>
            <a:lvl6pPr indent="0" lvl="5" marL="0" marR="0" rtl="0" algn="r">
              <a:spcBef>
                <a:spcPts val="0"/>
              </a:spcBef>
              <a:buNone/>
              <a:defRPr sz="1400">
                <a:solidFill>
                  <a:schemeClr val="lt1"/>
                </a:solidFill>
                <a:latin typeface="Rockwell"/>
                <a:ea typeface="Rockwell"/>
                <a:cs typeface="Rockwell"/>
                <a:sym typeface="Rockwell"/>
              </a:defRPr>
            </a:lvl6pPr>
            <a:lvl7pPr indent="0" lvl="6" marL="0" marR="0" rtl="0" algn="r">
              <a:spcBef>
                <a:spcPts val="0"/>
              </a:spcBef>
              <a:buNone/>
              <a:defRPr sz="1400">
                <a:solidFill>
                  <a:schemeClr val="lt1"/>
                </a:solidFill>
                <a:latin typeface="Rockwell"/>
                <a:ea typeface="Rockwell"/>
                <a:cs typeface="Rockwell"/>
                <a:sym typeface="Rockwell"/>
              </a:defRPr>
            </a:lvl7pPr>
            <a:lvl8pPr indent="0" lvl="7" marL="0" marR="0" rtl="0" algn="r">
              <a:spcBef>
                <a:spcPts val="0"/>
              </a:spcBef>
              <a:buNone/>
              <a:defRPr sz="1400">
                <a:solidFill>
                  <a:schemeClr val="lt1"/>
                </a:solidFill>
                <a:latin typeface="Rockwell"/>
                <a:ea typeface="Rockwell"/>
                <a:cs typeface="Rockwell"/>
                <a:sym typeface="Rockwell"/>
              </a:defRPr>
            </a:lvl8pPr>
            <a:lvl9pPr indent="0" lvl="8" marL="0" marR="0" rtl="0" algn="r">
              <a:spcBef>
                <a:spcPts val="0"/>
              </a:spcBef>
              <a:buNone/>
              <a:defRPr sz="1400">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11"/>
          <p:cNvSpPr txBox="1"/>
          <p:nvPr>
            <p:ph idx="1" type="body"/>
          </p:nvPr>
        </p:nvSpPr>
        <p:spPr>
          <a:xfrm>
            <a:off x="502920" y="1985963"/>
            <a:ext cx="3657413" cy="1965960"/>
          </a:xfrm>
          <a:prstGeom prst="rect">
            <a:avLst/>
          </a:prstGeom>
          <a:noFill/>
          <a:ln>
            <a:noFill/>
          </a:ln>
        </p:spPr>
        <p:txBody>
          <a:bodyPr anchorCtr="0" anchor="t" bIns="45700" lIns="91425" spcFirstLastPara="1" rIns="91425" wrap="square" tIns="45700">
            <a:noAutofit/>
          </a:bodyPr>
          <a:lstStyle>
            <a:lvl1pPr indent="-314325" lvl="0" marL="457200" marR="0" rtl="0" algn="l">
              <a:spcBef>
                <a:spcPts val="20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109" name="Google Shape;109;p11"/>
          <p:cNvSpPr txBox="1"/>
          <p:nvPr>
            <p:ph idx="2" type="body"/>
          </p:nvPr>
        </p:nvSpPr>
        <p:spPr>
          <a:xfrm>
            <a:off x="502920" y="4164965"/>
            <a:ext cx="3657413" cy="1965960"/>
          </a:xfrm>
          <a:prstGeom prst="rect">
            <a:avLst/>
          </a:prstGeom>
          <a:noFill/>
          <a:ln>
            <a:noFill/>
          </a:ln>
        </p:spPr>
        <p:txBody>
          <a:bodyPr anchorCtr="0" anchor="t" bIns="45700" lIns="91425" spcFirstLastPara="1" rIns="91425" wrap="square" tIns="45700">
            <a:noAutofit/>
          </a:bodyPr>
          <a:lstStyle>
            <a:lvl1pPr indent="-314325" lvl="0" marL="457200" marR="0" rtl="0" algn="l">
              <a:spcBef>
                <a:spcPts val="20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110" name="Google Shape;110;p11"/>
          <p:cNvSpPr txBox="1"/>
          <p:nvPr>
            <p:ph idx="3" type="body"/>
          </p:nvPr>
        </p:nvSpPr>
        <p:spPr>
          <a:xfrm>
            <a:off x="4410075" y="1985963"/>
            <a:ext cx="3657600" cy="1965960"/>
          </a:xfrm>
          <a:prstGeom prst="rect">
            <a:avLst/>
          </a:prstGeom>
          <a:noFill/>
          <a:ln>
            <a:noFill/>
          </a:ln>
        </p:spPr>
        <p:txBody>
          <a:bodyPr anchorCtr="0" anchor="t" bIns="45700" lIns="91425" spcFirstLastPara="1" rIns="91425" wrap="square" tIns="45700">
            <a:noAutofit/>
          </a:bodyPr>
          <a:lstStyle>
            <a:lvl1pPr indent="-314325" lvl="0" marL="457200" marR="0" rtl="0" algn="l">
              <a:spcBef>
                <a:spcPts val="20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111" name="Google Shape;111;p11"/>
          <p:cNvSpPr txBox="1"/>
          <p:nvPr>
            <p:ph idx="4" type="body"/>
          </p:nvPr>
        </p:nvSpPr>
        <p:spPr>
          <a:xfrm>
            <a:off x="4410075" y="4169664"/>
            <a:ext cx="3657600" cy="1965960"/>
          </a:xfrm>
          <a:prstGeom prst="rect">
            <a:avLst/>
          </a:prstGeom>
          <a:noFill/>
          <a:ln>
            <a:noFill/>
          </a:ln>
        </p:spPr>
        <p:txBody>
          <a:bodyPr anchorCtr="0" anchor="t" bIns="45700" lIns="91425" spcFirstLastPara="1" rIns="91425" wrap="square" tIns="45700">
            <a:noAutofit/>
          </a:bodyPr>
          <a:lstStyle>
            <a:lvl1pPr indent="-314325" lvl="0" marL="457200" marR="0" rtl="0" algn="l">
              <a:spcBef>
                <a:spcPts val="20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112" name="Shape 112"/>
        <p:cNvGrpSpPr/>
        <p:nvPr/>
      </p:nvGrpSpPr>
      <p:grpSpPr>
        <a:xfrm>
          <a:off x="0" y="0"/>
          <a:ext cx="0" cy="0"/>
          <a:chOff x="0" y="0"/>
          <a:chExt cx="0" cy="0"/>
        </a:xfrm>
      </p:grpSpPr>
      <p:sp>
        <p:nvSpPr>
          <p:cNvPr id="113" name="Google Shape;113;p12"/>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14" name="Google Shape;114;p12"/>
          <p:cNvSpPr txBox="1"/>
          <p:nvPr/>
        </p:nvSpPr>
        <p:spPr>
          <a:xfrm>
            <a:off x="223185" y="228600"/>
            <a:ext cx="260909"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600">
                <a:solidFill>
                  <a:srgbClr val="B86EB8"/>
                </a:solidFill>
                <a:latin typeface="Rockwell"/>
                <a:ea typeface="Rockwell"/>
                <a:cs typeface="Rockwell"/>
                <a:sym typeface="Rockwell"/>
              </a:rPr>
              <a:t>+</a:t>
            </a:r>
            <a:endParaRPr/>
          </a:p>
        </p:txBody>
      </p:sp>
      <p:sp>
        <p:nvSpPr>
          <p:cNvPr id="115" name="Google Shape;115;p12"/>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Rockwell"/>
              <a:buNone/>
              <a:defRPr b="0" i="0" sz="3600" u="none" cap="none" strike="noStrike">
                <a:solidFill>
                  <a:schemeClr val="accen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6" name="Google Shape;116;p12"/>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17" name="Google Shape;117;p12"/>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18" name="Google Shape;118;p1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400">
                <a:solidFill>
                  <a:schemeClr val="lt1"/>
                </a:solidFill>
                <a:latin typeface="Rockwell"/>
                <a:ea typeface="Rockwell"/>
                <a:cs typeface="Rockwell"/>
                <a:sym typeface="Rockwell"/>
              </a:defRPr>
            </a:lvl1pPr>
            <a:lvl2pPr indent="0" lvl="1" marL="0" marR="0" rtl="0" algn="r">
              <a:spcBef>
                <a:spcPts val="0"/>
              </a:spcBef>
              <a:buNone/>
              <a:defRPr sz="1400">
                <a:solidFill>
                  <a:schemeClr val="lt1"/>
                </a:solidFill>
                <a:latin typeface="Rockwell"/>
                <a:ea typeface="Rockwell"/>
                <a:cs typeface="Rockwell"/>
                <a:sym typeface="Rockwell"/>
              </a:defRPr>
            </a:lvl2pPr>
            <a:lvl3pPr indent="0" lvl="2" marL="0" marR="0" rtl="0" algn="r">
              <a:spcBef>
                <a:spcPts val="0"/>
              </a:spcBef>
              <a:buNone/>
              <a:defRPr sz="1400">
                <a:solidFill>
                  <a:schemeClr val="lt1"/>
                </a:solidFill>
                <a:latin typeface="Rockwell"/>
                <a:ea typeface="Rockwell"/>
                <a:cs typeface="Rockwell"/>
                <a:sym typeface="Rockwell"/>
              </a:defRPr>
            </a:lvl3pPr>
            <a:lvl4pPr indent="0" lvl="3" marL="0" marR="0" rtl="0" algn="r">
              <a:spcBef>
                <a:spcPts val="0"/>
              </a:spcBef>
              <a:buNone/>
              <a:defRPr sz="1400">
                <a:solidFill>
                  <a:schemeClr val="lt1"/>
                </a:solidFill>
                <a:latin typeface="Rockwell"/>
                <a:ea typeface="Rockwell"/>
                <a:cs typeface="Rockwell"/>
                <a:sym typeface="Rockwell"/>
              </a:defRPr>
            </a:lvl4pPr>
            <a:lvl5pPr indent="0" lvl="4" marL="0" marR="0" rtl="0" algn="r">
              <a:spcBef>
                <a:spcPts val="0"/>
              </a:spcBef>
              <a:buNone/>
              <a:defRPr sz="1400">
                <a:solidFill>
                  <a:schemeClr val="lt1"/>
                </a:solidFill>
                <a:latin typeface="Rockwell"/>
                <a:ea typeface="Rockwell"/>
                <a:cs typeface="Rockwell"/>
                <a:sym typeface="Rockwell"/>
              </a:defRPr>
            </a:lvl5pPr>
            <a:lvl6pPr indent="0" lvl="5" marL="0" marR="0" rtl="0" algn="r">
              <a:spcBef>
                <a:spcPts val="0"/>
              </a:spcBef>
              <a:buNone/>
              <a:defRPr sz="1400">
                <a:solidFill>
                  <a:schemeClr val="lt1"/>
                </a:solidFill>
                <a:latin typeface="Rockwell"/>
                <a:ea typeface="Rockwell"/>
                <a:cs typeface="Rockwell"/>
                <a:sym typeface="Rockwell"/>
              </a:defRPr>
            </a:lvl6pPr>
            <a:lvl7pPr indent="0" lvl="6" marL="0" marR="0" rtl="0" algn="r">
              <a:spcBef>
                <a:spcPts val="0"/>
              </a:spcBef>
              <a:buNone/>
              <a:defRPr sz="1400">
                <a:solidFill>
                  <a:schemeClr val="lt1"/>
                </a:solidFill>
                <a:latin typeface="Rockwell"/>
                <a:ea typeface="Rockwell"/>
                <a:cs typeface="Rockwell"/>
                <a:sym typeface="Rockwell"/>
              </a:defRPr>
            </a:lvl7pPr>
            <a:lvl8pPr indent="0" lvl="7" marL="0" marR="0" rtl="0" algn="r">
              <a:spcBef>
                <a:spcPts val="0"/>
              </a:spcBef>
              <a:buNone/>
              <a:defRPr sz="1400">
                <a:solidFill>
                  <a:schemeClr val="lt1"/>
                </a:solidFill>
                <a:latin typeface="Rockwell"/>
                <a:ea typeface="Rockwell"/>
                <a:cs typeface="Rockwell"/>
                <a:sym typeface="Rockwell"/>
              </a:defRPr>
            </a:lvl8pPr>
            <a:lvl9pPr indent="0" lvl="8" marL="0" marR="0" rtl="0" algn="r">
              <a:spcBef>
                <a:spcPts val="0"/>
              </a:spcBef>
              <a:buNone/>
              <a:defRPr sz="1400">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119" name="Shape 119"/>
        <p:cNvGrpSpPr/>
        <p:nvPr/>
      </p:nvGrpSpPr>
      <p:grpSpPr>
        <a:xfrm>
          <a:off x="0" y="0"/>
          <a:ext cx="0" cy="0"/>
          <a:chOff x="0" y="0"/>
          <a:chExt cx="0" cy="0"/>
        </a:xfrm>
      </p:grpSpPr>
      <p:sp>
        <p:nvSpPr>
          <p:cNvPr id="120" name="Google Shape;120;p13"/>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21" name="Google Shape;121;p13"/>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22" name="Google Shape;122;p13"/>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23" name="Google Shape;123;p1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400">
                <a:solidFill>
                  <a:schemeClr val="lt1"/>
                </a:solidFill>
                <a:latin typeface="Rockwell"/>
                <a:ea typeface="Rockwell"/>
                <a:cs typeface="Rockwell"/>
                <a:sym typeface="Rockwell"/>
              </a:defRPr>
            </a:lvl1pPr>
            <a:lvl2pPr indent="0" lvl="1" marL="0" marR="0" rtl="0" algn="r">
              <a:spcBef>
                <a:spcPts val="0"/>
              </a:spcBef>
              <a:buNone/>
              <a:defRPr sz="1400">
                <a:solidFill>
                  <a:schemeClr val="lt1"/>
                </a:solidFill>
                <a:latin typeface="Rockwell"/>
                <a:ea typeface="Rockwell"/>
                <a:cs typeface="Rockwell"/>
                <a:sym typeface="Rockwell"/>
              </a:defRPr>
            </a:lvl2pPr>
            <a:lvl3pPr indent="0" lvl="2" marL="0" marR="0" rtl="0" algn="r">
              <a:spcBef>
                <a:spcPts val="0"/>
              </a:spcBef>
              <a:buNone/>
              <a:defRPr sz="1400">
                <a:solidFill>
                  <a:schemeClr val="lt1"/>
                </a:solidFill>
                <a:latin typeface="Rockwell"/>
                <a:ea typeface="Rockwell"/>
                <a:cs typeface="Rockwell"/>
                <a:sym typeface="Rockwell"/>
              </a:defRPr>
            </a:lvl3pPr>
            <a:lvl4pPr indent="0" lvl="3" marL="0" marR="0" rtl="0" algn="r">
              <a:spcBef>
                <a:spcPts val="0"/>
              </a:spcBef>
              <a:buNone/>
              <a:defRPr sz="1400">
                <a:solidFill>
                  <a:schemeClr val="lt1"/>
                </a:solidFill>
                <a:latin typeface="Rockwell"/>
                <a:ea typeface="Rockwell"/>
                <a:cs typeface="Rockwell"/>
                <a:sym typeface="Rockwell"/>
              </a:defRPr>
            </a:lvl4pPr>
            <a:lvl5pPr indent="0" lvl="4" marL="0" marR="0" rtl="0" algn="r">
              <a:spcBef>
                <a:spcPts val="0"/>
              </a:spcBef>
              <a:buNone/>
              <a:defRPr sz="1400">
                <a:solidFill>
                  <a:schemeClr val="lt1"/>
                </a:solidFill>
                <a:latin typeface="Rockwell"/>
                <a:ea typeface="Rockwell"/>
                <a:cs typeface="Rockwell"/>
                <a:sym typeface="Rockwell"/>
              </a:defRPr>
            </a:lvl5pPr>
            <a:lvl6pPr indent="0" lvl="5" marL="0" marR="0" rtl="0" algn="r">
              <a:spcBef>
                <a:spcPts val="0"/>
              </a:spcBef>
              <a:buNone/>
              <a:defRPr sz="1400">
                <a:solidFill>
                  <a:schemeClr val="lt1"/>
                </a:solidFill>
                <a:latin typeface="Rockwell"/>
                <a:ea typeface="Rockwell"/>
                <a:cs typeface="Rockwell"/>
                <a:sym typeface="Rockwell"/>
              </a:defRPr>
            </a:lvl6pPr>
            <a:lvl7pPr indent="0" lvl="6" marL="0" marR="0" rtl="0" algn="r">
              <a:spcBef>
                <a:spcPts val="0"/>
              </a:spcBef>
              <a:buNone/>
              <a:defRPr sz="1400">
                <a:solidFill>
                  <a:schemeClr val="lt1"/>
                </a:solidFill>
                <a:latin typeface="Rockwell"/>
                <a:ea typeface="Rockwell"/>
                <a:cs typeface="Rockwell"/>
                <a:sym typeface="Rockwell"/>
              </a:defRPr>
            </a:lvl7pPr>
            <a:lvl8pPr indent="0" lvl="7" marL="0" marR="0" rtl="0" algn="r">
              <a:spcBef>
                <a:spcPts val="0"/>
              </a:spcBef>
              <a:buNone/>
              <a:defRPr sz="1400">
                <a:solidFill>
                  <a:schemeClr val="lt1"/>
                </a:solidFill>
                <a:latin typeface="Rockwell"/>
                <a:ea typeface="Rockwell"/>
                <a:cs typeface="Rockwell"/>
                <a:sym typeface="Rockwell"/>
              </a:defRPr>
            </a:lvl8pPr>
            <a:lvl9pPr indent="0" lvl="8" marL="0" marR="0" rtl="0" algn="r">
              <a:spcBef>
                <a:spcPts val="0"/>
              </a:spcBef>
              <a:buNone/>
              <a:defRPr sz="1400">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24" name="Shape 124"/>
        <p:cNvGrpSpPr/>
        <p:nvPr/>
      </p:nvGrpSpPr>
      <p:grpSpPr>
        <a:xfrm>
          <a:off x="0" y="0"/>
          <a:ext cx="0" cy="0"/>
          <a:chOff x="0" y="0"/>
          <a:chExt cx="0" cy="0"/>
        </a:xfrm>
      </p:grpSpPr>
      <p:sp>
        <p:nvSpPr>
          <p:cNvPr id="125" name="Google Shape;125;p14"/>
          <p:cNvSpPr/>
          <p:nvPr/>
        </p:nvSpPr>
        <p:spPr>
          <a:xfrm>
            <a:off x="282575" y="228600"/>
            <a:ext cx="3451225"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26" name="Google Shape;126;p14"/>
          <p:cNvSpPr txBox="1"/>
          <p:nvPr>
            <p:ph type="title"/>
          </p:nvPr>
        </p:nvSpPr>
        <p:spPr>
          <a:xfrm>
            <a:off x="380555" y="2571750"/>
            <a:ext cx="3255264"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1"/>
              </a:buClr>
              <a:buSzPts val="2600"/>
              <a:buFont typeface="Rockwell"/>
              <a:buNone/>
              <a:defRPr b="0" i="0" sz="2600" u="none" cap="none" strike="noStrike">
                <a:solidFill>
                  <a:schemeClr val="l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7" name="Google Shape;127;p14"/>
          <p:cNvSpPr txBox="1"/>
          <p:nvPr>
            <p:ph idx="1" type="body"/>
          </p:nvPr>
        </p:nvSpPr>
        <p:spPr>
          <a:xfrm>
            <a:off x="4168775" y="273050"/>
            <a:ext cx="4597399" cy="5853113"/>
          </a:xfrm>
          <a:prstGeom prst="rect">
            <a:avLst/>
          </a:prstGeom>
          <a:noFill/>
          <a:ln>
            <a:noFill/>
          </a:ln>
        </p:spPr>
        <p:txBody>
          <a:bodyPr anchorCtr="0" anchor="t" bIns="45700" lIns="91425" spcFirstLastPara="1" rIns="91425" wrap="square" tIns="45700">
            <a:noAutofit/>
          </a:bodyPr>
          <a:lstStyle>
            <a:lvl1pPr indent="-314325" lvl="0" marL="457200" marR="0" rtl="0" algn="l">
              <a:spcBef>
                <a:spcPts val="20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23850" lvl="5" marL="2743200" marR="0" rtl="0" algn="l">
              <a:spcBef>
                <a:spcPts val="400"/>
              </a:spcBef>
              <a:spcAft>
                <a:spcPts val="0"/>
              </a:spcAft>
              <a:buClr>
                <a:srgbClr val="B86EB8"/>
              </a:buClr>
              <a:buSzPts val="1500"/>
              <a:buFont typeface="Noto Sans Symbols"/>
              <a:buChar char="■"/>
              <a:defRPr b="0" i="0" sz="2000" u="none" cap="none" strike="noStrike">
                <a:solidFill>
                  <a:srgbClr val="595959"/>
                </a:solidFill>
                <a:latin typeface="Rockwell"/>
                <a:ea typeface="Rockwell"/>
                <a:cs typeface="Rockwell"/>
                <a:sym typeface="Rockwell"/>
              </a:defRPr>
            </a:lvl6pPr>
            <a:lvl7pPr indent="-323850" lvl="6" marL="3200400" marR="0" rtl="0" algn="l">
              <a:spcBef>
                <a:spcPts val="4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7pPr>
            <a:lvl8pPr indent="-323850" lvl="7" marL="3657600" marR="0" rtl="0" algn="l">
              <a:spcBef>
                <a:spcPts val="400"/>
              </a:spcBef>
              <a:spcAft>
                <a:spcPts val="0"/>
              </a:spcAft>
              <a:buClr>
                <a:srgbClr val="B86EB8"/>
              </a:buClr>
              <a:buSzPts val="1500"/>
              <a:buFont typeface="Noto Sans Symbols"/>
              <a:buChar char="■"/>
              <a:defRPr b="0" i="0" sz="2000" u="none" cap="none" strike="noStrike">
                <a:solidFill>
                  <a:srgbClr val="595959"/>
                </a:solidFill>
                <a:latin typeface="Rockwell"/>
                <a:ea typeface="Rockwell"/>
                <a:cs typeface="Rockwell"/>
                <a:sym typeface="Rockwell"/>
              </a:defRPr>
            </a:lvl8pPr>
            <a:lvl9pPr indent="-323850" lvl="8" marL="4114800" marR="0" rtl="0" algn="l">
              <a:spcBef>
                <a:spcPts val="4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9pPr>
          </a:lstStyle>
          <a:p/>
        </p:txBody>
      </p:sp>
      <p:sp>
        <p:nvSpPr>
          <p:cNvPr id="128" name="Google Shape;128;p14"/>
          <p:cNvSpPr txBox="1"/>
          <p:nvPr>
            <p:ph idx="2" type="body"/>
          </p:nvPr>
        </p:nvSpPr>
        <p:spPr>
          <a:xfrm>
            <a:off x="381093" y="3733800"/>
            <a:ext cx="3255264" cy="23923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600"/>
              </a:spcBef>
              <a:spcAft>
                <a:spcPts val="0"/>
              </a:spcAft>
              <a:buClr>
                <a:schemeClr val="accent1"/>
              </a:buClr>
              <a:buSzPts val="1050"/>
              <a:buFont typeface="Noto Sans Symbols"/>
              <a:buNone/>
              <a:defRPr b="0" i="0" sz="1400" u="none" cap="none" strike="noStrike">
                <a:solidFill>
                  <a:schemeClr val="lt1"/>
                </a:solidFill>
                <a:latin typeface="Rockwell"/>
                <a:ea typeface="Rockwell"/>
                <a:cs typeface="Rockwell"/>
                <a:sym typeface="Rockwell"/>
              </a:defRPr>
            </a:lvl1pPr>
            <a:lvl2pPr indent="-228600" lvl="1" marL="914400" marR="0" rtl="0" algn="l">
              <a:spcBef>
                <a:spcPts val="600"/>
              </a:spcBef>
              <a:spcAft>
                <a:spcPts val="0"/>
              </a:spcAft>
              <a:buClr>
                <a:srgbClr val="B86EB8"/>
              </a:buClr>
              <a:buSzPts val="900"/>
              <a:buFont typeface="Noto Sans Symbols"/>
              <a:buNone/>
              <a:defRPr b="0" i="0" sz="1200" u="none" cap="none" strike="noStrike">
                <a:solidFill>
                  <a:srgbClr val="595959"/>
                </a:solidFill>
                <a:latin typeface="Rockwell"/>
                <a:ea typeface="Rockwell"/>
                <a:cs typeface="Rockwell"/>
                <a:sym typeface="Rockwell"/>
              </a:defRPr>
            </a:lvl2pPr>
            <a:lvl3pPr indent="-228600" lvl="2" marL="1371600" marR="0" rtl="0" algn="l">
              <a:spcBef>
                <a:spcPts val="600"/>
              </a:spcBef>
              <a:spcAft>
                <a:spcPts val="0"/>
              </a:spcAft>
              <a:buClr>
                <a:schemeClr val="accent1"/>
              </a:buClr>
              <a:buSzPts val="750"/>
              <a:buFont typeface="Noto Sans Symbols"/>
              <a:buNone/>
              <a:defRPr b="0" i="0" sz="1000" u="none" cap="none" strike="noStrike">
                <a:solidFill>
                  <a:srgbClr val="595959"/>
                </a:solidFill>
                <a:latin typeface="Rockwell"/>
                <a:ea typeface="Rockwell"/>
                <a:cs typeface="Rockwell"/>
                <a:sym typeface="Rockwell"/>
              </a:defRPr>
            </a:lvl3pPr>
            <a:lvl4pPr indent="-228600" lvl="3" marL="1828800" marR="0" rtl="0" algn="l">
              <a:spcBef>
                <a:spcPts val="600"/>
              </a:spcBef>
              <a:spcAft>
                <a:spcPts val="0"/>
              </a:spcAft>
              <a:buClr>
                <a:srgbClr val="B86EB8"/>
              </a:buClr>
              <a:buSzPts val="675"/>
              <a:buFont typeface="Noto Sans Symbols"/>
              <a:buNone/>
              <a:defRPr b="0" i="0" sz="900" u="none" cap="none" strike="noStrike">
                <a:solidFill>
                  <a:srgbClr val="595959"/>
                </a:solidFill>
                <a:latin typeface="Rockwell"/>
                <a:ea typeface="Rockwell"/>
                <a:cs typeface="Rockwell"/>
                <a:sym typeface="Rockwell"/>
              </a:defRPr>
            </a:lvl4pPr>
            <a:lvl5pPr indent="-228600" lvl="4" marL="2286000" marR="0" rtl="0" algn="l">
              <a:spcBef>
                <a:spcPts val="600"/>
              </a:spcBef>
              <a:spcAft>
                <a:spcPts val="0"/>
              </a:spcAft>
              <a:buClr>
                <a:schemeClr val="accent1"/>
              </a:buClr>
              <a:buSzPts val="675"/>
              <a:buFont typeface="Noto Sans Symbols"/>
              <a:buNone/>
              <a:defRPr b="0" i="0" sz="900" u="none" cap="none" strike="noStrike">
                <a:solidFill>
                  <a:srgbClr val="595959"/>
                </a:solidFill>
                <a:latin typeface="Rockwell"/>
                <a:ea typeface="Rockwell"/>
                <a:cs typeface="Rockwell"/>
                <a:sym typeface="Rockwell"/>
              </a:defRPr>
            </a:lvl5pPr>
            <a:lvl6pPr indent="-228600" lvl="5" marL="2743200" marR="0" rtl="0" algn="l">
              <a:spcBef>
                <a:spcPts val="180"/>
              </a:spcBef>
              <a:spcAft>
                <a:spcPts val="0"/>
              </a:spcAft>
              <a:buClr>
                <a:srgbClr val="B86EB8"/>
              </a:buClr>
              <a:buSzPts val="675"/>
              <a:buFont typeface="Noto Sans Symbols"/>
              <a:buNone/>
              <a:defRPr b="0" i="0" sz="900" u="none" cap="none" strike="noStrike">
                <a:solidFill>
                  <a:srgbClr val="595959"/>
                </a:solidFill>
                <a:latin typeface="Rockwell"/>
                <a:ea typeface="Rockwell"/>
                <a:cs typeface="Rockwell"/>
                <a:sym typeface="Rockwell"/>
              </a:defRPr>
            </a:lvl6pPr>
            <a:lvl7pPr indent="-228600" lvl="6" marL="3200400" marR="0" rtl="0" algn="l">
              <a:spcBef>
                <a:spcPts val="180"/>
              </a:spcBef>
              <a:spcAft>
                <a:spcPts val="0"/>
              </a:spcAft>
              <a:buClr>
                <a:schemeClr val="accent1"/>
              </a:buClr>
              <a:buSzPts val="675"/>
              <a:buFont typeface="Noto Sans Symbols"/>
              <a:buNone/>
              <a:defRPr b="0" i="0" sz="900" u="none" cap="none" strike="noStrike">
                <a:solidFill>
                  <a:srgbClr val="595959"/>
                </a:solidFill>
                <a:latin typeface="Rockwell"/>
                <a:ea typeface="Rockwell"/>
                <a:cs typeface="Rockwell"/>
                <a:sym typeface="Rockwell"/>
              </a:defRPr>
            </a:lvl7pPr>
            <a:lvl8pPr indent="-228600" lvl="7" marL="3657600" marR="0" rtl="0" algn="l">
              <a:spcBef>
                <a:spcPts val="180"/>
              </a:spcBef>
              <a:spcAft>
                <a:spcPts val="0"/>
              </a:spcAft>
              <a:buClr>
                <a:srgbClr val="B86EB8"/>
              </a:buClr>
              <a:buSzPts val="675"/>
              <a:buFont typeface="Noto Sans Symbols"/>
              <a:buNone/>
              <a:defRPr b="0" i="0" sz="900" u="none" cap="none" strike="noStrike">
                <a:solidFill>
                  <a:srgbClr val="595959"/>
                </a:solidFill>
                <a:latin typeface="Rockwell"/>
                <a:ea typeface="Rockwell"/>
                <a:cs typeface="Rockwell"/>
                <a:sym typeface="Rockwell"/>
              </a:defRPr>
            </a:lvl8pPr>
            <a:lvl9pPr indent="-228600" lvl="8" marL="4114800" marR="0" rtl="0" algn="l">
              <a:spcBef>
                <a:spcPts val="180"/>
              </a:spcBef>
              <a:spcAft>
                <a:spcPts val="0"/>
              </a:spcAft>
              <a:buClr>
                <a:schemeClr val="accent1"/>
              </a:buClr>
              <a:buSzPts val="675"/>
              <a:buFont typeface="Noto Sans Symbols"/>
              <a:buNone/>
              <a:defRPr b="0" i="0" sz="900" u="none" cap="none" strike="noStrike">
                <a:solidFill>
                  <a:srgbClr val="595959"/>
                </a:solidFill>
                <a:latin typeface="Rockwell"/>
                <a:ea typeface="Rockwell"/>
                <a:cs typeface="Rockwell"/>
                <a:sym typeface="Rockwell"/>
              </a:defRPr>
            </a:lvl9pPr>
          </a:lstStyle>
          <a:p/>
        </p:txBody>
      </p:sp>
      <p:sp>
        <p:nvSpPr>
          <p:cNvPr id="129" name="Google Shape;129;p14"/>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30" name="Google Shape;130;p14"/>
          <p:cNvSpPr txBox="1"/>
          <p:nvPr>
            <p:ph idx="11" type="ftr"/>
          </p:nvPr>
        </p:nvSpPr>
        <p:spPr>
          <a:xfrm>
            <a:off x="3859305" y="6423585"/>
            <a:ext cx="331694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31" name="Google Shape;131;p14"/>
          <p:cNvSpPr txBox="1"/>
          <p:nvPr/>
        </p:nvSpPr>
        <p:spPr>
          <a:xfrm>
            <a:off x="424891" y="174812"/>
            <a:ext cx="413309" cy="830997"/>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5400">
                <a:solidFill>
                  <a:srgbClr val="B86EB8"/>
                </a:solidFill>
                <a:latin typeface="Rockwell"/>
                <a:ea typeface="Rockwell"/>
                <a:cs typeface="Rockwell"/>
                <a:sym typeface="Rockwel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32" name="Shape 132"/>
        <p:cNvGrpSpPr/>
        <p:nvPr/>
      </p:nvGrpSpPr>
      <p:grpSpPr>
        <a:xfrm>
          <a:off x="0" y="0"/>
          <a:ext cx="0" cy="0"/>
          <a:chOff x="0" y="0"/>
          <a:chExt cx="0" cy="0"/>
        </a:xfrm>
      </p:grpSpPr>
      <p:sp>
        <p:nvSpPr>
          <p:cNvPr id="133" name="Google Shape;133;p15"/>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34" name="Google Shape;134;p15"/>
          <p:cNvSpPr txBox="1"/>
          <p:nvPr>
            <p:ph type="title"/>
          </p:nvPr>
        </p:nvSpPr>
        <p:spPr>
          <a:xfrm>
            <a:off x="4169404" y="3124200"/>
            <a:ext cx="3898272" cy="8715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accent1"/>
              </a:buClr>
              <a:buSzPts val="2600"/>
              <a:buFont typeface="Rockwell"/>
              <a:buNone/>
              <a:defRPr b="0" i="0" sz="2600" u="none" cap="none" strike="noStrike">
                <a:solidFill>
                  <a:schemeClr val="accen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5" name="Google Shape;135;p15"/>
          <p:cNvSpPr/>
          <p:nvPr>
            <p:ph idx="2" type="pic"/>
          </p:nvPr>
        </p:nvSpPr>
        <p:spPr>
          <a:xfrm>
            <a:off x="277906" y="228600"/>
            <a:ext cx="3460658" cy="6345238"/>
          </a:xfrm>
          <a:prstGeom prst="rect">
            <a:avLst/>
          </a:prstGeom>
          <a:noFill/>
          <a:ln>
            <a:noFill/>
          </a:ln>
        </p:spPr>
        <p:txBody>
          <a:bodyPr anchorCtr="0" anchor="t" bIns="45700" lIns="91425" spcFirstLastPara="1" rIns="91425" wrap="square" tIns="45700">
            <a:noAutofit/>
          </a:bodyPr>
          <a:lstStyle>
            <a:lvl1pPr lvl="0" marR="0" rtl="0" algn="l">
              <a:spcBef>
                <a:spcPts val="2000"/>
              </a:spcBef>
              <a:spcAft>
                <a:spcPts val="0"/>
              </a:spcAft>
              <a:buClr>
                <a:schemeClr val="accent1"/>
              </a:buClr>
              <a:buSzPts val="2400"/>
              <a:buFont typeface="Noto Sans Symbols"/>
              <a:buNone/>
              <a:defRPr b="0" i="0" sz="3200" u="none" cap="none" strike="noStrike">
                <a:solidFill>
                  <a:srgbClr val="595959"/>
                </a:solidFill>
                <a:latin typeface="Rockwell"/>
                <a:ea typeface="Rockwell"/>
                <a:cs typeface="Rockwell"/>
                <a:sym typeface="Rockwell"/>
              </a:defRPr>
            </a:lvl1pPr>
            <a:lvl2pPr lvl="1" marR="0" rtl="0" algn="l">
              <a:spcBef>
                <a:spcPts val="600"/>
              </a:spcBef>
              <a:spcAft>
                <a:spcPts val="0"/>
              </a:spcAft>
              <a:buClr>
                <a:srgbClr val="B86EB8"/>
              </a:buClr>
              <a:buSzPts val="2100"/>
              <a:buFont typeface="Noto Sans Symbols"/>
              <a:buNone/>
              <a:defRPr b="0" i="0" sz="2800" u="none" cap="none" strike="noStrike">
                <a:solidFill>
                  <a:srgbClr val="595959"/>
                </a:solidFill>
                <a:latin typeface="Rockwell"/>
                <a:ea typeface="Rockwell"/>
                <a:cs typeface="Rockwell"/>
                <a:sym typeface="Rockwell"/>
              </a:defRPr>
            </a:lvl2pPr>
            <a:lvl3pPr lvl="2" marR="0" rtl="0" algn="l">
              <a:spcBef>
                <a:spcPts val="600"/>
              </a:spcBef>
              <a:spcAft>
                <a:spcPts val="0"/>
              </a:spcAft>
              <a:buClr>
                <a:schemeClr val="accent1"/>
              </a:buClr>
              <a:buSzPts val="1800"/>
              <a:buFont typeface="Noto Sans Symbols"/>
              <a:buNone/>
              <a:defRPr b="0" i="0" sz="2400" u="none" cap="none" strike="noStrike">
                <a:solidFill>
                  <a:srgbClr val="595959"/>
                </a:solidFill>
                <a:latin typeface="Rockwell"/>
                <a:ea typeface="Rockwell"/>
                <a:cs typeface="Rockwell"/>
                <a:sym typeface="Rockwell"/>
              </a:defRPr>
            </a:lvl3pPr>
            <a:lvl4pPr lvl="3" marR="0" rtl="0" algn="l">
              <a:spcBef>
                <a:spcPts val="600"/>
              </a:spcBef>
              <a:spcAft>
                <a:spcPts val="0"/>
              </a:spcAft>
              <a:buClr>
                <a:srgbClr val="B86EB8"/>
              </a:buClr>
              <a:buSzPts val="1500"/>
              <a:buFont typeface="Noto Sans Symbols"/>
              <a:buNone/>
              <a:defRPr b="0" i="0" sz="2000" u="none" cap="none" strike="noStrike">
                <a:solidFill>
                  <a:srgbClr val="595959"/>
                </a:solidFill>
                <a:latin typeface="Rockwell"/>
                <a:ea typeface="Rockwell"/>
                <a:cs typeface="Rockwell"/>
                <a:sym typeface="Rockwell"/>
              </a:defRPr>
            </a:lvl4pPr>
            <a:lvl5pPr lvl="4" marR="0" rtl="0" algn="l">
              <a:spcBef>
                <a:spcPts val="6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5pPr>
            <a:lvl6pPr lvl="5" marR="0" rtl="0" algn="l">
              <a:spcBef>
                <a:spcPts val="400"/>
              </a:spcBef>
              <a:spcAft>
                <a:spcPts val="0"/>
              </a:spcAft>
              <a:buClr>
                <a:srgbClr val="B86EB8"/>
              </a:buClr>
              <a:buSzPts val="1500"/>
              <a:buFont typeface="Noto Sans Symbols"/>
              <a:buNone/>
              <a:defRPr b="0" i="0" sz="2000" u="none" cap="none" strike="noStrike">
                <a:solidFill>
                  <a:srgbClr val="595959"/>
                </a:solidFill>
                <a:latin typeface="Rockwell"/>
                <a:ea typeface="Rockwell"/>
                <a:cs typeface="Rockwell"/>
                <a:sym typeface="Rockwell"/>
              </a:defRPr>
            </a:lvl6pPr>
            <a:lvl7pPr lvl="6" marR="0" rtl="0" algn="l">
              <a:spcBef>
                <a:spcPts val="4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7pPr>
            <a:lvl8pPr lvl="7" marR="0" rtl="0" algn="l">
              <a:spcBef>
                <a:spcPts val="400"/>
              </a:spcBef>
              <a:spcAft>
                <a:spcPts val="0"/>
              </a:spcAft>
              <a:buClr>
                <a:srgbClr val="B86EB8"/>
              </a:buClr>
              <a:buSzPts val="1500"/>
              <a:buFont typeface="Noto Sans Symbols"/>
              <a:buNone/>
              <a:defRPr b="0" i="0" sz="2000" u="none" cap="none" strike="noStrike">
                <a:solidFill>
                  <a:srgbClr val="595959"/>
                </a:solidFill>
                <a:latin typeface="Rockwell"/>
                <a:ea typeface="Rockwell"/>
                <a:cs typeface="Rockwell"/>
                <a:sym typeface="Rockwell"/>
              </a:defRPr>
            </a:lvl8pPr>
            <a:lvl9pPr lvl="8" marR="0" rtl="0" algn="l">
              <a:spcBef>
                <a:spcPts val="4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9pPr>
          </a:lstStyle>
          <a:p/>
        </p:txBody>
      </p:sp>
      <p:sp>
        <p:nvSpPr>
          <p:cNvPr id="136" name="Google Shape;136;p15"/>
          <p:cNvSpPr txBox="1"/>
          <p:nvPr>
            <p:ph idx="1" type="body"/>
          </p:nvPr>
        </p:nvSpPr>
        <p:spPr>
          <a:xfrm>
            <a:off x="4169404" y="3995737"/>
            <a:ext cx="3898272" cy="214788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600"/>
              </a:spcBef>
              <a:spcAft>
                <a:spcPts val="0"/>
              </a:spcAft>
              <a:buClr>
                <a:schemeClr val="accent1"/>
              </a:buClr>
              <a:buSzPts val="1050"/>
              <a:buFont typeface="Noto Sans Symbols"/>
              <a:buNone/>
              <a:defRPr b="0" i="0" sz="1400" u="none" cap="none" strike="noStrike">
                <a:solidFill>
                  <a:srgbClr val="595959"/>
                </a:solidFill>
                <a:latin typeface="Rockwell"/>
                <a:ea typeface="Rockwell"/>
                <a:cs typeface="Rockwell"/>
                <a:sym typeface="Rockwell"/>
              </a:defRPr>
            </a:lvl1pPr>
            <a:lvl2pPr indent="-228600" lvl="1" marL="914400" marR="0" rtl="0" algn="l">
              <a:spcBef>
                <a:spcPts val="600"/>
              </a:spcBef>
              <a:spcAft>
                <a:spcPts val="0"/>
              </a:spcAft>
              <a:buClr>
                <a:srgbClr val="B86EB8"/>
              </a:buClr>
              <a:buSzPts val="900"/>
              <a:buFont typeface="Noto Sans Symbols"/>
              <a:buNone/>
              <a:defRPr b="0" i="0" sz="1200" u="none" cap="none" strike="noStrike">
                <a:solidFill>
                  <a:srgbClr val="595959"/>
                </a:solidFill>
                <a:latin typeface="Rockwell"/>
                <a:ea typeface="Rockwell"/>
                <a:cs typeface="Rockwell"/>
                <a:sym typeface="Rockwell"/>
              </a:defRPr>
            </a:lvl2pPr>
            <a:lvl3pPr indent="-228600" lvl="2" marL="1371600" marR="0" rtl="0" algn="l">
              <a:spcBef>
                <a:spcPts val="600"/>
              </a:spcBef>
              <a:spcAft>
                <a:spcPts val="0"/>
              </a:spcAft>
              <a:buClr>
                <a:schemeClr val="accent1"/>
              </a:buClr>
              <a:buSzPts val="750"/>
              <a:buFont typeface="Noto Sans Symbols"/>
              <a:buNone/>
              <a:defRPr b="0" i="0" sz="1000" u="none" cap="none" strike="noStrike">
                <a:solidFill>
                  <a:srgbClr val="595959"/>
                </a:solidFill>
                <a:latin typeface="Rockwell"/>
                <a:ea typeface="Rockwell"/>
                <a:cs typeface="Rockwell"/>
                <a:sym typeface="Rockwell"/>
              </a:defRPr>
            </a:lvl3pPr>
            <a:lvl4pPr indent="-228600" lvl="3" marL="1828800" marR="0" rtl="0" algn="l">
              <a:spcBef>
                <a:spcPts val="600"/>
              </a:spcBef>
              <a:spcAft>
                <a:spcPts val="0"/>
              </a:spcAft>
              <a:buClr>
                <a:srgbClr val="B86EB8"/>
              </a:buClr>
              <a:buSzPts val="675"/>
              <a:buFont typeface="Noto Sans Symbols"/>
              <a:buNone/>
              <a:defRPr b="0" i="0" sz="900" u="none" cap="none" strike="noStrike">
                <a:solidFill>
                  <a:srgbClr val="595959"/>
                </a:solidFill>
                <a:latin typeface="Rockwell"/>
                <a:ea typeface="Rockwell"/>
                <a:cs typeface="Rockwell"/>
                <a:sym typeface="Rockwell"/>
              </a:defRPr>
            </a:lvl4pPr>
            <a:lvl5pPr indent="-228600" lvl="4" marL="2286000" marR="0" rtl="0" algn="l">
              <a:spcBef>
                <a:spcPts val="600"/>
              </a:spcBef>
              <a:spcAft>
                <a:spcPts val="0"/>
              </a:spcAft>
              <a:buClr>
                <a:schemeClr val="accent1"/>
              </a:buClr>
              <a:buSzPts val="675"/>
              <a:buFont typeface="Noto Sans Symbols"/>
              <a:buNone/>
              <a:defRPr b="0" i="0" sz="900" u="none" cap="none" strike="noStrike">
                <a:solidFill>
                  <a:srgbClr val="595959"/>
                </a:solidFill>
                <a:latin typeface="Rockwell"/>
                <a:ea typeface="Rockwell"/>
                <a:cs typeface="Rockwell"/>
                <a:sym typeface="Rockwell"/>
              </a:defRPr>
            </a:lvl5pPr>
            <a:lvl6pPr indent="-228600" lvl="5" marL="2743200" marR="0" rtl="0" algn="l">
              <a:spcBef>
                <a:spcPts val="180"/>
              </a:spcBef>
              <a:spcAft>
                <a:spcPts val="0"/>
              </a:spcAft>
              <a:buClr>
                <a:srgbClr val="B86EB8"/>
              </a:buClr>
              <a:buSzPts val="675"/>
              <a:buFont typeface="Noto Sans Symbols"/>
              <a:buNone/>
              <a:defRPr b="0" i="0" sz="900" u="none" cap="none" strike="noStrike">
                <a:solidFill>
                  <a:srgbClr val="595959"/>
                </a:solidFill>
                <a:latin typeface="Rockwell"/>
                <a:ea typeface="Rockwell"/>
                <a:cs typeface="Rockwell"/>
                <a:sym typeface="Rockwell"/>
              </a:defRPr>
            </a:lvl6pPr>
            <a:lvl7pPr indent="-228600" lvl="6" marL="3200400" marR="0" rtl="0" algn="l">
              <a:spcBef>
                <a:spcPts val="180"/>
              </a:spcBef>
              <a:spcAft>
                <a:spcPts val="0"/>
              </a:spcAft>
              <a:buClr>
                <a:schemeClr val="accent1"/>
              </a:buClr>
              <a:buSzPts val="675"/>
              <a:buFont typeface="Noto Sans Symbols"/>
              <a:buNone/>
              <a:defRPr b="0" i="0" sz="900" u="none" cap="none" strike="noStrike">
                <a:solidFill>
                  <a:srgbClr val="595959"/>
                </a:solidFill>
                <a:latin typeface="Rockwell"/>
                <a:ea typeface="Rockwell"/>
                <a:cs typeface="Rockwell"/>
                <a:sym typeface="Rockwell"/>
              </a:defRPr>
            </a:lvl7pPr>
            <a:lvl8pPr indent="-228600" lvl="7" marL="3657600" marR="0" rtl="0" algn="l">
              <a:spcBef>
                <a:spcPts val="180"/>
              </a:spcBef>
              <a:spcAft>
                <a:spcPts val="0"/>
              </a:spcAft>
              <a:buClr>
                <a:srgbClr val="B86EB8"/>
              </a:buClr>
              <a:buSzPts val="675"/>
              <a:buFont typeface="Noto Sans Symbols"/>
              <a:buNone/>
              <a:defRPr b="0" i="0" sz="900" u="none" cap="none" strike="noStrike">
                <a:solidFill>
                  <a:srgbClr val="595959"/>
                </a:solidFill>
                <a:latin typeface="Rockwell"/>
                <a:ea typeface="Rockwell"/>
                <a:cs typeface="Rockwell"/>
                <a:sym typeface="Rockwell"/>
              </a:defRPr>
            </a:lvl8pPr>
            <a:lvl9pPr indent="-228600" lvl="8" marL="4114800" marR="0" rtl="0" algn="l">
              <a:spcBef>
                <a:spcPts val="180"/>
              </a:spcBef>
              <a:spcAft>
                <a:spcPts val="0"/>
              </a:spcAft>
              <a:buClr>
                <a:schemeClr val="accent1"/>
              </a:buClr>
              <a:buSzPts val="675"/>
              <a:buFont typeface="Noto Sans Symbols"/>
              <a:buNone/>
              <a:defRPr b="0" i="0" sz="900" u="none" cap="none" strike="noStrike">
                <a:solidFill>
                  <a:srgbClr val="595959"/>
                </a:solidFill>
                <a:latin typeface="Rockwell"/>
                <a:ea typeface="Rockwell"/>
                <a:cs typeface="Rockwell"/>
                <a:sym typeface="Rockwell"/>
              </a:defRPr>
            </a:lvl9pPr>
          </a:lstStyle>
          <a:p/>
        </p:txBody>
      </p:sp>
      <p:sp>
        <p:nvSpPr>
          <p:cNvPr id="137" name="Google Shape;137;p15"/>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38" name="Google Shape;138;p15"/>
          <p:cNvSpPr txBox="1"/>
          <p:nvPr>
            <p:ph idx="11" type="ftr"/>
          </p:nvPr>
        </p:nvSpPr>
        <p:spPr>
          <a:xfrm>
            <a:off x="4191000" y="6423585"/>
            <a:ext cx="300513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39" name="Google Shape;139;p1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400">
                <a:solidFill>
                  <a:schemeClr val="lt1"/>
                </a:solidFill>
                <a:latin typeface="Rockwell"/>
                <a:ea typeface="Rockwell"/>
                <a:cs typeface="Rockwell"/>
                <a:sym typeface="Rockwell"/>
              </a:defRPr>
            </a:lvl1pPr>
            <a:lvl2pPr indent="0" lvl="1" marL="0" marR="0" rtl="0" algn="r">
              <a:spcBef>
                <a:spcPts val="0"/>
              </a:spcBef>
              <a:buNone/>
              <a:defRPr sz="1400">
                <a:solidFill>
                  <a:schemeClr val="lt1"/>
                </a:solidFill>
                <a:latin typeface="Rockwell"/>
                <a:ea typeface="Rockwell"/>
                <a:cs typeface="Rockwell"/>
                <a:sym typeface="Rockwell"/>
              </a:defRPr>
            </a:lvl2pPr>
            <a:lvl3pPr indent="0" lvl="2" marL="0" marR="0" rtl="0" algn="r">
              <a:spcBef>
                <a:spcPts val="0"/>
              </a:spcBef>
              <a:buNone/>
              <a:defRPr sz="1400">
                <a:solidFill>
                  <a:schemeClr val="lt1"/>
                </a:solidFill>
                <a:latin typeface="Rockwell"/>
                <a:ea typeface="Rockwell"/>
                <a:cs typeface="Rockwell"/>
                <a:sym typeface="Rockwell"/>
              </a:defRPr>
            </a:lvl3pPr>
            <a:lvl4pPr indent="0" lvl="3" marL="0" marR="0" rtl="0" algn="r">
              <a:spcBef>
                <a:spcPts val="0"/>
              </a:spcBef>
              <a:buNone/>
              <a:defRPr sz="1400">
                <a:solidFill>
                  <a:schemeClr val="lt1"/>
                </a:solidFill>
                <a:latin typeface="Rockwell"/>
                <a:ea typeface="Rockwell"/>
                <a:cs typeface="Rockwell"/>
                <a:sym typeface="Rockwell"/>
              </a:defRPr>
            </a:lvl4pPr>
            <a:lvl5pPr indent="0" lvl="4" marL="0" marR="0" rtl="0" algn="r">
              <a:spcBef>
                <a:spcPts val="0"/>
              </a:spcBef>
              <a:buNone/>
              <a:defRPr sz="1400">
                <a:solidFill>
                  <a:schemeClr val="lt1"/>
                </a:solidFill>
                <a:latin typeface="Rockwell"/>
                <a:ea typeface="Rockwell"/>
                <a:cs typeface="Rockwell"/>
                <a:sym typeface="Rockwell"/>
              </a:defRPr>
            </a:lvl5pPr>
            <a:lvl6pPr indent="0" lvl="5" marL="0" marR="0" rtl="0" algn="r">
              <a:spcBef>
                <a:spcPts val="0"/>
              </a:spcBef>
              <a:buNone/>
              <a:defRPr sz="1400">
                <a:solidFill>
                  <a:schemeClr val="lt1"/>
                </a:solidFill>
                <a:latin typeface="Rockwell"/>
                <a:ea typeface="Rockwell"/>
                <a:cs typeface="Rockwell"/>
                <a:sym typeface="Rockwell"/>
              </a:defRPr>
            </a:lvl6pPr>
            <a:lvl7pPr indent="0" lvl="6" marL="0" marR="0" rtl="0" algn="r">
              <a:spcBef>
                <a:spcPts val="0"/>
              </a:spcBef>
              <a:buNone/>
              <a:defRPr sz="1400">
                <a:solidFill>
                  <a:schemeClr val="lt1"/>
                </a:solidFill>
                <a:latin typeface="Rockwell"/>
                <a:ea typeface="Rockwell"/>
                <a:cs typeface="Rockwell"/>
                <a:sym typeface="Rockwell"/>
              </a:defRPr>
            </a:lvl7pPr>
            <a:lvl8pPr indent="0" lvl="7" marL="0" marR="0" rtl="0" algn="r">
              <a:spcBef>
                <a:spcPts val="0"/>
              </a:spcBef>
              <a:buNone/>
              <a:defRPr sz="1400">
                <a:solidFill>
                  <a:schemeClr val="lt1"/>
                </a:solidFill>
                <a:latin typeface="Rockwell"/>
                <a:ea typeface="Rockwell"/>
                <a:cs typeface="Rockwell"/>
                <a:sym typeface="Rockwell"/>
              </a:defRPr>
            </a:lvl8pPr>
            <a:lvl9pPr indent="0" lvl="8" marL="0" marR="0" rtl="0" algn="r">
              <a:spcBef>
                <a:spcPts val="0"/>
              </a:spcBef>
              <a:buNone/>
              <a:defRPr sz="1400">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15"/>
          <p:cNvSpPr txBox="1"/>
          <p:nvPr/>
        </p:nvSpPr>
        <p:spPr>
          <a:xfrm>
            <a:off x="3990110" y="3370730"/>
            <a:ext cx="220568" cy="36933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400">
                <a:solidFill>
                  <a:srgbClr val="B86EB8"/>
                </a:solidFill>
                <a:latin typeface="Rockwell"/>
                <a:ea typeface="Rockwell"/>
                <a:cs typeface="Rockwell"/>
                <a:sym typeface="Rockwell"/>
              </a:rPr>
              <a:t>+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above Caption">
  <p:cSld name="Picture above Caption">
    <p:spTree>
      <p:nvGrpSpPr>
        <p:cNvPr id="141" name="Shape 141"/>
        <p:cNvGrpSpPr/>
        <p:nvPr/>
      </p:nvGrpSpPr>
      <p:grpSpPr>
        <a:xfrm>
          <a:off x="0" y="0"/>
          <a:ext cx="0" cy="0"/>
          <a:chOff x="0" y="0"/>
          <a:chExt cx="0" cy="0"/>
        </a:xfrm>
      </p:grpSpPr>
      <p:sp>
        <p:nvSpPr>
          <p:cNvPr id="142" name="Google Shape;142;p16"/>
          <p:cNvSpPr txBox="1"/>
          <p:nvPr>
            <p:ph type="title"/>
          </p:nvPr>
        </p:nvSpPr>
        <p:spPr>
          <a:xfrm>
            <a:off x="506505" y="4424082"/>
            <a:ext cx="6191157" cy="83371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accent1"/>
              </a:buClr>
              <a:buSzPts val="2600"/>
              <a:buFont typeface="Rockwell"/>
              <a:buNone/>
              <a:defRPr b="0" i="0" sz="2600" u="none" cap="none" strike="noStrike">
                <a:solidFill>
                  <a:schemeClr val="accen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3" name="Google Shape;143;p16"/>
          <p:cNvSpPr/>
          <p:nvPr>
            <p:ph idx="2" type="pic"/>
          </p:nvPr>
        </p:nvSpPr>
        <p:spPr>
          <a:xfrm>
            <a:off x="277905" y="228600"/>
            <a:ext cx="6378389" cy="4187952"/>
          </a:xfrm>
          <a:prstGeom prst="rect">
            <a:avLst/>
          </a:prstGeom>
          <a:noFill/>
          <a:ln>
            <a:noFill/>
          </a:ln>
        </p:spPr>
        <p:txBody>
          <a:bodyPr anchorCtr="0" anchor="t" bIns="45700" lIns="91425" spcFirstLastPara="1" rIns="91425" wrap="square" tIns="45700">
            <a:noAutofit/>
          </a:bodyPr>
          <a:lstStyle>
            <a:lvl1pPr lvl="0" marR="0" rtl="0" algn="l">
              <a:spcBef>
                <a:spcPts val="2000"/>
              </a:spcBef>
              <a:spcAft>
                <a:spcPts val="0"/>
              </a:spcAft>
              <a:buClr>
                <a:schemeClr val="accent1"/>
              </a:buClr>
              <a:buSzPts val="2400"/>
              <a:buFont typeface="Noto Sans Symbols"/>
              <a:buNone/>
              <a:defRPr b="0" i="0" sz="3200" u="none" cap="none" strike="noStrike">
                <a:solidFill>
                  <a:srgbClr val="595959"/>
                </a:solidFill>
                <a:latin typeface="Rockwell"/>
                <a:ea typeface="Rockwell"/>
                <a:cs typeface="Rockwell"/>
                <a:sym typeface="Rockwell"/>
              </a:defRPr>
            </a:lvl1pPr>
            <a:lvl2pPr lvl="1" marR="0" rtl="0" algn="l">
              <a:spcBef>
                <a:spcPts val="600"/>
              </a:spcBef>
              <a:spcAft>
                <a:spcPts val="0"/>
              </a:spcAft>
              <a:buClr>
                <a:srgbClr val="B86EB8"/>
              </a:buClr>
              <a:buSzPts val="2100"/>
              <a:buFont typeface="Noto Sans Symbols"/>
              <a:buNone/>
              <a:defRPr b="0" i="0" sz="2800" u="none" cap="none" strike="noStrike">
                <a:solidFill>
                  <a:srgbClr val="595959"/>
                </a:solidFill>
                <a:latin typeface="Rockwell"/>
                <a:ea typeface="Rockwell"/>
                <a:cs typeface="Rockwell"/>
                <a:sym typeface="Rockwell"/>
              </a:defRPr>
            </a:lvl2pPr>
            <a:lvl3pPr lvl="2" marR="0" rtl="0" algn="l">
              <a:spcBef>
                <a:spcPts val="600"/>
              </a:spcBef>
              <a:spcAft>
                <a:spcPts val="0"/>
              </a:spcAft>
              <a:buClr>
                <a:schemeClr val="accent1"/>
              </a:buClr>
              <a:buSzPts val="1800"/>
              <a:buFont typeface="Noto Sans Symbols"/>
              <a:buNone/>
              <a:defRPr b="0" i="0" sz="2400" u="none" cap="none" strike="noStrike">
                <a:solidFill>
                  <a:srgbClr val="595959"/>
                </a:solidFill>
                <a:latin typeface="Rockwell"/>
                <a:ea typeface="Rockwell"/>
                <a:cs typeface="Rockwell"/>
                <a:sym typeface="Rockwell"/>
              </a:defRPr>
            </a:lvl3pPr>
            <a:lvl4pPr lvl="3" marR="0" rtl="0" algn="l">
              <a:spcBef>
                <a:spcPts val="600"/>
              </a:spcBef>
              <a:spcAft>
                <a:spcPts val="0"/>
              </a:spcAft>
              <a:buClr>
                <a:srgbClr val="B86EB8"/>
              </a:buClr>
              <a:buSzPts val="1500"/>
              <a:buFont typeface="Noto Sans Symbols"/>
              <a:buNone/>
              <a:defRPr b="0" i="0" sz="2000" u="none" cap="none" strike="noStrike">
                <a:solidFill>
                  <a:srgbClr val="595959"/>
                </a:solidFill>
                <a:latin typeface="Rockwell"/>
                <a:ea typeface="Rockwell"/>
                <a:cs typeface="Rockwell"/>
                <a:sym typeface="Rockwell"/>
              </a:defRPr>
            </a:lvl4pPr>
            <a:lvl5pPr lvl="4" marR="0" rtl="0" algn="l">
              <a:spcBef>
                <a:spcPts val="6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5pPr>
            <a:lvl6pPr lvl="5" marR="0" rtl="0" algn="l">
              <a:spcBef>
                <a:spcPts val="400"/>
              </a:spcBef>
              <a:spcAft>
                <a:spcPts val="0"/>
              </a:spcAft>
              <a:buClr>
                <a:srgbClr val="B86EB8"/>
              </a:buClr>
              <a:buSzPts val="1500"/>
              <a:buFont typeface="Noto Sans Symbols"/>
              <a:buNone/>
              <a:defRPr b="0" i="0" sz="2000" u="none" cap="none" strike="noStrike">
                <a:solidFill>
                  <a:srgbClr val="595959"/>
                </a:solidFill>
                <a:latin typeface="Rockwell"/>
                <a:ea typeface="Rockwell"/>
                <a:cs typeface="Rockwell"/>
                <a:sym typeface="Rockwell"/>
              </a:defRPr>
            </a:lvl6pPr>
            <a:lvl7pPr lvl="6" marR="0" rtl="0" algn="l">
              <a:spcBef>
                <a:spcPts val="4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7pPr>
            <a:lvl8pPr lvl="7" marR="0" rtl="0" algn="l">
              <a:spcBef>
                <a:spcPts val="400"/>
              </a:spcBef>
              <a:spcAft>
                <a:spcPts val="0"/>
              </a:spcAft>
              <a:buClr>
                <a:srgbClr val="B86EB8"/>
              </a:buClr>
              <a:buSzPts val="1500"/>
              <a:buFont typeface="Noto Sans Symbols"/>
              <a:buNone/>
              <a:defRPr b="0" i="0" sz="2000" u="none" cap="none" strike="noStrike">
                <a:solidFill>
                  <a:srgbClr val="595959"/>
                </a:solidFill>
                <a:latin typeface="Rockwell"/>
                <a:ea typeface="Rockwell"/>
                <a:cs typeface="Rockwell"/>
                <a:sym typeface="Rockwell"/>
              </a:defRPr>
            </a:lvl8pPr>
            <a:lvl9pPr lvl="8" marR="0" rtl="0" algn="l">
              <a:spcBef>
                <a:spcPts val="4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9pPr>
          </a:lstStyle>
          <a:p/>
        </p:txBody>
      </p:sp>
      <p:sp>
        <p:nvSpPr>
          <p:cNvPr id="144" name="Google Shape;144;p16"/>
          <p:cNvSpPr txBox="1"/>
          <p:nvPr>
            <p:ph idx="1" type="body"/>
          </p:nvPr>
        </p:nvSpPr>
        <p:spPr>
          <a:xfrm>
            <a:off x="506505" y="5257799"/>
            <a:ext cx="6191157" cy="8858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00"/>
              </a:spcBef>
              <a:spcAft>
                <a:spcPts val="0"/>
              </a:spcAft>
              <a:buClr>
                <a:schemeClr val="accent1"/>
              </a:buClr>
              <a:buSzPts val="1050"/>
              <a:buFont typeface="Noto Sans Symbols"/>
              <a:buNone/>
              <a:defRPr b="0" i="0" sz="1400" u="none" cap="none" strike="noStrike">
                <a:solidFill>
                  <a:srgbClr val="595959"/>
                </a:solidFill>
                <a:latin typeface="Rockwell"/>
                <a:ea typeface="Rockwell"/>
                <a:cs typeface="Rockwell"/>
                <a:sym typeface="Rockwell"/>
              </a:defRPr>
            </a:lvl1pPr>
            <a:lvl2pPr indent="-228600" lvl="1" marL="914400" marR="0" rtl="0" algn="l">
              <a:spcBef>
                <a:spcPts val="600"/>
              </a:spcBef>
              <a:spcAft>
                <a:spcPts val="0"/>
              </a:spcAft>
              <a:buClr>
                <a:srgbClr val="B86EB8"/>
              </a:buClr>
              <a:buSzPts val="900"/>
              <a:buFont typeface="Noto Sans Symbols"/>
              <a:buNone/>
              <a:defRPr b="0" i="0" sz="1200" u="none" cap="none" strike="noStrike">
                <a:solidFill>
                  <a:srgbClr val="595959"/>
                </a:solidFill>
                <a:latin typeface="Rockwell"/>
                <a:ea typeface="Rockwell"/>
                <a:cs typeface="Rockwell"/>
                <a:sym typeface="Rockwell"/>
              </a:defRPr>
            </a:lvl2pPr>
            <a:lvl3pPr indent="-228600" lvl="2" marL="1371600" marR="0" rtl="0" algn="l">
              <a:spcBef>
                <a:spcPts val="600"/>
              </a:spcBef>
              <a:spcAft>
                <a:spcPts val="0"/>
              </a:spcAft>
              <a:buClr>
                <a:schemeClr val="accent1"/>
              </a:buClr>
              <a:buSzPts val="750"/>
              <a:buFont typeface="Noto Sans Symbols"/>
              <a:buNone/>
              <a:defRPr b="0" i="0" sz="1000" u="none" cap="none" strike="noStrike">
                <a:solidFill>
                  <a:srgbClr val="595959"/>
                </a:solidFill>
                <a:latin typeface="Rockwell"/>
                <a:ea typeface="Rockwell"/>
                <a:cs typeface="Rockwell"/>
                <a:sym typeface="Rockwell"/>
              </a:defRPr>
            </a:lvl3pPr>
            <a:lvl4pPr indent="-228600" lvl="3" marL="1828800" marR="0" rtl="0" algn="l">
              <a:spcBef>
                <a:spcPts val="600"/>
              </a:spcBef>
              <a:spcAft>
                <a:spcPts val="0"/>
              </a:spcAft>
              <a:buClr>
                <a:srgbClr val="B86EB8"/>
              </a:buClr>
              <a:buSzPts val="675"/>
              <a:buFont typeface="Noto Sans Symbols"/>
              <a:buNone/>
              <a:defRPr b="0" i="0" sz="900" u="none" cap="none" strike="noStrike">
                <a:solidFill>
                  <a:srgbClr val="595959"/>
                </a:solidFill>
                <a:latin typeface="Rockwell"/>
                <a:ea typeface="Rockwell"/>
                <a:cs typeface="Rockwell"/>
                <a:sym typeface="Rockwell"/>
              </a:defRPr>
            </a:lvl4pPr>
            <a:lvl5pPr indent="-228600" lvl="4" marL="2286000" marR="0" rtl="0" algn="l">
              <a:spcBef>
                <a:spcPts val="600"/>
              </a:spcBef>
              <a:spcAft>
                <a:spcPts val="0"/>
              </a:spcAft>
              <a:buClr>
                <a:schemeClr val="accent1"/>
              </a:buClr>
              <a:buSzPts val="675"/>
              <a:buFont typeface="Noto Sans Symbols"/>
              <a:buNone/>
              <a:defRPr b="0" i="0" sz="900" u="none" cap="none" strike="noStrike">
                <a:solidFill>
                  <a:srgbClr val="595959"/>
                </a:solidFill>
                <a:latin typeface="Rockwell"/>
                <a:ea typeface="Rockwell"/>
                <a:cs typeface="Rockwell"/>
                <a:sym typeface="Rockwell"/>
              </a:defRPr>
            </a:lvl5pPr>
            <a:lvl6pPr indent="-228600" lvl="5" marL="2743200" marR="0" rtl="0" algn="l">
              <a:spcBef>
                <a:spcPts val="180"/>
              </a:spcBef>
              <a:spcAft>
                <a:spcPts val="0"/>
              </a:spcAft>
              <a:buClr>
                <a:srgbClr val="B86EB8"/>
              </a:buClr>
              <a:buSzPts val="675"/>
              <a:buFont typeface="Noto Sans Symbols"/>
              <a:buNone/>
              <a:defRPr b="0" i="0" sz="900" u="none" cap="none" strike="noStrike">
                <a:solidFill>
                  <a:srgbClr val="595959"/>
                </a:solidFill>
                <a:latin typeface="Rockwell"/>
                <a:ea typeface="Rockwell"/>
                <a:cs typeface="Rockwell"/>
                <a:sym typeface="Rockwell"/>
              </a:defRPr>
            </a:lvl6pPr>
            <a:lvl7pPr indent="-228600" lvl="6" marL="3200400" marR="0" rtl="0" algn="l">
              <a:spcBef>
                <a:spcPts val="180"/>
              </a:spcBef>
              <a:spcAft>
                <a:spcPts val="0"/>
              </a:spcAft>
              <a:buClr>
                <a:schemeClr val="accent1"/>
              </a:buClr>
              <a:buSzPts val="675"/>
              <a:buFont typeface="Noto Sans Symbols"/>
              <a:buNone/>
              <a:defRPr b="0" i="0" sz="900" u="none" cap="none" strike="noStrike">
                <a:solidFill>
                  <a:srgbClr val="595959"/>
                </a:solidFill>
                <a:latin typeface="Rockwell"/>
                <a:ea typeface="Rockwell"/>
                <a:cs typeface="Rockwell"/>
                <a:sym typeface="Rockwell"/>
              </a:defRPr>
            </a:lvl7pPr>
            <a:lvl8pPr indent="-228600" lvl="7" marL="3657600" marR="0" rtl="0" algn="l">
              <a:spcBef>
                <a:spcPts val="180"/>
              </a:spcBef>
              <a:spcAft>
                <a:spcPts val="0"/>
              </a:spcAft>
              <a:buClr>
                <a:srgbClr val="B86EB8"/>
              </a:buClr>
              <a:buSzPts val="675"/>
              <a:buFont typeface="Noto Sans Symbols"/>
              <a:buNone/>
              <a:defRPr b="0" i="0" sz="900" u="none" cap="none" strike="noStrike">
                <a:solidFill>
                  <a:srgbClr val="595959"/>
                </a:solidFill>
                <a:latin typeface="Rockwell"/>
                <a:ea typeface="Rockwell"/>
                <a:cs typeface="Rockwell"/>
                <a:sym typeface="Rockwell"/>
              </a:defRPr>
            </a:lvl8pPr>
            <a:lvl9pPr indent="-228600" lvl="8" marL="4114800" marR="0" rtl="0" algn="l">
              <a:spcBef>
                <a:spcPts val="180"/>
              </a:spcBef>
              <a:spcAft>
                <a:spcPts val="0"/>
              </a:spcAft>
              <a:buClr>
                <a:schemeClr val="accent1"/>
              </a:buClr>
              <a:buSzPts val="675"/>
              <a:buFont typeface="Noto Sans Symbols"/>
              <a:buNone/>
              <a:defRPr b="0" i="0" sz="900" u="none" cap="none" strike="noStrike">
                <a:solidFill>
                  <a:srgbClr val="595959"/>
                </a:solidFill>
                <a:latin typeface="Rockwell"/>
                <a:ea typeface="Rockwell"/>
                <a:cs typeface="Rockwell"/>
                <a:sym typeface="Rockwell"/>
              </a:defRPr>
            </a:lvl9pPr>
          </a:lstStyle>
          <a:p/>
        </p:txBody>
      </p:sp>
      <p:sp>
        <p:nvSpPr>
          <p:cNvPr id="145" name="Google Shape;145;p16"/>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46" name="Google Shape;146;p16"/>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47" name="Google Shape;147;p1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400">
                <a:solidFill>
                  <a:schemeClr val="lt1"/>
                </a:solidFill>
                <a:latin typeface="Rockwell"/>
                <a:ea typeface="Rockwell"/>
                <a:cs typeface="Rockwell"/>
                <a:sym typeface="Rockwell"/>
              </a:defRPr>
            </a:lvl1pPr>
            <a:lvl2pPr indent="0" lvl="1" marL="0" marR="0" rtl="0" algn="r">
              <a:spcBef>
                <a:spcPts val="0"/>
              </a:spcBef>
              <a:buNone/>
              <a:defRPr sz="1400">
                <a:solidFill>
                  <a:schemeClr val="lt1"/>
                </a:solidFill>
                <a:latin typeface="Rockwell"/>
                <a:ea typeface="Rockwell"/>
                <a:cs typeface="Rockwell"/>
                <a:sym typeface="Rockwell"/>
              </a:defRPr>
            </a:lvl2pPr>
            <a:lvl3pPr indent="0" lvl="2" marL="0" marR="0" rtl="0" algn="r">
              <a:spcBef>
                <a:spcPts val="0"/>
              </a:spcBef>
              <a:buNone/>
              <a:defRPr sz="1400">
                <a:solidFill>
                  <a:schemeClr val="lt1"/>
                </a:solidFill>
                <a:latin typeface="Rockwell"/>
                <a:ea typeface="Rockwell"/>
                <a:cs typeface="Rockwell"/>
                <a:sym typeface="Rockwell"/>
              </a:defRPr>
            </a:lvl3pPr>
            <a:lvl4pPr indent="0" lvl="3" marL="0" marR="0" rtl="0" algn="r">
              <a:spcBef>
                <a:spcPts val="0"/>
              </a:spcBef>
              <a:buNone/>
              <a:defRPr sz="1400">
                <a:solidFill>
                  <a:schemeClr val="lt1"/>
                </a:solidFill>
                <a:latin typeface="Rockwell"/>
                <a:ea typeface="Rockwell"/>
                <a:cs typeface="Rockwell"/>
                <a:sym typeface="Rockwell"/>
              </a:defRPr>
            </a:lvl4pPr>
            <a:lvl5pPr indent="0" lvl="4" marL="0" marR="0" rtl="0" algn="r">
              <a:spcBef>
                <a:spcPts val="0"/>
              </a:spcBef>
              <a:buNone/>
              <a:defRPr sz="1400">
                <a:solidFill>
                  <a:schemeClr val="lt1"/>
                </a:solidFill>
                <a:latin typeface="Rockwell"/>
                <a:ea typeface="Rockwell"/>
                <a:cs typeface="Rockwell"/>
                <a:sym typeface="Rockwell"/>
              </a:defRPr>
            </a:lvl5pPr>
            <a:lvl6pPr indent="0" lvl="5" marL="0" marR="0" rtl="0" algn="r">
              <a:spcBef>
                <a:spcPts val="0"/>
              </a:spcBef>
              <a:buNone/>
              <a:defRPr sz="1400">
                <a:solidFill>
                  <a:schemeClr val="lt1"/>
                </a:solidFill>
                <a:latin typeface="Rockwell"/>
                <a:ea typeface="Rockwell"/>
                <a:cs typeface="Rockwell"/>
                <a:sym typeface="Rockwell"/>
              </a:defRPr>
            </a:lvl6pPr>
            <a:lvl7pPr indent="0" lvl="6" marL="0" marR="0" rtl="0" algn="r">
              <a:spcBef>
                <a:spcPts val="0"/>
              </a:spcBef>
              <a:buNone/>
              <a:defRPr sz="1400">
                <a:solidFill>
                  <a:schemeClr val="lt1"/>
                </a:solidFill>
                <a:latin typeface="Rockwell"/>
                <a:ea typeface="Rockwell"/>
                <a:cs typeface="Rockwell"/>
                <a:sym typeface="Rockwell"/>
              </a:defRPr>
            </a:lvl7pPr>
            <a:lvl8pPr indent="0" lvl="7" marL="0" marR="0" rtl="0" algn="r">
              <a:spcBef>
                <a:spcPts val="0"/>
              </a:spcBef>
              <a:buNone/>
              <a:defRPr sz="1400">
                <a:solidFill>
                  <a:schemeClr val="lt1"/>
                </a:solidFill>
                <a:latin typeface="Rockwell"/>
                <a:ea typeface="Rockwell"/>
                <a:cs typeface="Rockwell"/>
                <a:sym typeface="Rockwell"/>
              </a:defRPr>
            </a:lvl8pPr>
            <a:lvl9pPr indent="0" lvl="8" marL="0" marR="0" rtl="0" algn="r">
              <a:spcBef>
                <a:spcPts val="0"/>
              </a:spcBef>
              <a:buNone/>
              <a:defRPr sz="1400">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148" name="Google Shape;148;p16"/>
          <p:cNvSpPr/>
          <p:nvPr/>
        </p:nvSpPr>
        <p:spPr>
          <a:xfrm>
            <a:off x="6802438" y="22860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49" name="Google Shape;149;p16"/>
          <p:cNvSpPr/>
          <p:nvPr/>
        </p:nvSpPr>
        <p:spPr>
          <a:xfrm>
            <a:off x="6802438" y="2377440"/>
            <a:ext cx="2057400" cy="203911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50" name="Google Shape;150;p16"/>
          <p:cNvSpPr txBox="1"/>
          <p:nvPr/>
        </p:nvSpPr>
        <p:spPr>
          <a:xfrm>
            <a:off x="327212" y="4632792"/>
            <a:ext cx="220568" cy="36933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400">
                <a:solidFill>
                  <a:srgbClr val="B86EB8"/>
                </a:solidFill>
                <a:latin typeface="Rockwell"/>
                <a:ea typeface="Rockwell"/>
                <a:cs typeface="Rockwell"/>
                <a:sym typeface="Rockwell"/>
              </a:rPr>
              <a:t>+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Pictures with Caption">
  <p:cSld name="2 Pictures with Caption">
    <p:spTree>
      <p:nvGrpSpPr>
        <p:cNvPr id="151" name="Shape 151"/>
        <p:cNvGrpSpPr/>
        <p:nvPr/>
      </p:nvGrpSpPr>
      <p:grpSpPr>
        <a:xfrm>
          <a:off x="0" y="0"/>
          <a:ext cx="0" cy="0"/>
          <a:chOff x="0" y="0"/>
          <a:chExt cx="0" cy="0"/>
        </a:xfrm>
      </p:grpSpPr>
      <p:sp>
        <p:nvSpPr>
          <p:cNvPr id="152" name="Google Shape;152;p17"/>
          <p:cNvSpPr/>
          <p:nvPr/>
        </p:nvSpPr>
        <p:spPr>
          <a:xfrm>
            <a:off x="282574" y="228600"/>
            <a:ext cx="6387167"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53" name="Google Shape;153;p17"/>
          <p:cNvSpPr txBox="1"/>
          <p:nvPr>
            <p:ph type="title"/>
          </p:nvPr>
        </p:nvSpPr>
        <p:spPr>
          <a:xfrm>
            <a:off x="380554" y="2571750"/>
            <a:ext cx="6181611"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1"/>
              </a:buClr>
              <a:buSzPts val="2600"/>
              <a:buFont typeface="Rockwell"/>
              <a:buNone/>
              <a:defRPr b="0" i="0" sz="2600" u="none" cap="none" strike="noStrike">
                <a:solidFill>
                  <a:schemeClr val="l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4" name="Google Shape;154;p17"/>
          <p:cNvSpPr txBox="1"/>
          <p:nvPr>
            <p:ph idx="1" type="body"/>
          </p:nvPr>
        </p:nvSpPr>
        <p:spPr>
          <a:xfrm>
            <a:off x="381094" y="3733800"/>
            <a:ext cx="6179566" cy="23923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600"/>
              </a:spcBef>
              <a:spcAft>
                <a:spcPts val="0"/>
              </a:spcAft>
              <a:buClr>
                <a:schemeClr val="accent1"/>
              </a:buClr>
              <a:buSzPts val="1050"/>
              <a:buFont typeface="Noto Sans Symbols"/>
              <a:buNone/>
              <a:defRPr b="0" i="0" sz="1400" u="none" cap="none" strike="noStrike">
                <a:solidFill>
                  <a:schemeClr val="lt1"/>
                </a:solidFill>
                <a:latin typeface="Rockwell"/>
                <a:ea typeface="Rockwell"/>
                <a:cs typeface="Rockwell"/>
                <a:sym typeface="Rockwell"/>
              </a:defRPr>
            </a:lvl1pPr>
            <a:lvl2pPr indent="-228600" lvl="1" marL="914400" marR="0" rtl="0" algn="l">
              <a:spcBef>
                <a:spcPts val="600"/>
              </a:spcBef>
              <a:spcAft>
                <a:spcPts val="0"/>
              </a:spcAft>
              <a:buClr>
                <a:srgbClr val="B86EB8"/>
              </a:buClr>
              <a:buSzPts val="900"/>
              <a:buFont typeface="Noto Sans Symbols"/>
              <a:buNone/>
              <a:defRPr b="0" i="0" sz="1200" u="none" cap="none" strike="noStrike">
                <a:solidFill>
                  <a:srgbClr val="595959"/>
                </a:solidFill>
                <a:latin typeface="Rockwell"/>
                <a:ea typeface="Rockwell"/>
                <a:cs typeface="Rockwell"/>
                <a:sym typeface="Rockwell"/>
              </a:defRPr>
            </a:lvl2pPr>
            <a:lvl3pPr indent="-228600" lvl="2" marL="1371600" marR="0" rtl="0" algn="l">
              <a:spcBef>
                <a:spcPts val="600"/>
              </a:spcBef>
              <a:spcAft>
                <a:spcPts val="0"/>
              </a:spcAft>
              <a:buClr>
                <a:schemeClr val="accent1"/>
              </a:buClr>
              <a:buSzPts val="750"/>
              <a:buFont typeface="Noto Sans Symbols"/>
              <a:buNone/>
              <a:defRPr b="0" i="0" sz="1000" u="none" cap="none" strike="noStrike">
                <a:solidFill>
                  <a:srgbClr val="595959"/>
                </a:solidFill>
                <a:latin typeface="Rockwell"/>
                <a:ea typeface="Rockwell"/>
                <a:cs typeface="Rockwell"/>
                <a:sym typeface="Rockwell"/>
              </a:defRPr>
            </a:lvl3pPr>
            <a:lvl4pPr indent="-228600" lvl="3" marL="1828800" marR="0" rtl="0" algn="l">
              <a:spcBef>
                <a:spcPts val="600"/>
              </a:spcBef>
              <a:spcAft>
                <a:spcPts val="0"/>
              </a:spcAft>
              <a:buClr>
                <a:srgbClr val="B86EB8"/>
              </a:buClr>
              <a:buSzPts val="675"/>
              <a:buFont typeface="Noto Sans Symbols"/>
              <a:buNone/>
              <a:defRPr b="0" i="0" sz="900" u="none" cap="none" strike="noStrike">
                <a:solidFill>
                  <a:srgbClr val="595959"/>
                </a:solidFill>
                <a:latin typeface="Rockwell"/>
                <a:ea typeface="Rockwell"/>
                <a:cs typeface="Rockwell"/>
                <a:sym typeface="Rockwell"/>
              </a:defRPr>
            </a:lvl4pPr>
            <a:lvl5pPr indent="-228600" lvl="4" marL="2286000" marR="0" rtl="0" algn="l">
              <a:spcBef>
                <a:spcPts val="600"/>
              </a:spcBef>
              <a:spcAft>
                <a:spcPts val="0"/>
              </a:spcAft>
              <a:buClr>
                <a:schemeClr val="accent1"/>
              </a:buClr>
              <a:buSzPts val="675"/>
              <a:buFont typeface="Noto Sans Symbols"/>
              <a:buNone/>
              <a:defRPr b="0" i="0" sz="900" u="none" cap="none" strike="noStrike">
                <a:solidFill>
                  <a:srgbClr val="595959"/>
                </a:solidFill>
                <a:latin typeface="Rockwell"/>
                <a:ea typeface="Rockwell"/>
                <a:cs typeface="Rockwell"/>
                <a:sym typeface="Rockwell"/>
              </a:defRPr>
            </a:lvl5pPr>
            <a:lvl6pPr indent="-228600" lvl="5" marL="2743200" marR="0" rtl="0" algn="l">
              <a:spcBef>
                <a:spcPts val="180"/>
              </a:spcBef>
              <a:spcAft>
                <a:spcPts val="0"/>
              </a:spcAft>
              <a:buClr>
                <a:srgbClr val="B86EB8"/>
              </a:buClr>
              <a:buSzPts val="675"/>
              <a:buFont typeface="Noto Sans Symbols"/>
              <a:buNone/>
              <a:defRPr b="0" i="0" sz="900" u="none" cap="none" strike="noStrike">
                <a:solidFill>
                  <a:srgbClr val="595959"/>
                </a:solidFill>
                <a:latin typeface="Rockwell"/>
                <a:ea typeface="Rockwell"/>
                <a:cs typeface="Rockwell"/>
                <a:sym typeface="Rockwell"/>
              </a:defRPr>
            </a:lvl6pPr>
            <a:lvl7pPr indent="-228600" lvl="6" marL="3200400" marR="0" rtl="0" algn="l">
              <a:spcBef>
                <a:spcPts val="180"/>
              </a:spcBef>
              <a:spcAft>
                <a:spcPts val="0"/>
              </a:spcAft>
              <a:buClr>
                <a:schemeClr val="accent1"/>
              </a:buClr>
              <a:buSzPts val="675"/>
              <a:buFont typeface="Noto Sans Symbols"/>
              <a:buNone/>
              <a:defRPr b="0" i="0" sz="900" u="none" cap="none" strike="noStrike">
                <a:solidFill>
                  <a:srgbClr val="595959"/>
                </a:solidFill>
                <a:latin typeface="Rockwell"/>
                <a:ea typeface="Rockwell"/>
                <a:cs typeface="Rockwell"/>
                <a:sym typeface="Rockwell"/>
              </a:defRPr>
            </a:lvl7pPr>
            <a:lvl8pPr indent="-228600" lvl="7" marL="3657600" marR="0" rtl="0" algn="l">
              <a:spcBef>
                <a:spcPts val="180"/>
              </a:spcBef>
              <a:spcAft>
                <a:spcPts val="0"/>
              </a:spcAft>
              <a:buClr>
                <a:srgbClr val="B86EB8"/>
              </a:buClr>
              <a:buSzPts val="675"/>
              <a:buFont typeface="Noto Sans Symbols"/>
              <a:buNone/>
              <a:defRPr b="0" i="0" sz="900" u="none" cap="none" strike="noStrike">
                <a:solidFill>
                  <a:srgbClr val="595959"/>
                </a:solidFill>
                <a:latin typeface="Rockwell"/>
                <a:ea typeface="Rockwell"/>
                <a:cs typeface="Rockwell"/>
                <a:sym typeface="Rockwell"/>
              </a:defRPr>
            </a:lvl8pPr>
            <a:lvl9pPr indent="-228600" lvl="8" marL="4114800" marR="0" rtl="0" algn="l">
              <a:spcBef>
                <a:spcPts val="180"/>
              </a:spcBef>
              <a:spcAft>
                <a:spcPts val="0"/>
              </a:spcAft>
              <a:buClr>
                <a:schemeClr val="accent1"/>
              </a:buClr>
              <a:buSzPts val="675"/>
              <a:buFont typeface="Noto Sans Symbols"/>
              <a:buNone/>
              <a:defRPr b="0" i="0" sz="900" u="none" cap="none" strike="noStrike">
                <a:solidFill>
                  <a:srgbClr val="595959"/>
                </a:solidFill>
                <a:latin typeface="Rockwell"/>
                <a:ea typeface="Rockwell"/>
                <a:cs typeface="Rockwell"/>
                <a:sym typeface="Rockwell"/>
              </a:defRPr>
            </a:lvl9pPr>
          </a:lstStyle>
          <a:p/>
        </p:txBody>
      </p:sp>
      <p:sp>
        <p:nvSpPr>
          <p:cNvPr id="155" name="Google Shape;155;p17"/>
          <p:cNvSpPr txBox="1"/>
          <p:nvPr>
            <p:ph idx="10" type="dt"/>
          </p:nvPr>
        </p:nvSpPr>
        <p:spPr>
          <a:xfrm>
            <a:off x="5212262" y="6235607"/>
            <a:ext cx="1348398"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100">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56" name="Google Shape;156;p17"/>
          <p:cNvSpPr txBox="1"/>
          <p:nvPr>
            <p:ph idx="11" type="ftr"/>
          </p:nvPr>
        </p:nvSpPr>
        <p:spPr>
          <a:xfrm>
            <a:off x="381095" y="6235607"/>
            <a:ext cx="464810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100">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57" name="Google Shape;157;p1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400">
                <a:solidFill>
                  <a:schemeClr val="lt1"/>
                </a:solidFill>
                <a:latin typeface="Rockwell"/>
                <a:ea typeface="Rockwell"/>
                <a:cs typeface="Rockwell"/>
                <a:sym typeface="Rockwell"/>
              </a:defRPr>
            </a:lvl1pPr>
            <a:lvl2pPr indent="0" lvl="1" marL="0" marR="0" rtl="0" algn="r">
              <a:spcBef>
                <a:spcPts val="0"/>
              </a:spcBef>
              <a:buNone/>
              <a:defRPr sz="1400">
                <a:solidFill>
                  <a:schemeClr val="lt1"/>
                </a:solidFill>
                <a:latin typeface="Rockwell"/>
                <a:ea typeface="Rockwell"/>
                <a:cs typeface="Rockwell"/>
                <a:sym typeface="Rockwell"/>
              </a:defRPr>
            </a:lvl2pPr>
            <a:lvl3pPr indent="0" lvl="2" marL="0" marR="0" rtl="0" algn="r">
              <a:spcBef>
                <a:spcPts val="0"/>
              </a:spcBef>
              <a:buNone/>
              <a:defRPr sz="1400">
                <a:solidFill>
                  <a:schemeClr val="lt1"/>
                </a:solidFill>
                <a:latin typeface="Rockwell"/>
                <a:ea typeface="Rockwell"/>
                <a:cs typeface="Rockwell"/>
                <a:sym typeface="Rockwell"/>
              </a:defRPr>
            </a:lvl3pPr>
            <a:lvl4pPr indent="0" lvl="3" marL="0" marR="0" rtl="0" algn="r">
              <a:spcBef>
                <a:spcPts val="0"/>
              </a:spcBef>
              <a:buNone/>
              <a:defRPr sz="1400">
                <a:solidFill>
                  <a:schemeClr val="lt1"/>
                </a:solidFill>
                <a:latin typeface="Rockwell"/>
                <a:ea typeface="Rockwell"/>
                <a:cs typeface="Rockwell"/>
                <a:sym typeface="Rockwell"/>
              </a:defRPr>
            </a:lvl4pPr>
            <a:lvl5pPr indent="0" lvl="4" marL="0" marR="0" rtl="0" algn="r">
              <a:spcBef>
                <a:spcPts val="0"/>
              </a:spcBef>
              <a:buNone/>
              <a:defRPr sz="1400">
                <a:solidFill>
                  <a:schemeClr val="lt1"/>
                </a:solidFill>
                <a:latin typeface="Rockwell"/>
                <a:ea typeface="Rockwell"/>
                <a:cs typeface="Rockwell"/>
                <a:sym typeface="Rockwell"/>
              </a:defRPr>
            </a:lvl5pPr>
            <a:lvl6pPr indent="0" lvl="5" marL="0" marR="0" rtl="0" algn="r">
              <a:spcBef>
                <a:spcPts val="0"/>
              </a:spcBef>
              <a:buNone/>
              <a:defRPr sz="1400">
                <a:solidFill>
                  <a:schemeClr val="lt1"/>
                </a:solidFill>
                <a:latin typeface="Rockwell"/>
                <a:ea typeface="Rockwell"/>
                <a:cs typeface="Rockwell"/>
                <a:sym typeface="Rockwell"/>
              </a:defRPr>
            </a:lvl6pPr>
            <a:lvl7pPr indent="0" lvl="6" marL="0" marR="0" rtl="0" algn="r">
              <a:spcBef>
                <a:spcPts val="0"/>
              </a:spcBef>
              <a:buNone/>
              <a:defRPr sz="1400">
                <a:solidFill>
                  <a:schemeClr val="lt1"/>
                </a:solidFill>
                <a:latin typeface="Rockwell"/>
                <a:ea typeface="Rockwell"/>
                <a:cs typeface="Rockwell"/>
                <a:sym typeface="Rockwell"/>
              </a:defRPr>
            </a:lvl7pPr>
            <a:lvl8pPr indent="0" lvl="7" marL="0" marR="0" rtl="0" algn="r">
              <a:spcBef>
                <a:spcPts val="0"/>
              </a:spcBef>
              <a:buNone/>
              <a:defRPr sz="1400">
                <a:solidFill>
                  <a:schemeClr val="lt1"/>
                </a:solidFill>
                <a:latin typeface="Rockwell"/>
                <a:ea typeface="Rockwell"/>
                <a:cs typeface="Rockwell"/>
                <a:sym typeface="Rockwell"/>
              </a:defRPr>
            </a:lvl8pPr>
            <a:lvl9pPr indent="0" lvl="8" marL="0" marR="0" rtl="0" algn="r">
              <a:spcBef>
                <a:spcPts val="0"/>
              </a:spcBef>
              <a:buNone/>
              <a:defRPr sz="1400">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158" name="Google Shape;158;p17"/>
          <p:cNvSpPr txBox="1"/>
          <p:nvPr/>
        </p:nvSpPr>
        <p:spPr>
          <a:xfrm>
            <a:off x="424891" y="174812"/>
            <a:ext cx="413309" cy="830997"/>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5400">
                <a:solidFill>
                  <a:srgbClr val="B86EB8"/>
                </a:solidFill>
                <a:latin typeface="Rockwell"/>
                <a:ea typeface="Rockwell"/>
                <a:cs typeface="Rockwell"/>
                <a:sym typeface="Rockwell"/>
              </a:rPr>
              <a:t>+</a:t>
            </a:r>
            <a:endParaRPr/>
          </a:p>
        </p:txBody>
      </p:sp>
      <p:sp>
        <p:nvSpPr>
          <p:cNvPr id="159" name="Google Shape;159;p17"/>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60" name="Google Shape;160;p17"/>
          <p:cNvSpPr/>
          <p:nvPr>
            <p:ph idx="2" type="pic"/>
          </p:nvPr>
        </p:nvSpPr>
        <p:spPr>
          <a:xfrm>
            <a:off x="6802438" y="2374940"/>
            <a:ext cx="2057400" cy="2039112"/>
          </a:xfrm>
          <a:prstGeom prst="rect">
            <a:avLst/>
          </a:prstGeom>
          <a:noFill/>
          <a:ln>
            <a:noFill/>
          </a:ln>
        </p:spPr>
        <p:txBody>
          <a:bodyPr anchorCtr="0" anchor="t" bIns="45700" lIns="91425" spcFirstLastPara="1" rIns="91425" wrap="square" tIns="45700">
            <a:noAutofit/>
          </a:bodyPr>
          <a:lstStyle>
            <a:lvl1pPr lvl="0" marR="0" rtl="0" algn="l">
              <a:spcBef>
                <a:spcPts val="20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1pPr>
            <a:lvl2pPr lvl="1"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lvl="2"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lvl="3"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lvl="4"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lvl="5"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lvl="6"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lvl="7"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lvl="8"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161" name="Google Shape;161;p17"/>
          <p:cNvSpPr/>
          <p:nvPr>
            <p:ph idx="3" type="pic"/>
          </p:nvPr>
        </p:nvSpPr>
        <p:spPr>
          <a:xfrm>
            <a:off x="6802438" y="4535424"/>
            <a:ext cx="2057400" cy="2039112"/>
          </a:xfrm>
          <a:prstGeom prst="rect">
            <a:avLst/>
          </a:prstGeom>
          <a:noFill/>
          <a:ln>
            <a:noFill/>
          </a:ln>
        </p:spPr>
        <p:txBody>
          <a:bodyPr anchorCtr="0" anchor="t" bIns="45700" lIns="91425" spcFirstLastPara="1" rIns="91425" wrap="square" tIns="45700">
            <a:noAutofit/>
          </a:bodyPr>
          <a:lstStyle>
            <a:lvl1pPr lvl="0" marR="0" rtl="0" algn="l">
              <a:spcBef>
                <a:spcPts val="20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1pPr>
            <a:lvl2pPr lvl="1"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lvl="2"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lvl="3"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lvl="4"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lvl="5"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lvl="6"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lvl="7"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lvl="8"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s with Caption">
  <p:cSld name="3 Pictures with Caption">
    <p:spTree>
      <p:nvGrpSpPr>
        <p:cNvPr id="162" name="Shape 162"/>
        <p:cNvGrpSpPr/>
        <p:nvPr/>
      </p:nvGrpSpPr>
      <p:grpSpPr>
        <a:xfrm>
          <a:off x="0" y="0"/>
          <a:ext cx="0" cy="0"/>
          <a:chOff x="0" y="0"/>
          <a:chExt cx="0" cy="0"/>
        </a:xfrm>
      </p:grpSpPr>
      <p:sp>
        <p:nvSpPr>
          <p:cNvPr id="163" name="Google Shape;163;p18"/>
          <p:cNvSpPr/>
          <p:nvPr/>
        </p:nvSpPr>
        <p:spPr>
          <a:xfrm>
            <a:off x="282575" y="228600"/>
            <a:ext cx="4235450"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64" name="Google Shape;164;p18"/>
          <p:cNvSpPr txBox="1"/>
          <p:nvPr>
            <p:ph type="title"/>
          </p:nvPr>
        </p:nvSpPr>
        <p:spPr>
          <a:xfrm>
            <a:off x="380554" y="2571750"/>
            <a:ext cx="401663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1"/>
              </a:buClr>
              <a:buSzPts val="2600"/>
              <a:buFont typeface="Rockwell"/>
              <a:buNone/>
              <a:defRPr b="0" i="0" sz="2600" u="none" cap="none" strike="noStrike">
                <a:solidFill>
                  <a:schemeClr val="l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5" name="Google Shape;165;p18"/>
          <p:cNvSpPr txBox="1"/>
          <p:nvPr>
            <p:ph idx="1" type="body"/>
          </p:nvPr>
        </p:nvSpPr>
        <p:spPr>
          <a:xfrm>
            <a:off x="381094" y="3733800"/>
            <a:ext cx="4015304" cy="23923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600"/>
              </a:spcBef>
              <a:spcAft>
                <a:spcPts val="0"/>
              </a:spcAft>
              <a:buClr>
                <a:schemeClr val="accent1"/>
              </a:buClr>
              <a:buSzPts val="1050"/>
              <a:buFont typeface="Noto Sans Symbols"/>
              <a:buNone/>
              <a:defRPr b="0" i="0" sz="1400" u="none" cap="none" strike="noStrike">
                <a:solidFill>
                  <a:schemeClr val="lt1"/>
                </a:solidFill>
                <a:latin typeface="Rockwell"/>
                <a:ea typeface="Rockwell"/>
                <a:cs typeface="Rockwell"/>
                <a:sym typeface="Rockwell"/>
              </a:defRPr>
            </a:lvl1pPr>
            <a:lvl2pPr indent="-228600" lvl="1" marL="914400" marR="0" rtl="0" algn="l">
              <a:spcBef>
                <a:spcPts val="600"/>
              </a:spcBef>
              <a:spcAft>
                <a:spcPts val="0"/>
              </a:spcAft>
              <a:buClr>
                <a:srgbClr val="B86EB8"/>
              </a:buClr>
              <a:buSzPts val="900"/>
              <a:buFont typeface="Noto Sans Symbols"/>
              <a:buNone/>
              <a:defRPr b="0" i="0" sz="1200" u="none" cap="none" strike="noStrike">
                <a:solidFill>
                  <a:srgbClr val="595959"/>
                </a:solidFill>
                <a:latin typeface="Rockwell"/>
                <a:ea typeface="Rockwell"/>
                <a:cs typeface="Rockwell"/>
                <a:sym typeface="Rockwell"/>
              </a:defRPr>
            </a:lvl2pPr>
            <a:lvl3pPr indent="-228600" lvl="2" marL="1371600" marR="0" rtl="0" algn="l">
              <a:spcBef>
                <a:spcPts val="600"/>
              </a:spcBef>
              <a:spcAft>
                <a:spcPts val="0"/>
              </a:spcAft>
              <a:buClr>
                <a:schemeClr val="accent1"/>
              </a:buClr>
              <a:buSzPts val="750"/>
              <a:buFont typeface="Noto Sans Symbols"/>
              <a:buNone/>
              <a:defRPr b="0" i="0" sz="1000" u="none" cap="none" strike="noStrike">
                <a:solidFill>
                  <a:srgbClr val="595959"/>
                </a:solidFill>
                <a:latin typeface="Rockwell"/>
                <a:ea typeface="Rockwell"/>
                <a:cs typeface="Rockwell"/>
                <a:sym typeface="Rockwell"/>
              </a:defRPr>
            </a:lvl3pPr>
            <a:lvl4pPr indent="-228600" lvl="3" marL="1828800" marR="0" rtl="0" algn="l">
              <a:spcBef>
                <a:spcPts val="600"/>
              </a:spcBef>
              <a:spcAft>
                <a:spcPts val="0"/>
              </a:spcAft>
              <a:buClr>
                <a:srgbClr val="B86EB8"/>
              </a:buClr>
              <a:buSzPts val="675"/>
              <a:buFont typeface="Noto Sans Symbols"/>
              <a:buNone/>
              <a:defRPr b="0" i="0" sz="900" u="none" cap="none" strike="noStrike">
                <a:solidFill>
                  <a:srgbClr val="595959"/>
                </a:solidFill>
                <a:latin typeface="Rockwell"/>
                <a:ea typeface="Rockwell"/>
                <a:cs typeface="Rockwell"/>
                <a:sym typeface="Rockwell"/>
              </a:defRPr>
            </a:lvl4pPr>
            <a:lvl5pPr indent="-228600" lvl="4" marL="2286000" marR="0" rtl="0" algn="l">
              <a:spcBef>
                <a:spcPts val="600"/>
              </a:spcBef>
              <a:spcAft>
                <a:spcPts val="0"/>
              </a:spcAft>
              <a:buClr>
                <a:schemeClr val="accent1"/>
              </a:buClr>
              <a:buSzPts val="675"/>
              <a:buFont typeface="Noto Sans Symbols"/>
              <a:buNone/>
              <a:defRPr b="0" i="0" sz="900" u="none" cap="none" strike="noStrike">
                <a:solidFill>
                  <a:srgbClr val="595959"/>
                </a:solidFill>
                <a:latin typeface="Rockwell"/>
                <a:ea typeface="Rockwell"/>
                <a:cs typeface="Rockwell"/>
                <a:sym typeface="Rockwell"/>
              </a:defRPr>
            </a:lvl5pPr>
            <a:lvl6pPr indent="-228600" lvl="5" marL="2743200" marR="0" rtl="0" algn="l">
              <a:spcBef>
                <a:spcPts val="180"/>
              </a:spcBef>
              <a:spcAft>
                <a:spcPts val="0"/>
              </a:spcAft>
              <a:buClr>
                <a:srgbClr val="B86EB8"/>
              </a:buClr>
              <a:buSzPts val="675"/>
              <a:buFont typeface="Noto Sans Symbols"/>
              <a:buNone/>
              <a:defRPr b="0" i="0" sz="900" u="none" cap="none" strike="noStrike">
                <a:solidFill>
                  <a:srgbClr val="595959"/>
                </a:solidFill>
                <a:latin typeface="Rockwell"/>
                <a:ea typeface="Rockwell"/>
                <a:cs typeface="Rockwell"/>
                <a:sym typeface="Rockwell"/>
              </a:defRPr>
            </a:lvl6pPr>
            <a:lvl7pPr indent="-228600" lvl="6" marL="3200400" marR="0" rtl="0" algn="l">
              <a:spcBef>
                <a:spcPts val="180"/>
              </a:spcBef>
              <a:spcAft>
                <a:spcPts val="0"/>
              </a:spcAft>
              <a:buClr>
                <a:schemeClr val="accent1"/>
              </a:buClr>
              <a:buSzPts val="675"/>
              <a:buFont typeface="Noto Sans Symbols"/>
              <a:buNone/>
              <a:defRPr b="0" i="0" sz="900" u="none" cap="none" strike="noStrike">
                <a:solidFill>
                  <a:srgbClr val="595959"/>
                </a:solidFill>
                <a:latin typeface="Rockwell"/>
                <a:ea typeface="Rockwell"/>
                <a:cs typeface="Rockwell"/>
                <a:sym typeface="Rockwell"/>
              </a:defRPr>
            </a:lvl7pPr>
            <a:lvl8pPr indent="-228600" lvl="7" marL="3657600" marR="0" rtl="0" algn="l">
              <a:spcBef>
                <a:spcPts val="180"/>
              </a:spcBef>
              <a:spcAft>
                <a:spcPts val="0"/>
              </a:spcAft>
              <a:buClr>
                <a:srgbClr val="B86EB8"/>
              </a:buClr>
              <a:buSzPts val="675"/>
              <a:buFont typeface="Noto Sans Symbols"/>
              <a:buNone/>
              <a:defRPr b="0" i="0" sz="900" u="none" cap="none" strike="noStrike">
                <a:solidFill>
                  <a:srgbClr val="595959"/>
                </a:solidFill>
                <a:latin typeface="Rockwell"/>
                <a:ea typeface="Rockwell"/>
                <a:cs typeface="Rockwell"/>
                <a:sym typeface="Rockwell"/>
              </a:defRPr>
            </a:lvl8pPr>
            <a:lvl9pPr indent="-228600" lvl="8" marL="4114800" marR="0" rtl="0" algn="l">
              <a:spcBef>
                <a:spcPts val="180"/>
              </a:spcBef>
              <a:spcAft>
                <a:spcPts val="0"/>
              </a:spcAft>
              <a:buClr>
                <a:schemeClr val="accent1"/>
              </a:buClr>
              <a:buSzPts val="675"/>
              <a:buFont typeface="Noto Sans Symbols"/>
              <a:buNone/>
              <a:defRPr b="0" i="0" sz="900" u="none" cap="none" strike="noStrike">
                <a:solidFill>
                  <a:srgbClr val="595959"/>
                </a:solidFill>
                <a:latin typeface="Rockwell"/>
                <a:ea typeface="Rockwell"/>
                <a:cs typeface="Rockwell"/>
                <a:sym typeface="Rockwell"/>
              </a:defRPr>
            </a:lvl9pPr>
          </a:lstStyle>
          <a:p/>
        </p:txBody>
      </p:sp>
      <p:sp>
        <p:nvSpPr>
          <p:cNvPr id="166" name="Google Shape;166;p18"/>
          <p:cNvSpPr txBox="1"/>
          <p:nvPr>
            <p:ph idx="10" type="dt"/>
          </p:nvPr>
        </p:nvSpPr>
        <p:spPr>
          <a:xfrm>
            <a:off x="3048000" y="6235607"/>
            <a:ext cx="1348398"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100">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67" name="Google Shape;167;p18"/>
          <p:cNvSpPr txBox="1"/>
          <p:nvPr>
            <p:ph idx="11" type="ftr"/>
          </p:nvPr>
        </p:nvSpPr>
        <p:spPr>
          <a:xfrm>
            <a:off x="381095" y="6235607"/>
            <a:ext cx="259070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100">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68" name="Google Shape;168;p1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400">
                <a:solidFill>
                  <a:schemeClr val="lt1"/>
                </a:solidFill>
                <a:latin typeface="Rockwell"/>
                <a:ea typeface="Rockwell"/>
                <a:cs typeface="Rockwell"/>
                <a:sym typeface="Rockwell"/>
              </a:defRPr>
            </a:lvl1pPr>
            <a:lvl2pPr indent="0" lvl="1" marL="0" marR="0" rtl="0" algn="r">
              <a:spcBef>
                <a:spcPts val="0"/>
              </a:spcBef>
              <a:buNone/>
              <a:defRPr sz="1400">
                <a:solidFill>
                  <a:schemeClr val="lt1"/>
                </a:solidFill>
                <a:latin typeface="Rockwell"/>
                <a:ea typeface="Rockwell"/>
                <a:cs typeface="Rockwell"/>
                <a:sym typeface="Rockwell"/>
              </a:defRPr>
            </a:lvl2pPr>
            <a:lvl3pPr indent="0" lvl="2" marL="0" marR="0" rtl="0" algn="r">
              <a:spcBef>
                <a:spcPts val="0"/>
              </a:spcBef>
              <a:buNone/>
              <a:defRPr sz="1400">
                <a:solidFill>
                  <a:schemeClr val="lt1"/>
                </a:solidFill>
                <a:latin typeface="Rockwell"/>
                <a:ea typeface="Rockwell"/>
                <a:cs typeface="Rockwell"/>
                <a:sym typeface="Rockwell"/>
              </a:defRPr>
            </a:lvl3pPr>
            <a:lvl4pPr indent="0" lvl="3" marL="0" marR="0" rtl="0" algn="r">
              <a:spcBef>
                <a:spcPts val="0"/>
              </a:spcBef>
              <a:buNone/>
              <a:defRPr sz="1400">
                <a:solidFill>
                  <a:schemeClr val="lt1"/>
                </a:solidFill>
                <a:latin typeface="Rockwell"/>
                <a:ea typeface="Rockwell"/>
                <a:cs typeface="Rockwell"/>
                <a:sym typeface="Rockwell"/>
              </a:defRPr>
            </a:lvl4pPr>
            <a:lvl5pPr indent="0" lvl="4" marL="0" marR="0" rtl="0" algn="r">
              <a:spcBef>
                <a:spcPts val="0"/>
              </a:spcBef>
              <a:buNone/>
              <a:defRPr sz="1400">
                <a:solidFill>
                  <a:schemeClr val="lt1"/>
                </a:solidFill>
                <a:latin typeface="Rockwell"/>
                <a:ea typeface="Rockwell"/>
                <a:cs typeface="Rockwell"/>
                <a:sym typeface="Rockwell"/>
              </a:defRPr>
            </a:lvl5pPr>
            <a:lvl6pPr indent="0" lvl="5" marL="0" marR="0" rtl="0" algn="r">
              <a:spcBef>
                <a:spcPts val="0"/>
              </a:spcBef>
              <a:buNone/>
              <a:defRPr sz="1400">
                <a:solidFill>
                  <a:schemeClr val="lt1"/>
                </a:solidFill>
                <a:latin typeface="Rockwell"/>
                <a:ea typeface="Rockwell"/>
                <a:cs typeface="Rockwell"/>
                <a:sym typeface="Rockwell"/>
              </a:defRPr>
            </a:lvl6pPr>
            <a:lvl7pPr indent="0" lvl="6" marL="0" marR="0" rtl="0" algn="r">
              <a:spcBef>
                <a:spcPts val="0"/>
              </a:spcBef>
              <a:buNone/>
              <a:defRPr sz="1400">
                <a:solidFill>
                  <a:schemeClr val="lt1"/>
                </a:solidFill>
                <a:latin typeface="Rockwell"/>
                <a:ea typeface="Rockwell"/>
                <a:cs typeface="Rockwell"/>
                <a:sym typeface="Rockwell"/>
              </a:defRPr>
            </a:lvl7pPr>
            <a:lvl8pPr indent="0" lvl="7" marL="0" marR="0" rtl="0" algn="r">
              <a:spcBef>
                <a:spcPts val="0"/>
              </a:spcBef>
              <a:buNone/>
              <a:defRPr sz="1400">
                <a:solidFill>
                  <a:schemeClr val="lt1"/>
                </a:solidFill>
                <a:latin typeface="Rockwell"/>
                <a:ea typeface="Rockwell"/>
                <a:cs typeface="Rockwell"/>
                <a:sym typeface="Rockwell"/>
              </a:defRPr>
            </a:lvl8pPr>
            <a:lvl9pPr indent="0" lvl="8" marL="0" marR="0" rtl="0" algn="r">
              <a:spcBef>
                <a:spcPts val="0"/>
              </a:spcBef>
              <a:buNone/>
              <a:defRPr sz="1400">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169" name="Google Shape;169;p18"/>
          <p:cNvSpPr txBox="1"/>
          <p:nvPr/>
        </p:nvSpPr>
        <p:spPr>
          <a:xfrm>
            <a:off x="424891" y="174812"/>
            <a:ext cx="413309" cy="830997"/>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5400">
                <a:solidFill>
                  <a:srgbClr val="B86EB8"/>
                </a:solidFill>
                <a:latin typeface="Rockwell"/>
                <a:ea typeface="Rockwell"/>
                <a:cs typeface="Rockwell"/>
                <a:sym typeface="Rockwell"/>
              </a:rPr>
              <a:t>+</a:t>
            </a:r>
            <a:endParaRPr/>
          </a:p>
        </p:txBody>
      </p:sp>
      <p:sp>
        <p:nvSpPr>
          <p:cNvPr id="170" name="Google Shape;170;p18"/>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71" name="Google Shape;171;p18"/>
          <p:cNvSpPr/>
          <p:nvPr/>
        </p:nvSpPr>
        <p:spPr>
          <a:xfrm>
            <a:off x="4624388" y="4534726"/>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72" name="Google Shape;172;p18"/>
          <p:cNvSpPr/>
          <p:nvPr>
            <p:ph idx="2" type="pic"/>
          </p:nvPr>
        </p:nvSpPr>
        <p:spPr>
          <a:xfrm>
            <a:off x="4624388" y="228600"/>
            <a:ext cx="2057400" cy="2039112"/>
          </a:xfrm>
          <a:prstGeom prst="rect">
            <a:avLst/>
          </a:prstGeom>
          <a:noFill/>
          <a:ln>
            <a:noFill/>
          </a:ln>
        </p:spPr>
        <p:txBody>
          <a:bodyPr anchorCtr="0" anchor="t" bIns="45700" lIns="91425" spcFirstLastPara="1" rIns="91425" wrap="square" tIns="45700">
            <a:noAutofit/>
          </a:bodyPr>
          <a:lstStyle>
            <a:lvl1pPr lvl="0" marR="0" rtl="0" algn="l">
              <a:spcBef>
                <a:spcPts val="20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1pPr>
            <a:lvl2pPr lvl="1"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lvl="2"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lvl="3"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lvl="4"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lvl="5"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lvl="6"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lvl="7"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lvl="8"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173" name="Google Shape;173;p18"/>
          <p:cNvSpPr/>
          <p:nvPr>
            <p:ph idx="3" type="pic"/>
          </p:nvPr>
        </p:nvSpPr>
        <p:spPr>
          <a:xfrm>
            <a:off x="4624388" y="2381663"/>
            <a:ext cx="2057400" cy="2039112"/>
          </a:xfrm>
          <a:prstGeom prst="rect">
            <a:avLst/>
          </a:prstGeom>
          <a:noFill/>
          <a:ln>
            <a:noFill/>
          </a:ln>
        </p:spPr>
        <p:txBody>
          <a:bodyPr anchorCtr="0" anchor="t" bIns="45700" lIns="91425" spcFirstLastPara="1" rIns="91425" wrap="square" tIns="45700">
            <a:noAutofit/>
          </a:bodyPr>
          <a:lstStyle>
            <a:lvl1pPr lvl="0" marR="0" rtl="0" algn="l">
              <a:spcBef>
                <a:spcPts val="20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1pPr>
            <a:lvl2pPr lvl="1"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lvl="2"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lvl="3"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lvl="4"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lvl="5"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lvl="6"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lvl="7"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lvl="8"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174" name="Google Shape;174;p18"/>
          <p:cNvSpPr/>
          <p:nvPr>
            <p:ph idx="4" type="pic"/>
          </p:nvPr>
        </p:nvSpPr>
        <p:spPr>
          <a:xfrm>
            <a:off x="6803136" y="2381662"/>
            <a:ext cx="2057400" cy="4187952"/>
          </a:xfrm>
          <a:prstGeom prst="rect">
            <a:avLst/>
          </a:prstGeom>
          <a:noFill/>
          <a:ln>
            <a:noFill/>
          </a:ln>
        </p:spPr>
        <p:txBody>
          <a:bodyPr anchorCtr="0" anchor="t" bIns="45700" lIns="91425" spcFirstLastPara="1" rIns="91425" wrap="square" tIns="45700">
            <a:noAutofit/>
          </a:bodyPr>
          <a:lstStyle>
            <a:lvl1pPr lvl="0" marR="0" rtl="0" algn="l">
              <a:spcBef>
                <a:spcPts val="20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1pPr>
            <a:lvl2pPr lvl="1"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lvl="2"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lvl="3"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lvl="4"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lvl="5"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lvl="6"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lvl="7"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lvl="8"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s with Caption, Alt.">
  <p:cSld name="3 Pictures with Caption, Alt.">
    <p:spTree>
      <p:nvGrpSpPr>
        <p:cNvPr id="175" name="Shape 175"/>
        <p:cNvGrpSpPr/>
        <p:nvPr/>
      </p:nvGrpSpPr>
      <p:grpSpPr>
        <a:xfrm>
          <a:off x="0" y="0"/>
          <a:ext cx="0" cy="0"/>
          <a:chOff x="0" y="0"/>
          <a:chExt cx="0" cy="0"/>
        </a:xfrm>
      </p:grpSpPr>
      <p:sp>
        <p:nvSpPr>
          <p:cNvPr id="176" name="Google Shape;176;p19"/>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77" name="Google Shape;177;p19"/>
          <p:cNvSpPr txBox="1"/>
          <p:nvPr>
            <p:ph type="title"/>
          </p:nvPr>
        </p:nvSpPr>
        <p:spPr>
          <a:xfrm>
            <a:off x="4953000" y="3124200"/>
            <a:ext cx="3108960" cy="8715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accent1"/>
              </a:buClr>
              <a:buSzPts val="2600"/>
              <a:buFont typeface="Rockwell"/>
              <a:buNone/>
              <a:defRPr b="0" i="0" sz="2600" u="none" cap="none" strike="noStrike">
                <a:solidFill>
                  <a:schemeClr val="accen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8" name="Google Shape;178;p19"/>
          <p:cNvSpPr/>
          <p:nvPr>
            <p:ph idx="2" type="pic"/>
          </p:nvPr>
        </p:nvSpPr>
        <p:spPr>
          <a:xfrm>
            <a:off x="277905" y="2365248"/>
            <a:ext cx="4240119" cy="4187952"/>
          </a:xfrm>
          <a:prstGeom prst="rect">
            <a:avLst/>
          </a:prstGeom>
          <a:noFill/>
          <a:ln>
            <a:noFill/>
          </a:ln>
        </p:spPr>
        <p:txBody>
          <a:bodyPr anchorCtr="0" anchor="t" bIns="45700" lIns="91425" spcFirstLastPara="1" rIns="91425" wrap="square" tIns="45700">
            <a:noAutofit/>
          </a:bodyPr>
          <a:lstStyle>
            <a:lvl1pPr lvl="0" marR="0" rtl="0" algn="l">
              <a:spcBef>
                <a:spcPts val="2000"/>
              </a:spcBef>
              <a:spcAft>
                <a:spcPts val="0"/>
              </a:spcAft>
              <a:buClr>
                <a:schemeClr val="accent1"/>
              </a:buClr>
              <a:buSzPts val="2400"/>
              <a:buFont typeface="Noto Sans Symbols"/>
              <a:buNone/>
              <a:defRPr b="0" i="0" sz="3200" u="none" cap="none" strike="noStrike">
                <a:solidFill>
                  <a:srgbClr val="595959"/>
                </a:solidFill>
                <a:latin typeface="Rockwell"/>
                <a:ea typeface="Rockwell"/>
                <a:cs typeface="Rockwell"/>
                <a:sym typeface="Rockwell"/>
              </a:defRPr>
            </a:lvl1pPr>
            <a:lvl2pPr lvl="1" marR="0" rtl="0" algn="l">
              <a:spcBef>
                <a:spcPts val="600"/>
              </a:spcBef>
              <a:spcAft>
                <a:spcPts val="0"/>
              </a:spcAft>
              <a:buClr>
                <a:srgbClr val="B86EB8"/>
              </a:buClr>
              <a:buSzPts val="2100"/>
              <a:buFont typeface="Noto Sans Symbols"/>
              <a:buNone/>
              <a:defRPr b="0" i="0" sz="2800" u="none" cap="none" strike="noStrike">
                <a:solidFill>
                  <a:srgbClr val="595959"/>
                </a:solidFill>
                <a:latin typeface="Rockwell"/>
                <a:ea typeface="Rockwell"/>
                <a:cs typeface="Rockwell"/>
                <a:sym typeface="Rockwell"/>
              </a:defRPr>
            </a:lvl2pPr>
            <a:lvl3pPr lvl="2" marR="0" rtl="0" algn="l">
              <a:spcBef>
                <a:spcPts val="600"/>
              </a:spcBef>
              <a:spcAft>
                <a:spcPts val="0"/>
              </a:spcAft>
              <a:buClr>
                <a:schemeClr val="accent1"/>
              </a:buClr>
              <a:buSzPts val="1800"/>
              <a:buFont typeface="Noto Sans Symbols"/>
              <a:buNone/>
              <a:defRPr b="0" i="0" sz="2400" u="none" cap="none" strike="noStrike">
                <a:solidFill>
                  <a:srgbClr val="595959"/>
                </a:solidFill>
                <a:latin typeface="Rockwell"/>
                <a:ea typeface="Rockwell"/>
                <a:cs typeface="Rockwell"/>
                <a:sym typeface="Rockwell"/>
              </a:defRPr>
            </a:lvl3pPr>
            <a:lvl4pPr lvl="3" marR="0" rtl="0" algn="l">
              <a:spcBef>
                <a:spcPts val="600"/>
              </a:spcBef>
              <a:spcAft>
                <a:spcPts val="0"/>
              </a:spcAft>
              <a:buClr>
                <a:srgbClr val="B86EB8"/>
              </a:buClr>
              <a:buSzPts val="1500"/>
              <a:buFont typeface="Noto Sans Symbols"/>
              <a:buNone/>
              <a:defRPr b="0" i="0" sz="2000" u="none" cap="none" strike="noStrike">
                <a:solidFill>
                  <a:srgbClr val="595959"/>
                </a:solidFill>
                <a:latin typeface="Rockwell"/>
                <a:ea typeface="Rockwell"/>
                <a:cs typeface="Rockwell"/>
                <a:sym typeface="Rockwell"/>
              </a:defRPr>
            </a:lvl4pPr>
            <a:lvl5pPr lvl="4" marR="0" rtl="0" algn="l">
              <a:spcBef>
                <a:spcPts val="6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5pPr>
            <a:lvl6pPr lvl="5" marR="0" rtl="0" algn="l">
              <a:spcBef>
                <a:spcPts val="400"/>
              </a:spcBef>
              <a:spcAft>
                <a:spcPts val="0"/>
              </a:spcAft>
              <a:buClr>
                <a:srgbClr val="B86EB8"/>
              </a:buClr>
              <a:buSzPts val="1500"/>
              <a:buFont typeface="Noto Sans Symbols"/>
              <a:buNone/>
              <a:defRPr b="0" i="0" sz="2000" u="none" cap="none" strike="noStrike">
                <a:solidFill>
                  <a:srgbClr val="595959"/>
                </a:solidFill>
                <a:latin typeface="Rockwell"/>
                <a:ea typeface="Rockwell"/>
                <a:cs typeface="Rockwell"/>
                <a:sym typeface="Rockwell"/>
              </a:defRPr>
            </a:lvl6pPr>
            <a:lvl7pPr lvl="6" marR="0" rtl="0" algn="l">
              <a:spcBef>
                <a:spcPts val="4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7pPr>
            <a:lvl8pPr lvl="7" marR="0" rtl="0" algn="l">
              <a:spcBef>
                <a:spcPts val="400"/>
              </a:spcBef>
              <a:spcAft>
                <a:spcPts val="0"/>
              </a:spcAft>
              <a:buClr>
                <a:srgbClr val="B86EB8"/>
              </a:buClr>
              <a:buSzPts val="1500"/>
              <a:buFont typeface="Noto Sans Symbols"/>
              <a:buNone/>
              <a:defRPr b="0" i="0" sz="2000" u="none" cap="none" strike="noStrike">
                <a:solidFill>
                  <a:srgbClr val="595959"/>
                </a:solidFill>
                <a:latin typeface="Rockwell"/>
                <a:ea typeface="Rockwell"/>
                <a:cs typeface="Rockwell"/>
                <a:sym typeface="Rockwell"/>
              </a:defRPr>
            </a:lvl8pPr>
            <a:lvl9pPr lvl="8" marR="0" rtl="0" algn="l">
              <a:spcBef>
                <a:spcPts val="4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9pPr>
          </a:lstStyle>
          <a:p/>
        </p:txBody>
      </p:sp>
      <p:sp>
        <p:nvSpPr>
          <p:cNvPr id="179" name="Google Shape;179;p19"/>
          <p:cNvSpPr txBox="1"/>
          <p:nvPr>
            <p:ph idx="1" type="body"/>
          </p:nvPr>
        </p:nvSpPr>
        <p:spPr>
          <a:xfrm>
            <a:off x="4953000" y="3995737"/>
            <a:ext cx="3108960" cy="214788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600"/>
              </a:spcBef>
              <a:spcAft>
                <a:spcPts val="0"/>
              </a:spcAft>
              <a:buClr>
                <a:schemeClr val="accent1"/>
              </a:buClr>
              <a:buSzPts val="1050"/>
              <a:buFont typeface="Noto Sans Symbols"/>
              <a:buNone/>
              <a:defRPr b="0" i="0" sz="1400" u="none" cap="none" strike="noStrike">
                <a:solidFill>
                  <a:srgbClr val="595959"/>
                </a:solidFill>
                <a:latin typeface="Rockwell"/>
                <a:ea typeface="Rockwell"/>
                <a:cs typeface="Rockwell"/>
                <a:sym typeface="Rockwell"/>
              </a:defRPr>
            </a:lvl1pPr>
            <a:lvl2pPr indent="-228600" lvl="1" marL="914400" marR="0" rtl="0" algn="l">
              <a:spcBef>
                <a:spcPts val="600"/>
              </a:spcBef>
              <a:spcAft>
                <a:spcPts val="0"/>
              </a:spcAft>
              <a:buClr>
                <a:srgbClr val="B86EB8"/>
              </a:buClr>
              <a:buSzPts val="900"/>
              <a:buFont typeface="Noto Sans Symbols"/>
              <a:buNone/>
              <a:defRPr b="0" i="0" sz="1200" u="none" cap="none" strike="noStrike">
                <a:solidFill>
                  <a:srgbClr val="595959"/>
                </a:solidFill>
                <a:latin typeface="Rockwell"/>
                <a:ea typeface="Rockwell"/>
                <a:cs typeface="Rockwell"/>
                <a:sym typeface="Rockwell"/>
              </a:defRPr>
            </a:lvl2pPr>
            <a:lvl3pPr indent="-228600" lvl="2" marL="1371600" marR="0" rtl="0" algn="l">
              <a:spcBef>
                <a:spcPts val="600"/>
              </a:spcBef>
              <a:spcAft>
                <a:spcPts val="0"/>
              </a:spcAft>
              <a:buClr>
                <a:schemeClr val="accent1"/>
              </a:buClr>
              <a:buSzPts val="750"/>
              <a:buFont typeface="Noto Sans Symbols"/>
              <a:buNone/>
              <a:defRPr b="0" i="0" sz="1000" u="none" cap="none" strike="noStrike">
                <a:solidFill>
                  <a:srgbClr val="595959"/>
                </a:solidFill>
                <a:latin typeface="Rockwell"/>
                <a:ea typeface="Rockwell"/>
                <a:cs typeface="Rockwell"/>
                <a:sym typeface="Rockwell"/>
              </a:defRPr>
            </a:lvl3pPr>
            <a:lvl4pPr indent="-228600" lvl="3" marL="1828800" marR="0" rtl="0" algn="l">
              <a:spcBef>
                <a:spcPts val="600"/>
              </a:spcBef>
              <a:spcAft>
                <a:spcPts val="0"/>
              </a:spcAft>
              <a:buClr>
                <a:srgbClr val="B86EB8"/>
              </a:buClr>
              <a:buSzPts val="675"/>
              <a:buFont typeface="Noto Sans Symbols"/>
              <a:buNone/>
              <a:defRPr b="0" i="0" sz="900" u="none" cap="none" strike="noStrike">
                <a:solidFill>
                  <a:srgbClr val="595959"/>
                </a:solidFill>
                <a:latin typeface="Rockwell"/>
                <a:ea typeface="Rockwell"/>
                <a:cs typeface="Rockwell"/>
                <a:sym typeface="Rockwell"/>
              </a:defRPr>
            </a:lvl4pPr>
            <a:lvl5pPr indent="-228600" lvl="4" marL="2286000" marR="0" rtl="0" algn="l">
              <a:spcBef>
                <a:spcPts val="600"/>
              </a:spcBef>
              <a:spcAft>
                <a:spcPts val="0"/>
              </a:spcAft>
              <a:buClr>
                <a:schemeClr val="accent1"/>
              </a:buClr>
              <a:buSzPts val="675"/>
              <a:buFont typeface="Noto Sans Symbols"/>
              <a:buNone/>
              <a:defRPr b="0" i="0" sz="900" u="none" cap="none" strike="noStrike">
                <a:solidFill>
                  <a:srgbClr val="595959"/>
                </a:solidFill>
                <a:latin typeface="Rockwell"/>
                <a:ea typeface="Rockwell"/>
                <a:cs typeface="Rockwell"/>
                <a:sym typeface="Rockwell"/>
              </a:defRPr>
            </a:lvl5pPr>
            <a:lvl6pPr indent="-228600" lvl="5" marL="2743200" marR="0" rtl="0" algn="l">
              <a:spcBef>
                <a:spcPts val="180"/>
              </a:spcBef>
              <a:spcAft>
                <a:spcPts val="0"/>
              </a:spcAft>
              <a:buClr>
                <a:srgbClr val="B86EB8"/>
              </a:buClr>
              <a:buSzPts val="675"/>
              <a:buFont typeface="Noto Sans Symbols"/>
              <a:buNone/>
              <a:defRPr b="0" i="0" sz="900" u="none" cap="none" strike="noStrike">
                <a:solidFill>
                  <a:srgbClr val="595959"/>
                </a:solidFill>
                <a:latin typeface="Rockwell"/>
                <a:ea typeface="Rockwell"/>
                <a:cs typeface="Rockwell"/>
                <a:sym typeface="Rockwell"/>
              </a:defRPr>
            </a:lvl6pPr>
            <a:lvl7pPr indent="-228600" lvl="6" marL="3200400" marR="0" rtl="0" algn="l">
              <a:spcBef>
                <a:spcPts val="180"/>
              </a:spcBef>
              <a:spcAft>
                <a:spcPts val="0"/>
              </a:spcAft>
              <a:buClr>
                <a:schemeClr val="accent1"/>
              </a:buClr>
              <a:buSzPts val="675"/>
              <a:buFont typeface="Noto Sans Symbols"/>
              <a:buNone/>
              <a:defRPr b="0" i="0" sz="900" u="none" cap="none" strike="noStrike">
                <a:solidFill>
                  <a:srgbClr val="595959"/>
                </a:solidFill>
                <a:latin typeface="Rockwell"/>
                <a:ea typeface="Rockwell"/>
                <a:cs typeface="Rockwell"/>
                <a:sym typeface="Rockwell"/>
              </a:defRPr>
            </a:lvl7pPr>
            <a:lvl8pPr indent="-228600" lvl="7" marL="3657600" marR="0" rtl="0" algn="l">
              <a:spcBef>
                <a:spcPts val="180"/>
              </a:spcBef>
              <a:spcAft>
                <a:spcPts val="0"/>
              </a:spcAft>
              <a:buClr>
                <a:srgbClr val="B86EB8"/>
              </a:buClr>
              <a:buSzPts val="675"/>
              <a:buFont typeface="Noto Sans Symbols"/>
              <a:buNone/>
              <a:defRPr b="0" i="0" sz="900" u="none" cap="none" strike="noStrike">
                <a:solidFill>
                  <a:srgbClr val="595959"/>
                </a:solidFill>
                <a:latin typeface="Rockwell"/>
                <a:ea typeface="Rockwell"/>
                <a:cs typeface="Rockwell"/>
                <a:sym typeface="Rockwell"/>
              </a:defRPr>
            </a:lvl8pPr>
            <a:lvl9pPr indent="-228600" lvl="8" marL="4114800" marR="0" rtl="0" algn="l">
              <a:spcBef>
                <a:spcPts val="180"/>
              </a:spcBef>
              <a:spcAft>
                <a:spcPts val="0"/>
              </a:spcAft>
              <a:buClr>
                <a:schemeClr val="accent1"/>
              </a:buClr>
              <a:buSzPts val="675"/>
              <a:buFont typeface="Noto Sans Symbols"/>
              <a:buNone/>
              <a:defRPr b="0" i="0" sz="900" u="none" cap="none" strike="noStrike">
                <a:solidFill>
                  <a:srgbClr val="595959"/>
                </a:solidFill>
                <a:latin typeface="Rockwell"/>
                <a:ea typeface="Rockwell"/>
                <a:cs typeface="Rockwell"/>
                <a:sym typeface="Rockwell"/>
              </a:defRPr>
            </a:lvl9pPr>
          </a:lstStyle>
          <a:p/>
        </p:txBody>
      </p:sp>
      <p:sp>
        <p:nvSpPr>
          <p:cNvPr id="180" name="Google Shape;180;p19"/>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81" name="Google Shape;181;p19"/>
          <p:cNvSpPr txBox="1"/>
          <p:nvPr>
            <p:ph idx="11" type="ftr"/>
          </p:nvPr>
        </p:nvSpPr>
        <p:spPr>
          <a:xfrm>
            <a:off x="4191000" y="6423585"/>
            <a:ext cx="300513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82" name="Google Shape;182;p1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400">
                <a:solidFill>
                  <a:schemeClr val="lt1"/>
                </a:solidFill>
                <a:latin typeface="Rockwell"/>
                <a:ea typeface="Rockwell"/>
                <a:cs typeface="Rockwell"/>
                <a:sym typeface="Rockwell"/>
              </a:defRPr>
            </a:lvl1pPr>
            <a:lvl2pPr indent="0" lvl="1" marL="0" marR="0" rtl="0" algn="r">
              <a:spcBef>
                <a:spcPts val="0"/>
              </a:spcBef>
              <a:buNone/>
              <a:defRPr sz="1400">
                <a:solidFill>
                  <a:schemeClr val="lt1"/>
                </a:solidFill>
                <a:latin typeface="Rockwell"/>
                <a:ea typeface="Rockwell"/>
                <a:cs typeface="Rockwell"/>
                <a:sym typeface="Rockwell"/>
              </a:defRPr>
            </a:lvl2pPr>
            <a:lvl3pPr indent="0" lvl="2" marL="0" marR="0" rtl="0" algn="r">
              <a:spcBef>
                <a:spcPts val="0"/>
              </a:spcBef>
              <a:buNone/>
              <a:defRPr sz="1400">
                <a:solidFill>
                  <a:schemeClr val="lt1"/>
                </a:solidFill>
                <a:latin typeface="Rockwell"/>
                <a:ea typeface="Rockwell"/>
                <a:cs typeface="Rockwell"/>
                <a:sym typeface="Rockwell"/>
              </a:defRPr>
            </a:lvl3pPr>
            <a:lvl4pPr indent="0" lvl="3" marL="0" marR="0" rtl="0" algn="r">
              <a:spcBef>
                <a:spcPts val="0"/>
              </a:spcBef>
              <a:buNone/>
              <a:defRPr sz="1400">
                <a:solidFill>
                  <a:schemeClr val="lt1"/>
                </a:solidFill>
                <a:latin typeface="Rockwell"/>
                <a:ea typeface="Rockwell"/>
                <a:cs typeface="Rockwell"/>
                <a:sym typeface="Rockwell"/>
              </a:defRPr>
            </a:lvl4pPr>
            <a:lvl5pPr indent="0" lvl="4" marL="0" marR="0" rtl="0" algn="r">
              <a:spcBef>
                <a:spcPts val="0"/>
              </a:spcBef>
              <a:buNone/>
              <a:defRPr sz="1400">
                <a:solidFill>
                  <a:schemeClr val="lt1"/>
                </a:solidFill>
                <a:latin typeface="Rockwell"/>
                <a:ea typeface="Rockwell"/>
                <a:cs typeface="Rockwell"/>
                <a:sym typeface="Rockwell"/>
              </a:defRPr>
            </a:lvl5pPr>
            <a:lvl6pPr indent="0" lvl="5" marL="0" marR="0" rtl="0" algn="r">
              <a:spcBef>
                <a:spcPts val="0"/>
              </a:spcBef>
              <a:buNone/>
              <a:defRPr sz="1400">
                <a:solidFill>
                  <a:schemeClr val="lt1"/>
                </a:solidFill>
                <a:latin typeface="Rockwell"/>
                <a:ea typeface="Rockwell"/>
                <a:cs typeface="Rockwell"/>
                <a:sym typeface="Rockwell"/>
              </a:defRPr>
            </a:lvl6pPr>
            <a:lvl7pPr indent="0" lvl="6" marL="0" marR="0" rtl="0" algn="r">
              <a:spcBef>
                <a:spcPts val="0"/>
              </a:spcBef>
              <a:buNone/>
              <a:defRPr sz="1400">
                <a:solidFill>
                  <a:schemeClr val="lt1"/>
                </a:solidFill>
                <a:latin typeface="Rockwell"/>
                <a:ea typeface="Rockwell"/>
                <a:cs typeface="Rockwell"/>
                <a:sym typeface="Rockwell"/>
              </a:defRPr>
            </a:lvl7pPr>
            <a:lvl8pPr indent="0" lvl="7" marL="0" marR="0" rtl="0" algn="r">
              <a:spcBef>
                <a:spcPts val="0"/>
              </a:spcBef>
              <a:buNone/>
              <a:defRPr sz="1400">
                <a:solidFill>
                  <a:schemeClr val="lt1"/>
                </a:solidFill>
                <a:latin typeface="Rockwell"/>
                <a:ea typeface="Rockwell"/>
                <a:cs typeface="Rockwell"/>
                <a:sym typeface="Rockwell"/>
              </a:defRPr>
            </a:lvl8pPr>
            <a:lvl9pPr indent="0" lvl="8" marL="0" marR="0" rtl="0" algn="r">
              <a:spcBef>
                <a:spcPts val="0"/>
              </a:spcBef>
              <a:buNone/>
              <a:defRPr sz="1400">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183" name="Google Shape;183;p19"/>
          <p:cNvSpPr txBox="1"/>
          <p:nvPr/>
        </p:nvSpPr>
        <p:spPr>
          <a:xfrm>
            <a:off x="4750361" y="3370730"/>
            <a:ext cx="220568" cy="36933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400">
                <a:solidFill>
                  <a:srgbClr val="B86EB8"/>
                </a:solidFill>
                <a:latin typeface="Rockwell"/>
                <a:ea typeface="Rockwell"/>
                <a:cs typeface="Rockwell"/>
                <a:sym typeface="Rockwell"/>
              </a:rPr>
              <a:t>+ </a:t>
            </a:r>
            <a:endParaRPr/>
          </a:p>
        </p:txBody>
      </p:sp>
      <p:sp>
        <p:nvSpPr>
          <p:cNvPr id="184" name="Google Shape;184;p19"/>
          <p:cNvSpPr/>
          <p:nvPr>
            <p:ph idx="3" type="pic"/>
          </p:nvPr>
        </p:nvSpPr>
        <p:spPr>
          <a:xfrm>
            <a:off x="277905" y="228600"/>
            <a:ext cx="2057400" cy="2039112"/>
          </a:xfrm>
          <a:prstGeom prst="rect">
            <a:avLst/>
          </a:prstGeom>
          <a:noFill/>
          <a:ln>
            <a:noFill/>
          </a:ln>
        </p:spPr>
        <p:txBody>
          <a:bodyPr anchorCtr="0" anchor="t" bIns="45700" lIns="91425" spcFirstLastPara="1" rIns="91425" wrap="square" tIns="45700">
            <a:noAutofit/>
          </a:bodyPr>
          <a:lstStyle>
            <a:lvl1pPr lvl="0" marR="0" rtl="0" algn="l">
              <a:spcBef>
                <a:spcPts val="20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1pPr>
            <a:lvl2pPr lvl="1"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lvl="2"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lvl="3"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lvl="4"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lvl="5"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lvl="6"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lvl="7"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lvl="8"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185" name="Google Shape;185;p19"/>
          <p:cNvSpPr/>
          <p:nvPr>
            <p:ph idx="4" type="pic"/>
          </p:nvPr>
        </p:nvSpPr>
        <p:spPr>
          <a:xfrm>
            <a:off x="2460625" y="228600"/>
            <a:ext cx="2057400" cy="2039112"/>
          </a:xfrm>
          <a:prstGeom prst="rect">
            <a:avLst/>
          </a:prstGeom>
          <a:noFill/>
          <a:ln>
            <a:noFill/>
          </a:ln>
        </p:spPr>
        <p:txBody>
          <a:bodyPr anchorCtr="0" anchor="t" bIns="45700" lIns="91425" spcFirstLastPara="1" rIns="91425" wrap="square" tIns="45700">
            <a:noAutofit/>
          </a:bodyPr>
          <a:lstStyle>
            <a:lvl1pPr lvl="0" marR="0" rtl="0" algn="l">
              <a:spcBef>
                <a:spcPts val="20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1pPr>
            <a:lvl2pPr lvl="1"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lvl="2"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lvl="3"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lvl="4"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lvl="5"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lvl="6"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lvl="7"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lvl="8"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p:cSld name="Title and Vertical Text">
    <p:spTree>
      <p:nvGrpSpPr>
        <p:cNvPr id="186" name="Shape 186"/>
        <p:cNvGrpSpPr/>
        <p:nvPr/>
      </p:nvGrpSpPr>
      <p:grpSpPr>
        <a:xfrm>
          <a:off x="0" y="0"/>
          <a:ext cx="0" cy="0"/>
          <a:chOff x="0" y="0"/>
          <a:chExt cx="0" cy="0"/>
        </a:xfrm>
      </p:grpSpPr>
      <p:sp>
        <p:nvSpPr>
          <p:cNvPr id="187" name="Google Shape;187;p20"/>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88" name="Google Shape;188;p20"/>
          <p:cNvSpPr txBox="1"/>
          <p:nvPr/>
        </p:nvSpPr>
        <p:spPr>
          <a:xfrm>
            <a:off x="223185" y="228600"/>
            <a:ext cx="260909"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600">
                <a:solidFill>
                  <a:srgbClr val="B86EB8"/>
                </a:solidFill>
                <a:latin typeface="Rockwell"/>
                <a:ea typeface="Rockwell"/>
                <a:cs typeface="Rockwell"/>
                <a:sym typeface="Rockwell"/>
              </a:rPr>
              <a:t>+</a:t>
            </a:r>
            <a:endParaRPr/>
          </a:p>
        </p:txBody>
      </p:sp>
      <p:sp>
        <p:nvSpPr>
          <p:cNvPr id="189" name="Google Shape;189;p20"/>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Rockwell"/>
              <a:buNone/>
              <a:defRPr b="0" i="0" sz="3600" u="none" cap="none" strike="noStrike">
                <a:solidFill>
                  <a:schemeClr val="accen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0" name="Google Shape;190;p20"/>
          <p:cNvSpPr txBox="1"/>
          <p:nvPr>
            <p:ph idx="1" type="body"/>
          </p:nvPr>
        </p:nvSpPr>
        <p:spPr>
          <a:xfrm rot="5400000">
            <a:off x="2204149" y="275525"/>
            <a:ext cx="4144963" cy="7556313"/>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191" name="Google Shape;191;p20"/>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92" name="Google Shape;192;p20"/>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93" name="Google Shape;193;p2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400">
                <a:solidFill>
                  <a:schemeClr val="lt1"/>
                </a:solidFill>
                <a:latin typeface="Rockwell"/>
                <a:ea typeface="Rockwell"/>
                <a:cs typeface="Rockwell"/>
                <a:sym typeface="Rockwell"/>
              </a:defRPr>
            </a:lvl1pPr>
            <a:lvl2pPr indent="0" lvl="1" marL="0" marR="0" rtl="0" algn="r">
              <a:spcBef>
                <a:spcPts val="0"/>
              </a:spcBef>
              <a:buNone/>
              <a:defRPr sz="1400">
                <a:solidFill>
                  <a:schemeClr val="lt1"/>
                </a:solidFill>
                <a:latin typeface="Rockwell"/>
                <a:ea typeface="Rockwell"/>
                <a:cs typeface="Rockwell"/>
                <a:sym typeface="Rockwell"/>
              </a:defRPr>
            </a:lvl2pPr>
            <a:lvl3pPr indent="0" lvl="2" marL="0" marR="0" rtl="0" algn="r">
              <a:spcBef>
                <a:spcPts val="0"/>
              </a:spcBef>
              <a:buNone/>
              <a:defRPr sz="1400">
                <a:solidFill>
                  <a:schemeClr val="lt1"/>
                </a:solidFill>
                <a:latin typeface="Rockwell"/>
                <a:ea typeface="Rockwell"/>
                <a:cs typeface="Rockwell"/>
                <a:sym typeface="Rockwell"/>
              </a:defRPr>
            </a:lvl3pPr>
            <a:lvl4pPr indent="0" lvl="3" marL="0" marR="0" rtl="0" algn="r">
              <a:spcBef>
                <a:spcPts val="0"/>
              </a:spcBef>
              <a:buNone/>
              <a:defRPr sz="1400">
                <a:solidFill>
                  <a:schemeClr val="lt1"/>
                </a:solidFill>
                <a:latin typeface="Rockwell"/>
                <a:ea typeface="Rockwell"/>
                <a:cs typeface="Rockwell"/>
                <a:sym typeface="Rockwell"/>
              </a:defRPr>
            </a:lvl4pPr>
            <a:lvl5pPr indent="0" lvl="4" marL="0" marR="0" rtl="0" algn="r">
              <a:spcBef>
                <a:spcPts val="0"/>
              </a:spcBef>
              <a:buNone/>
              <a:defRPr sz="1400">
                <a:solidFill>
                  <a:schemeClr val="lt1"/>
                </a:solidFill>
                <a:latin typeface="Rockwell"/>
                <a:ea typeface="Rockwell"/>
                <a:cs typeface="Rockwell"/>
                <a:sym typeface="Rockwell"/>
              </a:defRPr>
            </a:lvl5pPr>
            <a:lvl6pPr indent="0" lvl="5" marL="0" marR="0" rtl="0" algn="r">
              <a:spcBef>
                <a:spcPts val="0"/>
              </a:spcBef>
              <a:buNone/>
              <a:defRPr sz="1400">
                <a:solidFill>
                  <a:schemeClr val="lt1"/>
                </a:solidFill>
                <a:latin typeface="Rockwell"/>
                <a:ea typeface="Rockwell"/>
                <a:cs typeface="Rockwell"/>
                <a:sym typeface="Rockwell"/>
              </a:defRPr>
            </a:lvl6pPr>
            <a:lvl7pPr indent="0" lvl="6" marL="0" marR="0" rtl="0" algn="r">
              <a:spcBef>
                <a:spcPts val="0"/>
              </a:spcBef>
              <a:buNone/>
              <a:defRPr sz="1400">
                <a:solidFill>
                  <a:schemeClr val="lt1"/>
                </a:solidFill>
                <a:latin typeface="Rockwell"/>
                <a:ea typeface="Rockwell"/>
                <a:cs typeface="Rockwell"/>
                <a:sym typeface="Rockwell"/>
              </a:defRPr>
            </a:lvl7pPr>
            <a:lvl8pPr indent="0" lvl="7" marL="0" marR="0" rtl="0" algn="r">
              <a:spcBef>
                <a:spcPts val="0"/>
              </a:spcBef>
              <a:buNone/>
              <a:defRPr sz="1400">
                <a:solidFill>
                  <a:schemeClr val="lt1"/>
                </a:solidFill>
                <a:latin typeface="Rockwell"/>
                <a:ea typeface="Rockwell"/>
                <a:cs typeface="Rockwell"/>
                <a:sym typeface="Rockwell"/>
              </a:defRPr>
            </a:lvl8pPr>
            <a:lvl9pPr indent="0" lvl="8" marL="0" marR="0" rtl="0" algn="r">
              <a:spcBef>
                <a:spcPts val="0"/>
              </a:spcBef>
              <a:buNone/>
              <a:defRPr sz="1400">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2" name="Shape 22"/>
        <p:cNvGrpSpPr/>
        <p:nvPr/>
      </p:nvGrpSpPr>
      <p:grpSpPr>
        <a:xfrm>
          <a:off x="0" y="0"/>
          <a:ext cx="0" cy="0"/>
          <a:chOff x="0" y="0"/>
          <a:chExt cx="0" cy="0"/>
        </a:xfrm>
      </p:grpSpPr>
      <p:sp>
        <p:nvSpPr>
          <p:cNvPr id="23" name="Google Shape;23;p3"/>
          <p:cNvSpPr/>
          <p:nvPr/>
        </p:nvSpPr>
        <p:spPr>
          <a:xfrm>
            <a:off x="8210550" y="282574"/>
            <a:ext cx="642097"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24" name="Google Shape;24;p3"/>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Rockwell"/>
              <a:buNone/>
              <a:defRPr b="0" i="0" sz="3600" u="none" cap="none" strike="noStrike">
                <a:solidFill>
                  <a:schemeClr val="accen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3"/>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26" name="Google Shape;26;p3"/>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27" name="Google Shape;27;p3"/>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28" name="Google Shape;28;p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400">
                <a:solidFill>
                  <a:schemeClr val="lt1"/>
                </a:solidFill>
                <a:latin typeface="Rockwell"/>
                <a:ea typeface="Rockwell"/>
                <a:cs typeface="Rockwell"/>
                <a:sym typeface="Rockwell"/>
              </a:defRPr>
            </a:lvl1pPr>
            <a:lvl2pPr indent="0" lvl="1" marL="0" marR="0" rtl="0" algn="r">
              <a:spcBef>
                <a:spcPts val="0"/>
              </a:spcBef>
              <a:buNone/>
              <a:defRPr sz="1400">
                <a:solidFill>
                  <a:schemeClr val="lt1"/>
                </a:solidFill>
                <a:latin typeface="Rockwell"/>
                <a:ea typeface="Rockwell"/>
                <a:cs typeface="Rockwell"/>
                <a:sym typeface="Rockwell"/>
              </a:defRPr>
            </a:lvl2pPr>
            <a:lvl3pPr indent="0" lvl="2" marL="0" marR="0" rtl="0" algn="r">
              <a:spcBef>
                <a:spcPts val="0"/>
              </a:spcBef>
              <a:buNone/>
              <a:defRPr sz="1400">
                <a:solidFill>
                  <a:schemeClr val="lt1"/>
                </a:solidFill>
                <a:latin typeface="Rockwell"/>
                <a:ea typeface="Rockwell"/>
                <a:cs typeface="Rockwell"/>
                <a:sym typeface="Rockwell"/>
              </a:defRPr>
            </a:lvl3pPr>
            <a:lvl4pPr indent="0" lvl="3" marL="0" marR="0" rtl="0" algn="r">
              <a:spcBef>
                <a:spcPts val="0"/>
              </a:spcBef>
              <a:buNone/>
              <a:defRPr sz="1400">
                <a:solidFill>
                  <a:schemeClr val="lt1"/>
                </a:solidFill>
                <a:latin typeface="Rockwell"/>
                <a:ea typeface="Rockwell"/>
                <a:cs typeface="Rockwell"/>
                <a:sym typeface="Rockwell"/>
              </a:defRPr>
            </a:lvl4pPr>
            <a:lvl5pPr indent="0" lvl="4" marL="0" marR="0" rtl="0" algn="r">
              <a:spcBef>
                <a:spcPts val="0"/>
              </a:spcBef>
              <a:buNone/>
              <a:defRPr sz="1400">
                <a:solidFill>
                  <a:schemeClr val="lt1"/>
                </a:solidFill>
                <a:latin typeface="Rockwell"/>
                <a:ea typeface="Rockwell"/>
                <a:cs typeface="Rockwell"/>
                <a:sym typeface="Rockwell"/>
              </a:defRPr>
            </a:lvl5pPr>
            <a:lvl6pPr indent="0" lvl="5" marL="0" marR="0" rtl="0" algn="r">
              <a:spcBef>
                <a:spcPts val="0"/>
              </a:spcBef>
              <a:buNone/>
              <a:defRPr sz="1400">
                <a:solidFill>
                  <a:schemeClr val="lt1"/>
                </a:solidFill>
                <a:latin typeface="Rockwell"/>
                <a:ea typeface="Rockwell"/>
                <a:cs typeface="Rockwell"/>
                <a:sym typeface="Rockwell"/>
              </a:defRPr>
            </a:lvl6pPr>
            <a:lvl7pPr indent="0" lvl="6" marL="0" marR="0" rtl="0" algn="r">
              <a:spcBef>
                <a:spcPts val="0"/>
              </a:spcBef>
              <a:buNone/>
              <a:defRPr sz="1400">
                <a:solidFill>
                  <a:schemeClr val="lt1"/>
                </a:solidFill>
                <a:latin typeface="Rockwell"/>
                <a:ea typeface="Rockwell"/>
                <a:cs typeface="Rockwell"/>
                <a:sym typeface="Rockwell"/>
              </a:defRPr>
            </a:lvl7pPr>
            <a:lvl8pPr indent="0" lvl="7" marL="0" marR="0" rtl="0" algn="r">
              <a:spcBef>
                <a:spcPts val="0"/>
              </a:spcBef>
              <a:buNone/>
              <a:defRPr sz="1400">
                <a:solidFill>
                  <a:schemeClr val="lt1"/>
                </a:solidFill>
                <a:latin typeface="Rockwell"/>
                <a:ea typeface="Rockwell"/>
                <a:cs typeface="Rockwell"/>
                <a:sym typeface="Rockwell"/>
              </a:defRPr>
            </a:lvl8pPr>
            <a:lvl9pPr indent="0" lvl="8" marL="0" marR="0" rtl="0" algn="r">
              <a:spcBef>
                <a:spcPts val="0"/>
              </a:spcBef>
              <a:buNone/>
              <a:defRPr sz="1400">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p3"/>
          <p:cNvSpPr txBox="1"/>
          <p:nvPr/>
        </p:nvSpPr>
        <p:spPr>
          <a:xfrm>
            <a:off x="223185" y="228600"/>
            <a:ext cx="260909"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600">
                <a:solidFill>
                  <a:srgbClr val="B86EB8"/>
                </a:solidFill>
                <a:latin typeface="Rockwell"/>
                <a:ea typeface="Rockwell"/>
                <a:cs typeface="Rockwell"/>
                <a:sym typeface="Rockwell"/>
              </a:rPr>
              <a:t>+</a:t>
            </a:r>
            <a:endParaRPr/>
          </a:p>
        </p:txBody>
      </p:sp>
      <p:sp>
        <p:nvSpPr>
          <p:cNvPr id="30" name="Google Shape;30;p3"/>
          <p:cNvSpPr/>
          <p:nvPr/>
        </p:nvSpPr>
        <p:spPr>
          <a:xfrm>
            <a:off x="8068235" y="282574"/>
            <a:ext cx="91440" cy="16002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p:cSld name="Vertical Title and Text">
    <p:spTree>
      <p:nvGrpSpPr>
        <p:cNvPr id="194" name="Shape 194"/>
        <p:cNvGrpSpPr/>
        <p:nvPr/>
      </p:nvGrpSpPr>
      <p:grpSpPr>
        <a:xfrm>
          <a:off x="0" y="0"/>
          <a:ext cx="0" cy="0"/>
          <a:chOff x="0" y="0"/>
          <a:chExt cx="0" cy="0"/>
        </a:xfrm>
      </p:grpSpPr>
      <p:sp>
        <p:nvSpPr>
          <p:cNvPr id="195" name="Google Shape;195;p21"/>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96" name="Google Shape;196;p21"/>
          <p:cNvSpPr txBox="1"/>
          <p:nvPr>
            <p:ph type="title"/>
          </p:nvPr>
        </p:nvSpPr>
        <p:spPr>
          <a:xfrm rot="5400000">
            <a:off x="5750720" y="3199794"/>
            <a:ext cx="5171422" cy="68131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Rockwell"/>
              <a:buNone/>
              <a:defRPr b="0" i="0" sz="3600" u="none" cap="none" strike="noStrike">
                <a:solidFill>
                  <a:schemeClr val="accen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7" name="Google Shape;197;p21"/>
          <p:cNvSpPr txBox="1"/>
          <p:nvPr>
            <p:ph idx="1" type="body"/>
          </p:nvPr>
        </p:nvSpPr>
        <p:spPr>
          <a:xfrm rot="5400000">
            <a:off x="1293765" y="122191"/>
            <a:ext cx="5184869" cy="6858000"/>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198" name="Google Shape;198;p21"/>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99" name="Google Shape;199;p21"/>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200" name="Google Shape;200;p2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400">
                <a:solidFill>
                  <a:schemeClr val="lt1"/>
                </a:solidFill>
                <a:latin typeface="Rockwell"/>
                <a:ea typeface="Rockwell"/>
                <a:cs typeface="Rockwell"/>
                <a:sym typeface="Rockwell"/>
              </a:defRPr>
            </a:lvl1pPr>
            <a:lvl2pPr indent="0" lvl="1" marL="0" marR="0" rtl="0" algn="r">
              <a:spcBef>
                <a:spcPts val="0"/>
              </a:spcBef>
              <a:buNone/>
              <a:defRPr sz="1400">
                <a:solidFill>
                  <a:schemeClr val="lt1"/>
                </a:solidFill>
                <a:latin typeface="Rockwell"/>
                <a:ea typeface="Rockwell"/>
                <a:cs typeface="Rockwell"/>
                <a:sym typeface="Rockwell"/>
              </a:defRPr>
            </a:lvl2pPr>
            <a:lvl3pPr indent="0" lvl="2" marL="0" marR="0" rtl="0" algn="r">
              <a:spcBef>
                <a:spcPts val="0"/>
              </a:spcBef>
              <a:buNone/>
              <a:defRPr sz="1400">
                <a:solidFill>
                  <a:schemeClr val="lt1"/>
                </a:solidFill>
                <a:latin typeface="Rockwell"/>
                <a:ea typeface="Rockwell"/>
                <a:cs typeface="Rockwell"/>
                <a:sym typeface="Rockwell"/>
              </a:defRPr>
            </a:lvl3pPr>
            <a:lvl4pPr indent="0" lvl="3" marL="0" marR="0" rtl="0" algn="r">
              <a:spcBef>
                <a:spcPts val="0"/>
              </a:spcBef>
              <a:buNone/>
              <a:defRPr sz="1400">
                <a:solidFill>
                  <a:schemeClr val="lt1"/>
                </a:solidFill>
                <a:latin typeface="Rockwell"/>
                <a:ea typeface="Rockwell"/>
                <a:cs typeface="Rockwell"/>
                <a:sym typeface="Rockwell"/>
              </a:defRPr>
            </a:lvl4pPr>
            <a:lvl5pPr indent="0" lvl="4" marL="0" marR="0" rtl="0" algn="r">
              <a:spcBef>
                <a:spcPts val="0"/>
              </a:spcBef>
              <a:buNone/>
              <a:defRPr sz="1400">
                <a:solidFill>
                  <a:schemeClr val="lt1"/>
                </a:solidFill>
                <a:latin typeface="Rockwell"/>
                <a:ea typeface="Rockwell"/>
                <a:cs typeface="Rockwell"/>
                <a:sym typeface="Rockwell"/>
              </a:defRPr>
            </a:lvl5pPr>
            <a:lvl6pPr indent="0" lvl="5" marL="0" marR="0" rtl="0" algn="r">
              <a:spcBef>
                <a:spcPts val="0"/>
              </a:spcBef>
              <a:buNone/>
              <a:defRPr sz="1400">
                <a:solidFill>
                  <a:schemeClr val="lt1"/>
                </a:solidFill>
                <a:latin typeface="Rockwell"/>
                <a:ea typeface="Rockwell"/>
                <a:cs typeface="Rockwell"/>
                <a:sym typeface="Rockwell"/>
              </a:defRPr>
            </a:lvl6pPr>
            <a:lvl7pPr indent="0" lvl="6" marL="0" marR="0" rtl="0" algn="r">
              <a:spcBef>
                <a:spcPts val="0"/>
              </a:spcBef>
              <a:buNone/>
              <a:defRPr sz="1400">
                <a:solidFill>
                  <a:schemeClr val="lt1"/>
                </a:solidFill>
                <a:latin typeface="Rockwell"/>
                <a:ea typeface="Rockwell"/>
                <a:cs typeface="Rockwell"/>
                <a:sym typeface="Rockwell"/>
              </a:defRPr>
            </a:lvl7pPr>
            <a:lvl8pPr indent="0" lvl="7" marL="0" marR="0" rtl="0" algn="r">
              <a:spcBef>
                <a:spcPts val="0"/>
              </a:spcBef>
              <a:buNone/>
              <a:defRPr sz="1400">
                <a:solidFill>
                  <a:schemeClr val="lt1"/>
                </a:solidFill>
                <a:latin typeface="Rockwell"/>
                <a:ea typeface="Rockwell"/>
                <a:cs typeface="Rockwell"/>
                <a:sym typeface="Rockwell"/>
              </a:defRPr>
            </a:lvl8pPr>
            <a:lvl9pPr indent="0" lvl="8" marL="0" marR="0" rtl="0" algn="r">
              <a:spcBef>
                <a:spcPts val="0"/>
              </a:spcBef>
              <a:buNone/>
              <a:defRPr sz="1400">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201" name="Google Shape;201;p21"/>
          <p:cNvSpPr txBox="1"/>
          <p:nvPr/>
        </p:nvSpPr>
        <p:spPr>
          <a:xfrm rot="-5400000">
            <a:off x="8593111" y="561668"/>
            <a:ext cx="260909"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600">
                <a:solidFill>
                  <a:srgbClr val="B86EB8"/>
                </a:solidFill>
                <a:latin typeface="Rockwell"/>
                <a:ea typeface="Rockwell"/>
                <a:cs typeface="Rockwell"/>
                <a:sym typeface="Rockwell"/>
              </a:rPr>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Alt.">
  <p:cSld name="Title and Content, Alt.">
    <p:spTree>
      <p:nvGrpSpPr>
        <p:cNvPr id="31" name="Shape 31"/>
        <p:cNvGrpSpPr/>
        <p:nvPr/>
      </p:nvGrpSpPr>
      <p:grpSpPr>
        <a:xfrm>
          <a:off x="0" y="0"/>
          <a:ext cx="0" cy="0"/>
          <a:chOff x="0" y="0"/>
          <a:chExt cx="0" cy="0"/>
        </a:xfrm>
      </p:grpSpPr>
      <p:sp>
        <p:nvSpPr>
          <p:cNvPr id="32" name="Google Shape;32;p4"/>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33" name="Google Shape;33;p4"/>
          <p:cNvSpPr txBox="1"/>
          <p:nvPr>
            <p:ph type="title"/>
          </p:nvPr>
        </p:nvSpPr>
        <p:spPr>
          <a:xfrm>
            <a:off x="498474" y="134471"/>
            <a:ext cx="7556313" cy="99508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accent1"/>
              </a:buClr>
              <a:buSzPts val="3600"/>
              <a:buFont typeface="Rockwell"/>
              <a:buNone/>
              <a:defRPr b="0" i="0" sz="3600" u="none" cap="none" strike="noStrike">
                <a:solidFill>
                  <a:schemeClr val="accen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Google Shape;34;p4"/>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35" name="Google Shape;35;p4"/>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36" name="Google Shape;36;p4"/>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37" name="Google Shape;37;p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400">
                <a:solidFill>
                  <a:schemeClr val="lt1"/>
                </a:solidFill>
                <a:latin typeface="Rockwell"/>
                <a:ea typeface="Rockwell"/>
                <a:cs typeface="Rockwell"/>
                <a:sym typeface="Rockwell"/>
              </a:defRPr>
            </a:lvl1pPr>
            <a:lvl2pPr indent="0" lvl="1" marL="0" marR="0" rtl="0" algn="r">
              <a:spcBef>
                <a:spcPts val="0"/>
              </a:spcBef>
              <a:buNone/>
              <a:defRPr sz="1400">
                <a:solidFill>
                  <a:schemeClr val="lt1"/>
                </a:solidFill>
                <a:latin typeface="Rockwell"/>
                <a:ea typeface="Rockwell"/>
                <a:cs typeface="Rockwell"/>
                <a:sym typeface="Rockwell"/>
              </a:defRPr>
            </a:lvl2pPr>
            <a:lvl3pPr indent="0" lvl="2" marL="0" marR="0" rtl="0" algn="r">
              <a:spcBef>
                <a:spcPts val="0"/>
              </a:spcBef>
              <a:buNone/>
              <a:defRPr sz="1400">
                <a:solidFill>
                  <a:schemeClr val="lt1"/>
                </a:solidFill>
                <a:latin typeface="Rockwell"/>
                <a:ea typeface="Rockwell"/>
                <a:cs typeface="Rockwell"/>
                <a:sym typeface="Rockwell"/>
              </a:defRPr>
            </a:lvl3pPr>
            <a:lvl4pPr indent="0" lvl="3" marL="0" marR="0" rtl="0" algn="r">
              <a:spcBef>
                <a:spcPts val="0"/>
              </a:spcBef>
              <a:buNone/>
              <a:defRPr sz="1400">
                <a:solidFill>
                  <a:schemeClr val="lt1"/>
                </a:solidFill>
                <a:latin typeface="Rockwell"/>
                <a:ea typeface="Rockwell"/>
                <a:cs typeface="Rockwell"/>
                <a:sym typeface="Rockwell"/>
              </a:defRPr>
            </a:lvl4pPr>
            <a:lvl5pPr indent="0" lvl="4" marL="0" marR="0" rtl="0" algn="r">
              <a:spcBef>
                <a:spcPts val="0"/>
              </a:spcBef>
              <a:buNone/>
              <a:defRPr sz="1400">
                <a:solidFill>
                  <a:schemeClr val="lt1"/>
                </a:solidFill>
                <a:latin typeface="Rockwell"/>
                <a:ea typeface="Rockwell"/>
                <a:cs typeface="Rockwell"/>
                <a:sym typeface="Rockwell"/>
              </a:defRPr>
            </a:lvl5pPr>
            <a:lvl6pPr indent="0" lvl="5" marL="0" marR="0" rtl="0" algn="r">
              <a:spcBef>
                <a:spcPts val="0"/>
              </a:spcBef>
              <a:buNone/>
              <a:defRPr sz="1400">
                <a:solidFill>
                  <a:schemeClr val="lt1"/>
                </a:solidFill>
                <a:latin typeface="Rockwell"/>
                <a:ea typeface="Rockwell"/>
                <a:cs typeface="Rockwell"/>
                <a:sym typeface="Rockwell"/>
              </a:defRPr>
            </a:lvl6pPr>
            <a:lvl7pPr indent="0" lvl="6" marL="0" marR="0" rtl="0" algn="r">
              <a:spcBef>
                <a:spcPts val="0"/>
              </a:spcBef>
              <a:buNone/>
              <a:defRPr sz="1400">
                <a:solidFill>
                  <a:schemeClr val="lt1"/>
                </a:solidFill>
                <a:latin typeface="Rockwell"/>
                <a:ea typeface="Rockwell"/>
                <a:cs typeface="Rockwell"/>
                <a:sym typeface="Rockwell"/>
              </a:defRPr>
            </a:lvl7pPr>
            <a:lvl8pPr indent="0" lvl="7" marL="0" marR="0" rtl="0" algn="r">
              <a:spcBef>
                <a:spcPts val="0"/>
              </a:spcBef>
              <a:buNone/>
              <a:defRPr sz="1400">
                <a:solidFill>
                  <a:schemeClr val="lt1"/>
                </a:solidFill>
                <a:latin typeface="Rockwell"/>
                <a:ea typeface="Rockwell"/>
                <a:cs typeface="Rockwell"/>
                <a:sym typeface="Rockwell"/>
              </a:defRPr>
            </a:lvl8pPr>
            <a:lvl9pPr indent="0" lvl="8" marL="0" marR="0" rtl="0" algn="r">
              <a:spcBef>
                <a:spcPts val="0"/>
              </a:spcBef>
              <a:buNone/>
              <a:defRPr sz="1400">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4"/>
          <p:cNvSpPr txBox="1"/>
          <p:nvPr/>
        </p:nvSpPr>
        <p:spPr>
          <a:xfrm>
            <a:off x="223185" y="228600"/>
            <a:ext cx="260909"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600">
                <a:solidFill>
                  <a:srgbClr val="B86EB8"/>
                </a:solidFill>
                <a:latin typeface="Rockwell"/>
                <a:ea typeface="Rockwell"/>
                <a:cs typeface="Rockwell"/>
                <a:sym typeface="Rockwell"/>
              </a:rPr>
              <a:t>+</a:t>
            </a:r>
            <a:endParaRPr/>
          </a:p>
        </p:txBody>
      </p:sp>
      <p:sp>
        <p:nvSpPr>
          <p:cNvPr id="39" name="Google Shape;39;p4"/>
          <p:cNvSpPr txBox="1"/>
          <p:nvPr>
            <p:ph idx="2" type="body"/>
          </p:nvPr>
        </p:nvSpPr>
        <p:spPr>
          <a:xfrm>
            <a:off x="498518" y="1129553"/>
            <a:ext cx="7558960" cy="7747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000"/>
              </a:spcBef>
              <a:spcAft>
                <a:spcPts val="0"/>
              </a:spcAft>
              <a:buClr>
                <a:schemeClr val="accent1"/>
              </a:buClr>
              <a:buSzPts val="1800"/>
              <a:buFont typeface="Noto Sans Symbols"/>
              <a:buNone/>
              <a:defRPr b="0" i="0" sz="2400" u="none" cap="none" strike="noStrike">
                <a:solidFill>
                  <a:schemeClr val="accent3"/>
                </a:solidFill>
                <a:latin typeface="Rockwell"/>
                <a:ea typeface="Rockwell"/>
                <a:cs typeface="Rockwell"/>
                <a:sym typeface="Rockwell"/>
              </a:defRPr>
            </a:lvl1pPr>
            <a:lvl2pPr indent="-228600" lvl="1" marL="914400" marR="0" rtl="0" algn="l">
              <a:spcBef>
                <a:spcPts val="600"/>
              </a:spcBef>
              <a:spcAft>
                <a:spcPts val="0"/>
              </a:spcAft>
              <a:buClr>
                <a:srgbClr val="B86EB8"/>
              </a:buClr>
              <a:buSzPts val="900"/>
              <a:buFont typeface="Noto Sans Symbols"/>
              <a:buNone/>
              <a:defRPr b="0" i="0" sz="1200" u="none" cap="none" strike="noStrike">
                <a:solidFill>
                  <a:srgbClr val="595959"/>
                </a:solidFill>
                <a:latin typeface="Rockwell"/>
                <a:ea typeface="Rockwell"/>
                <a:cs typeface="Rockwell"/>
                <a:sym typeface="Rockwell"/>
              </a:defRPr>
            </a:lvl2pPr>
            <a:lvl3pPr indent="-228600" lvl="2" marL="1371600" marR="0" rtl="0" algn="l">
              <a:spcBef>
                <a:spcPts val="600"/>
              </a:spcBef>
              <a:spcAft>
                <a:spcPts val="0"/>
              </a:spcAft>
              <a:buClr>
                <a:schemeClr val="accent1"/>
              </a:buClr>
              <a:buSzPts val="750"/>
              <a:buFont typeface="Noto Sans Symbols"/>
              <a:buNone/>
              <a:defRPr b="0" i="0" sz="1000" u="none" cap="none" strike="noStrike">
                <a:solidFill>
                  <a:srgbClr val="595959"/>
                </a:solidFill>
                <a:latin typeface="Rockwell"/>
                <a:ea typeface="Rockwell"/>
                <a:cs typeface="Rockwell"/>
                <a:sym typeface="Rockwell"/>
              </a:defRPr>
            </a:lvl3pPr>
            <a:lvl4pPr indent="-228600" lvl="3" marL="1828800" marR="0" rtl="0" algn="l">
              <a:spcBef>
                <a:spcPts val="600"/>
              </a:spcBef>
              <a:spcAft>
                <a:spcPts val="0"/>
              </a:spcAft>
              <a:buClr>
                <a:srgbClr val="B86EB8"/>
              </a:buClr>
              <a:buSzPts val="675"/>
              <a:buFont typeface="Noto Sans Symbols"/>
              <a:buNone/>
              <a:defRPr b="0" i="0" sz="900" u="none" cap="none" strike="noStrike">
                <a:solidFill>
                  <a:srgbClr val="595959"/>
                </a:solidFill>
                <a:latin typeface="Rockwell"/>
                <a:ea typeface="Rockwell"/>
                <a:cs typeface="Rockwell"/>
                <a:sym typeface="Rockwell"/>
              </a:defRPr>
            </a:lvl4pPr>
            <a:lvl5pPr indent="-228600" lvl="4" marL="2286000" marR="0" rtl="0" algn="l">
              <a:spcBef>
                <a:spcPts val="600"/>
              </a:spcBef>
              <a:spcAft>
                <a:spcPts val="0"/>
              </a:spcAft>
              <a:buClr>
                <a:schemeClr val="accent1"/>
              </a:buClr>
              <a:buSzPts val="675"/>
              <a:buFont typeface="Noto Sans Symbols"/>
              <a:buNone/>
              <a:defRPr b="0" i="0" sz="900" u="none" cap="none" strike="noStrike">
                <a:solidFill>
                  <a:srgbClr val="595959"/>
                </a:solidFill>
                <a:latin typeface="Rockwell"/>
                <a:ea typeface="Rockwell"/>
                <a:cs typeface="Rockwell"/>
                <a:sym typeface="Rockwell"/>
              </a:defRPr>
            </a:lvl5pPr>
            <a:lvl6pPr indent="-228600" lvl="5" marL="2743200" marR="0" rtl="0" algn="l">
              <a:spcBef>
                <a:spcPts val="180"/>
              </a:spcBef>
              <a:spcAft>
                <a:spcPts val="0"/>
              </a:spcAft>
              <a:buClr>
                <a:srgbClr val="B86EB8"/>
              </a:buClr>
              <a:buSzPts val="675"/>
              <a:buFont typeface="Noto Sans Symbols"/>
              <a:buNone/>
              <a:defRPr b="0" i="0" sz="900" u="none" cap="none" strike="noStrike">
                <a:solidFill>
                  <a:srgbClr val="595959"/>
                </a:solidFill>
                <a:latin typeface="Rockwell"/>
                <a:ea typeface="Rockwell"/>
                <a:cs typeface="Rockwell"/>
                <a:sym typeface="Rockwell"/>
              </a:defRPr>
            </a:lvl6pPr>
            <a:lvl7pPr indent="-228600" lvl="6" marL="3200400" marR="0" rtl="0" algn="l">
              <a:spcBef>
                <a:spcPts val="180"/>
              </a:spcBef>
              <a:spcAft>
                <a:spcPts val="0"/>
              </a:spcAft>
              <a:buClr>
                <a:schemeClr val="accent1"/>
              </a:buClr>
              <a:buSzPts val="675"/>
              <a:buFont typeface="Noto Sans Symbols"/>
              <a:buNone/>
              <a:defRPr b="0" i="0" sz="900" u="none" cap="none" strike="noStrike">
                <a:solidFill>
                  <a:srgbClr val="595959"/>
                </a:solidFill>
                <a:latin typeface="Rockwell"/>
                <a:ea typeface="Rockwell"/>
                <a:cs typeface="Rockwell"/>
                <a:sym typeface="Rockwell"/>
              </a:defRPr>
            </a:lvl7pPr>
            <a:lvl8pPr indent="-228600" lvl="7" marL="3657600" marR="0" rtl="0" algn="l">
              <a:spcBef>
                <a:spcPts val="180"/>
              </a:spcBef>
              <a:spcAft>
                <a:spcPts val="0"/>
              </a:spcAft>
              <a:buClr>
                <a:srgbClr val="B86EB8"/>
              </a:buClr>
              <a:buSzPts val="675"/>
              <a:buFont typeface="Noto Sans Symbols"/>
              <a:buNone/>
              <a:defRPr b="0" i="0" sz="900" u="none" cap="none" strike="noStrike">
                <a:solidFill>
                  <a:srgbClr val="595959"/>
                </a:solidFill>
                <a:latin typeface="Rockwell"/>
                <a:ea typeface="Rockwell"/>
                <a:cs typeface="Rockwell"/>
                <a:sym typeface="Rockwell"/>
              </a:defRPr>
            </a:lvl8pPr>
            <a:lvl9pPr indent="-228600" lvl="8" marL="4114800" marR="0" rtl="0" algn="l">
              <a:spcBef>
                <a:spcPts val="180"/>
              </a:spcBef>
              <a:spcAft>
                <a:spcPts val="0"/>
              </a:spcAft>
              <a:buClr>
                <a:schemeClr val="accent1"/>
              </a:buClr>
              <a:buSzPts val="675"/>
              <a:buFont typeface="Noto Sans Symbols"/>
              <a:buNone/>
              <a:defRPr b="0" i="0" sz="900" u="none" cap="none" strike="noStrike">
                <a:solidFill>
                  <a:srgbClr val="595959"/>
                </a:solidFill>
                <a:latin typeface="Rockwell"/>
                <a:ea typeface="Rockwell"/>
                <a:cs typeface="Rockwell"/>
                <a:sym typeface="Rockwe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with 2 Pictures">
  <p:cSld name="Title Slide with 2 Pictures">
    <p:spTree>
      <p:nvGrpSpPr>
        <p:cNvPr id="40" name="Shape 40"/>
        <p:cNvGrpSpPr/>
        <p:nvPr/>
      </p:nvGrpSpPr>
      <p:grpSpPr>
        <a:xfrm>
          <a:off x="0" y="0"/>
          <a:ext cx="0" cy="0"/>
          <a:chOff x="0" y="0"/>
          <a:chExt cx="0" cy="0"/>
        </a:xfrm>
      </p:grpSpPr>
      <p:sp>
        <p:nvSpPr>
          <p:cNvPr id="41" name="Google Shape;41;p5"/>
          <p:cNvSpPr txBox="1"/>
          <p:nvPr>
            <p:ph type="ctrTitle"/>
          </p:nvPr>
        </p:nvSpPr>
        <p:spPr>
          <a:xfrm>
            <a:off x="4800600" y="4624668"/>
            <a:ext cx="4038600" cy="9334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2800"/>
              <a:buFont typeface="Rockwell"/>
              <a:buNone/>
              <a:defRPr b="0" i="0" sz="2800" u="none" cap="none" strike="noStrike">
                <a:solidFill>
                  <a:schemeClr val="accen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5"/>
          <p:cNvSpPr txBox="1"/>
          <p:nvPr>
            <p:ph idx="1" type="subTitle"/>
          </p:nvPr>
        </p:nvSpPr>
        <p:spPr>
          <a:xfrm>
            <a:off x="4800600" y="5562599"/>
            <a:ext cx="4038600" cy="748553"/>
          </a:xfrm>
          <a:prstGeom prst="rect">
            <a:avLst/>
          </a:prstGeom>
          <a:noFill/>
          <a:ln>
            <a:noFill/>
          </a:ln>
        </p:spPr>
        <p:txBody>
          <a:bodyPr anchorCtr="0" anchor="t" bIns="45700" lIns="91425" spcFirstLastPara="1" rIns="91425" wrap="square" tIns="45700">
            <a:noAutofit/>
          </a:bodyPr>
          <a:lstStyle>
            <a:lvl1pPr lvl="0" marR="0" rtl="0" algn="l">
              <a:spcBef>
                <a:spcPts val="300"/>
              </a:spcBef>
              <a:spcAft>
                <a:spcPts val="0"/>
              </a:spcAft>
              <a:buClr>
                <a:schemeClr val="accent1"/>
              </a:buClr>
              <a:buSzPts val="1050"/>
              <a:buFont typeface="Noto Sans Symbols"/>
              <a:buNone/>
              <a:defRPr b="0" i="0" sz="1400" u="none" cap="none" strike="noStrike">
                <a:solidFill>
                  <a:srgbClr val="888888"/>
                </a:solidFill>
                <a:latin typeface="Rockwell"/>
                <a:ea typeface="Rockwell"/>
                <a:cs typeface="Rockwell"/>
                <a:sym typeface="Rockwell"/>
              </a:defRPr>
            </a:lvl1pPr>
            <a:lvl2pPr lvl="1" marR="0" rtl="0" algn="ctr">
              <a:spcBef>
                <a:spcPts val="600"/>
              </a:spcBef>
              <a:spcAft>
                <a:spcPts val="0"/>
              </a:spcAft>
              <a:buClr>
                <a:srgbClr val="B86EB8"/>
              </a:buClr>
              <a:buSzPts val="1350"/>
              <a:buFont typeface="Noto Sans Symbols"/>
              <a:buNone/>
              <a:defRPr b="0" i="0" sz="1800" u="none" cap="none" strike="noStrike">
                <a:solidFill>
                  <a:srgbClr val="888888"/>
                </a:solidFill>
                <a:latin typeface="Rockwell"/>
                <a:ea typeface="Rockwell"/>
                <a:cs typeface="Rockwell"/>
                <a:sym typeface="Rockwell"/>
              </a:defRPr>
            </a:lvl2pPr>
            <a:lvl3pPr lvl="2" marR="0" rtl="0" algn="ctr">
              <a:spcBef>
                <a:spcPts val="600"/>
              </a:spcBef>
              <a:spcAft>
                <a:spcPts val="0"/>
              </a:spcAft>
              <a:buClr>
                <a:schemeClr val="accent1"/>
              </a:buClr>
              <a:buSzPts val="1350"/>
              <a:buFont typeface="Noto Sans Symbols"/>
              <a:buNone/>
              <a:defRPr b="0" i="0" sz="1800" u="none" cap="none" strike="noStrike">
                <a:solidFill>
                  <a:srgbClr val="888888"/>
                </a:solidFill>
                <a:latin typeface="Rockwell"/>
                <a:ea typeface="Rockwell"/>
                <a:cs typeface="Rockwell"/>
                <a:sym typeface="Rockwell"/>
              </a:defRPr>
            </a:lvl3pPr>
            <a:lvl4pPr lvl="3" marR="0" rtl="0" algn="ctr">
              <a:spcBef>
                <a:spcPts val="600"/>
              </a:spcBef>
              <a:spcAft>
                <a:spcPts val="0"/>
              </a:spcAft>
              <a:buClr>
                <a:srgbClr val="B86EB8"/>
              </a:buClr>
              <a:buSzPts val="1350"/>
              <a:buFont typeface="Noto Sans Symbols"/>
              <a:buNone/>
              <a:defRPr b="0" i="0" sz="1800" u="none" cap="none" strike="noStrike">
                <a:solidFill>
                  <a:srgbClr val="888888"/>
                </a:solidFill>
                <a:latin typeface="Rockwell"/>
                <a:ea typeface="Rockwell"/>
                <a:cs typeface="Rockwell"/>
                <a:sym typeface="Rockwell"/>
              </a:defRPr>
            </a:lvl4pPr>
            <a:lvl5pPr lvl="4" marR="0" rtl="0" algn="ctr">
              <a:spcBef>
                <a:spcPts val="600"/>
              </a:spcBef>
              <a:spcAft>
                <a:spcPts val="0"/>
              </a:spcAft>
              <a:buClr>
                <a:schemeClr val="accent1"/>
              </a:buClr>
              <a:buSzPts val="1350"/>
              <a:buFont typeface="Noto Sans Symbols"/>
              <a:buNone/>
              <a:defRPr b="0" i="0" sz="1800" u="none" cap="none" strike="noStrike">
                <a:solidFill>
                  <a:srgbClr val="888888"/>
                </a:solidFill>
                <a:latin typeface="Rockwell"/>
                <a:ea typeface="Rockwell"/>
                <a:cs typeface="Rockwell"/>
                <a:sym typeface="Rockwell"/>
              </a:defRPr>
            </a:lvl5pPr>
            <a:lvl6pPr lvl="5" marR="0" rtl="0" algn="ctr">
              <a:spcBef>
                <a:spcPts val="360"/>
              </a:spcBef>
              <a:spcAft>
                <a:spcPts val="0"/>
              </a:spcAft>
              <a:buClr>
                <a:srgbClr val="B86EB8"/>
              </a:buClr>
              <a:buSzPts val="1350"/>
              <a:buFont typeface="Noto Sans Symbols"/>
              <a:buNone/>
              <a:defRPr b="0" i="0" sz="1800" u="none" cap="none" strike="noStrike">
                <a:solidFill>
                  <a:srgbClr val="888888"/>
                </a:solidFill>
                <a:latin typeface="Rockwell"/>
                <a:ea typeface="Rockwell"/>
                <a:cs typeface="Rockwell"/>
                <a:sym typeface="Rockwell"/>
              </a:defRPr>
            </a:lvl6pPr>
            <a:lvl7pPr lvl="6" marR="0" rtl="0" algn="ctr">
              <a:spcBef>
                <a:spcPts val="360"/>
              </a:spcBef>
              <a:spcAft>
                <a:spcPts val="0"/>
              </a:spcAft>
              <a:buClr>
                <a:schemeClr val="accent1"/>
              </a:buClr>
              <a:buSzPts val="1350"/>
              <a:buFont typeface="Noto Sans Symbols"/>
              <a:buNone/>
              <a:defRPr b="0" i="0" sz="1800" u="none" cap="none" strike="noStrike">
                <a:solidFill>
                  <a:srgbClr val="888888"/>
                </a:solidFill>
                <a:latin typeface="Rockwell"/>
                <a:ea typeface="Rockwell"/>
                <a:cs typeface="Rockwell"/>
                <a:sym typeface="Rockwell"/>
              </a:defRPr>
            </a:lvl7pPr>
            <a:lvl8pPr lvl="7" marR="0" rtl="0" algn="ctr">
              <a:spcBef>
                <a:spcPts val="360"/>
              </a:spcBef>
              <a:spcAft>
                <a:spcPts val="0"/>
              </a:spcAft>
              <a:buClr>
                <a:srgbClr val="B86EB8"/>
              </a:buClr>
              <a:buSzPts val="1350"/>
              <a:buFont typeface="Noto Sans Symbols"/>
              <a:buNone/>
              <a:defRPr b="0" i="0" sz="1800" u="none" cap="none" strike="noStrike">
                <a:solidFill>
                  <a:srgbClr val="888888"/>
                </a:solidFill>
                <a:latin typeface="Rockwell"/>
                <a:ea typeface="Rockwell"/>
                <a:cs typeface="Rockwell"/>
                <a:sym typeface="Rockwell"/>
              </a:defRPr>
            </a:lvl8pPr>
            <a:lvl9pPr lvl="8" marR="0" rtl="0" algn="ctr">
              <a:spcBef>
                <a:spcPts val="360"/>
              </a:spcBef>
              <a:spcAft>
                <a:spcPts val="0"/>
              </a:spcAft>
              <a:buClr>
                <a:schemeClr val="accent1"/>
              </a:buClr>
              <a:buSzPts val="1350"/>
              <a:buFont typeface="Noto Sans Symbols"/>
              <a:buNone/>
              <a:defRPr b="0" i="0" sz="1800" u="none" cap="none" strike="noStrike">
                <a:solidFill>
                  <a:srgbClr val="888888"/>
                </a:solidFill>
                <a:latin typeface="Rockwell"/>
                <a:ea typeface="Rockwell"/>
                <a:cs typeface="Rockwell"/>
                <a:sym typeface="Rockwell"/>
              </a:defRPr>
            </a:lvl9pPr>
          </a:lstStyle>
          <a:p/>
        </p:txBody>
      </p:sp>
      <p:sp>
        <p:nvSpPr>
          <p:cNvPr id="43" name="Google Shape;43;p5"/>
          <p:cNvSpPr txBox="1"/>
          <p:nvPr>
            <p:ph idx="10" type="dt"/>
          </p:nvPr>
        </p:nvSpPr>
        <p:spPr>
          <a:xfrm>
            <a:off x="4800600" y="6425640"/>
            <a:ext cx="123264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44" name="Google Shape;44;p5"/>
          <p:cNvSpPr txBox="1"/>
          <p:nvPr>
            <p:ph idx="11" type="ftr"/>
          </p:nvPr>
        </p:nvSpPr>
        <p:spPr>
          <a:xfrm>
            <a:off x="6311153" y="6425640"/>
            <a:ext cx="2617694"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45" name="Google Shape;45;p5"/>
          <p:cNvSpPr/>
          <p:nvPr/>
        </p:nvSpPr>
        <p:spPr>
          <a:xfrm>
            <a:off x="282575" y="228600"/>
            <a:ext cx="4235450" cy="41879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46" name="Google Shape;46;p5"/>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47" name="Google Shape;47;p5"/>
          <p:cNvSpPr/>
          <p:nvPr/>
        </p:nvSpPr>
        <p:spPr>
          <a:xfrm>
            <a:off x="4624388" y="237744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48" name="Google Shape;48;p5"/>
          <p:cNvSpPr/>
          <p:nvPr>
            <p:ph idx="2" type="pic"/>
          </p:nvPr>
        </p:nvSpPr>
        <p:spPr>
          <a:xfrm>
            <a:off x="4624388" y="228600"/>
            <a:ext cx="2057400" cy="2039112"/>
          </a:xfrm>
          <a:prstGeom prst="rect">
            <a:avLst/>
          </a:prstGeom>
          <a:noFill/>
          <a:ln>
            <a:noFill/>
          </a:ln>
        </p:spPr>
        <p:txBody>
          <a:bodyPr anchorCtr="0" anchor="t" bIns="45700" lIns="91425" spcFirstLastPara="1" rIns="91425" wrap="square" tIns="45700">
            <a:noAutofit/>
          </a:bodyPr>
          <a:lstStyle>
            <a:lvl1pPr lvl="0" marR="0" rtl="0" algn="l">
              <a:spcBef>
                <a:spcPts val="20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1pPr>
            <a:lvl2pPr lvl="1"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lvl="2"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lvl="3"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lvl="4"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lvl="5"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lvl="6"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lvl="7"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lvl="8"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49" name="Google Shape;49;p5"/>
          <p:cNvSpPr/>
          <p:nvPr>
            <p:ph idx="3" type="pic"/>
          </p:nvPr>
        </p:nvSpPr>
        <p:spPr>
          <a:xfrm>
            <a:off x="6802438" y="2377440"/>
            <a:ext cx="2057400" cy="2039112"/>
          </a:xfrm>
          <a:prstGeom prst="rect">
            <a:avLst/>
          </a:prstGeom>
          <a:noFill/>
          <a:ln>
            <a:noFill/>
          </a:ln>
        </p:spPr>
        <p:txBody>
          <a:bodyPr anchorCtr="0" anchor="t" bIns="45700" lIns="91425" spcFirstLastPara="1" rIns="91425" wrap="square" tIns="45700">
            <a:noAutofit/>
          </a:bodyPr>
          <a:lstStyle>
            <a:lvl1pPr lvl="0" marR="0" rtl="0" algn="l">
              <a:spcBef>
                <a:spcPts val="2000"/>
              </a:spcBef>
              <a:spcAft>
                <a:spcPts val="0"/>
              </a:spcAft>
              <a:buClr>
                <a:schemeClr val="accent1"/>
              </a:buClr>
              <a:buSzPts val="1500"/>
              <a:buFont typeface="Noto Sans Symbols"/>
              <a:buNone/>
              <a:defRPr b="0" i="0" sz="2000" u="none" cap="none" strike="noStrike">
                <a:solidFill>
                  <a:srgbClr val="595959"/>
                </a:solidFill>
                <a:latin typeface="Rockwell"/>
                <a:ea typeface="Rockwell"/>
                <a:cs typeface="Rockwell"/>
                <a:sym typeface="Rockwell"/>
              </a:defRPr>
            </a:lvl1pPr>
            <a:lvl2pPr lvl="1"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lvl="2"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lvl="3"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lvl="4"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lvl="5"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lvl="6"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lvl="7"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lvl="8"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50" name="Google Shape;50;p5"/>
          <p:cNvSpPr txBox="1"/>
          <p:nvPr>
            <p:ph idx="4" type="body"/>
          </p:nvPr>
        </p:nvSpPr>
        <p:spPr>
          <a:xfrm>
            <a:off x="857250" y="1779494"/>
            <a:ext cx="3086100" cy="2040905"/>
          </a:xfrm>
          <a:prstGeom prst="rect">
            <a:avLst/>
          </a:prstGeom>
          <a:noFill/>
          <a:ln>
            <a:noFill/>
          </a:ln>
        </p:spPr>
        <p:txBody>
          <a:bodyPr anchorCtr="0" anchor="t" bIns="45700" lIns="45700" spcFirstLastPara="1" rIns="45700" wrap="square" tIns="45700">
            <a:noAutofit/>
          </a:bodyPr>
          <a:lstStyle>
            <a:lvl1pPr indent="-228600" lvl="0" marL="457200" marR="0" rtl="0" algn="ctr">
              <a:spcBef>
                <a:spcPts val="600"/>
              </a:spcBef>
              <a:spcAft>
                <a:spcPts val="0"/>
              </a:spcAft>
              <a:buClr>
                <a:schemeClr val="accent1"/>
              </a:buClr>
              <a:buSzPts val="3450"/>
              <a:buFont typeface="Noto Sans Symbols"/>
              <a:buNone/>
              <a:defRPr b="0" i="0" sz="4600" u="none" cap="none" strike="noStrike">
                <a:solidFill>
                  <a:schemeClr val="lt1"/>
                </a:solidFill>
                <a:latin typeface="Rockwell"/>
                <a:ea typeface="Rockwell"/>
                <a:cs typeface="Rockwell"/>
                <a:sym typeface="Rockwell"/>
              </a:defRPr>
            </a:lvl1pPr>
            <a:lvl2pPr indent="-285750" lvl="1" marL="914400" marR="0" rtl="0" algn="l">
              <a:spcBef>
                <a:spcPts val="600"/>
              </a:spcBef>
              <a:spcAft>
                <a:spcPts val="0"/>
              </a:spcAft>
              <a:buClr>
                <a:srgbClr val="B86EB8"/>
              </a:buClr>
              <a:buSzPts val="900"/>
              <a:buFont typeface="Noto Sans Symbols"/>
              <a:buChar char="■"/>
              <a:defRPr b="0" i="0" sz="1200" u="none" cap="none" strike="noStrike">
                <a:solidFill>
                  <a:srgbClr val="595959"/>
                </a:solidFill>
                <a:latin typeface="Rockwell"/>
                <a:ea typeface="Rockwell"/>
                <a:cs typeface="Rockwell"/>
                <a:sym typeface="Rockwell"/>
              </a:defRPr>
            </a:lvl2pPr>
            <a:lvl3pPr indent="-276225" lvl="2" marL="1371600" marR="0" rtl="0" algn="l">
              <a:spcBef>
                <a:spcPts val="600"/>
              </a:spcBef>
              <a:spcAft>
                <a:spcPts val="0"/>
              </a:spcAft>
              <a:buClr>
                <a:schemeClr val="accent1"/>
              </a:buClr>
              <a:buSzPts val="750"/>
              <a:buFont typeface="Noto Sans Symbols"/>
              <a:buChar char="■"/>
              <a:defRPr b="0" i="0" sz="1000" u="none" cap="none" strike="noStrike">
                <a:solidFill>
                  <a:srgbClr val="595959"/>
                </a:solidFill>
                <a:latin typeface="Rockwell"/>
                <a:ea typeface="Rockwell"/>
                <a:cs typeface="Rockwell"/>
                <a:sym typeface="Rockwell"/>
              </a:defRPr>
            </a:lvl3pPr>
            <a:lvl4pPr indent="-271462" lvl="3" marL="1828800" marR="0" rtl="0" algn="l">
              <a:spcBef>
                <a:spcPts val="600"/>
              </a:spcBef>
              <a:spcAft>
                <a:spcPts val="0"/>
              </a:spcAft>
              <a:buClr>
                <a:srgbClr val="B86EB8"/>
              </a:buClr>
              <a:buSzPts val="675"/>
              <a:buFont typeface="Noto Sans Symbols"/>
              <a:buChar char="■"/>
              <a:defRPr b="0" i="0" sz="900" u="none" cap="none" strike="noStrike">
                <a:solidFill>
                  <a:srgbClr val="595959"/>
                </a:solidFill>
                <a:latin typeface="Rockwell"/>
                <a:ea typeface="Rockwell"/>
                <a:cs typeface="Rockwell"/>
                <a:sym typeface="Rockwell"/>
              </a:defRPr>
            </a:lvl4pPr>
            <a:lvl5pPr indent="-271462" lvl="4" marL="2286000" marR="0" rtl="0" algn="l">
              <a:spcBef>
                <a:spcPts val="600"/>
              </a:spcBef>
              <a:spcAft>
                <a:spcPts val="0"/>
              </a:spcAft>
              <a:buClr>
                <a:schemeClr val="accent1"/>
              </a:buClr>
              <a:buSzPts val="675"/>
              <a:buFont typeface="Noto Sans Symbols"/>
              <a:buChar char="■"/>
              <a:defRPr b="0" i="0" sz="9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51" name="Google Shape;51;p5"/>
          <p:cNvSpPr txBox="1"/>
          <p:nvPr/>
        </p:nvSpPr>
        <p:spPr>
          <a:xfrm>
            <a:off x="424891" y="174812"/>
            <a:ext cx="413309" cy="830997"/>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5400">
                <a:solidFill>
                  <a:srgbClr val="B86EB8"/>
                </a:solidFill>
                <a:latin typeface="Rockwell"/>
                <a:ea typeface="Rockwell"/>
                <a:cs typeface="Rockwell"/>
                <a:sym typeface="Rockwell"/>
              </a:rPr>
              <a: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2" name="Shape 52"/>
        <p:cNvGrpSpPr/>
        <p:nvPr/>
      </p:nvGrpSpPr>
      <p:grpSpPr>
        <a:xfrm>
          <a:off x="0" y="0"/>
          <a:ext cx="0" cy="0"/>
          <a:chOff x="0" y="0"/>
          <a:chExt cx="0" cy="0"/>
        </a:xfrm>
      </p:grpSpPr>
      <p:sp>
        <p:nvSpPr>
          <p:cNvPr id="53" name="Google Shape;53;p6"/>
          <p:cNvSpPr/>
          <p:nvPr/>
        </p:nvSpPr>
        <p:spPr>
          <a:xfrm>
            <a:off x="658907" y="228600"/>
            <a:ext cx="8200930"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54" name="Google Shape;54;p6"/>
          <p:cNvSpPr txBox="1"/>
          <p:nvPr>
            <p:ph type="title"/>
          </p:nvPr>
        </p:nvSpPr>
        <p:spPr>
          <a:xfrm>
            <a:off x="2286000" y="3124200"/>
            <a:ext cx="5638800" cy="13620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1"/>
              </a:buClr>
              <a:buSzPts val="3200"/>
              <a:buFont typeface="Rockwell"/>
              <a:buNone/>
              <a:defRPr b="0" i="0" sz="3200" u="none" cap="none" strike="noStrike">
                <a:solidFill>
                  <a:schemeClr val="l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6"/>
          <p:cNvSpPr txBox="1"/>
          <p:nvPr>
            <p:ph idx="1" type="body"/>
          </p:nvPr>
        </p:nvSpPr>
        <p:spPr>
          <a:xfrm>
            <a:off x="2286000" y="4495800"/>
            <a:ext cx="5638800" cy="150018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00"/>
              </a:spcBef>
              <a:spcAft>
                <a:spcPts val="0"/>
              </a:spcAft>
              <a:buClr>
                <a:schemeClr val="accent1"/>
              </a:buClr>
              <a:buSzPts val="1050"/>
              <a:buFont typeface="Noto Sans Symbols"/>
              <a:buNone/>
              <a:defRPr b="0" i="0" sz="1400" u="none" cap="none" strike="noStrike">
                <a:solidFill>
                  <a:schemeClr val="lt1"/>
                </a:solidFill>
                <a:latin typeface="Rockwell"/>
                <a:ea typeface="Rockwell"/>
                <a:cs typeface="Rockwell"/>
                <a:sym typeface="Rockwell"/>
              </a:defRPr>
            </a:lvl1pPr>
            <a:lvl2pPr indent="-228600" lvl="1" marL="914400" marR="0" rtl="0" algn="l">
              <a:spcBef>
                <a:spcPts val="600"/>
              </a:spcBef>
              <a:spcAft>
                <a:spcPts val="0"/>
              </a:spcAft>
              <a:buClr>
                <a:srgbClr val="B86EB8"/>
              </a:buClr>
              <a:buSzPts val="1350"/>
              <a:buFont typeface="Noto Sans Symbols"/>
              <a:buNone/>
              <a:defRPr b="0" i="0" sz="1800" u="none" cap="none" strike="noStrike">
                <a:solidFill>
                  <a:srgbClr val="888888"/>
                </a:solidFill>
                <a:latin typeface="Rockwell"/>
                <a:ea typeface="Rockwell"/>
                <a:cs typeface="Rockwell"/>
                <a:sym typeface="Rockwell"/>
              </a:defRPr>
            </a:lvl2pPr>
            <a:lvl3pPr indent="-228600" lvl="2" marL="1371600" marR="0" rtl="0" algn="l">
              <a:spcBef>
                <a:spcPts val="600"/>
              </a:spcBef>
              <a:spcAft>
                <a:spcPts val="0"/>
              </a:spcAft>
              <a:buClr>
                <a:schemeClr val="accent1"/>
              </a:buClr>
              <a:buSzPts val="1200"/>
              <a:buFont typeface="Noto Sans Symbols"/>
              <a:buNone/>
              <a:defRPr b="0" i="0" sz="1600" u="none" cap="none" strike="noStrike">
                <a:solidFill>
                  <a:srgbClr val="888888"/>
                </a:solidFill>
                <a:latin typeface="Rockwell"/>
                <a:ea typeface="Rockwell"/>
                <a:cs typeface="Rockwell"/>
                <a:sym typeface="Rockwell"/>
              </a:defRPr>
            </a:lvl3pPr>
            <a:lvl4pPr indent="-228600" lvl="3" marL="1828800" marR="0" rtl="0" algn="l">
              <a:spcBef>
                <a:spcPts val="600"/>
              </a:spcBef>
              <a:spcAft>
                <a:spcPts val="0"/>
              </a:spcAft>
              <a:buClr>
                <a:srgbClr val="B86EB8"/>
              </a:buClr>
              <a:buSzPts val="1050"/>
              <a:buFont typeface="Noto Sans Symbols"/>
              <a:buNone/>
              <a:defRPr b="0" i="0" sz="1400" u="none" cap="none" strike="noStrike">
                <a:solidFill>
                  <a:srgbClr val="888888"/>
                </a:solidFill>
                <a:latin typeface="Rockwell"/>
                <a:ea typeface="Rockwell"/>
                <a:cs typeface="Rockwell"/>
                <a:sym typeface="Rockwell"/>
              </a:defRPr>
            </a:lvl4pPr>
            <a:lvl5pPr indent="-228600" lvl="4" marL="2286000" marR="0" rtl="0" algn="l">
              <a:spcBef>
                <a:spcPts val="600"/>
              </a:spcBef>
              <a:spcAft>
                <a:spcPts val="0"/>
              </a:spcAft>
              <a:buClr>
                <a:schemeClr val="accent1"/>
              </a:buClr>
              <a:buSzPts val="1050"/>
              <a:buFont typeface="Noto Sans Symbols"/>
              <a:buNone/>
              <a:defRPr b="0" i="0" sz="1400" u="none" cap="none" strike="noStrike">
                <a:solidFill>
                  <a:srgbClr val="888888"/>
                </a:solidFill>
                <a:latin typeface="Rockwell"/>
                <a:ea typeface="Rockwell"/>
                <a:cs typeface="Rockwell"/>
                <a:sym typeface="Rockwell"/>
              </a:defRPr>
            </a:lvl5pPr>
            <a:lvl6pPr indent="-228600" lvl="5" marL="2743200" marR="0" rtl="0" algn="l">
              <a:spcBef>
                <a:spcPts val="280"/>
              </a:spcBef>
              <a:spcAft>
                <a:spcPts val="0"/>
              </a:spcAft>
              <a:buClr>
                <a:srgbClr val="B86EB8"/>
              </a:buClr>
              <a:buSzPts val="1050"/>
              <a:buFont typeface="Noto Sans Symbols"/>
              <a:buNone/>
              <a:defRPr b="0" i="0" sz="1400" u="none" cap="none" strike="noStrike">
                <a:solidFill>
                  <a:srgbClr val="888888"/>
                </a:solidFill>
                <a:latin typeface="Rockwell"/>
                <a:ea typeface="Rockwell"/>
                <a:cs typeface="Rockwell"/>
                <a:sym typeface="Rockwell"/>
              </a:defRPr>
            </a:lvl6pPr>
            <a:lvl7pPr indent="-228600" lvl="6" marL="3200400" marR="0" rtl="0" algn="l">
              <a:spcBef>
                <a:spcPts val="280"/>
              </a:spcBef>
              <a:spcAft>
                <a:spcPts val="0"/>
              </a:spcAft>
              <a:buClr>
                <a:schemeClr val="accent1"/>
              </a:buClr>
              <a:buSzPts val="1050"/>
              <a:buFont typeface="Noto Sans Symbols"/>
              <a:buNone/>
              <a:defRPr b="0" i="0" sz="1400" u="none" cap="none" strike="noStrike">
                <a:solidFill>
                  <a:srgbClr val="888888"/>
                </a:solidFill>
                <a:latin typeface="Rockwell"/>
                <a:ea typeface="Rockwell"/>
                <a:cs typeface="Rockwell"/>
                <a:sym typeface="Rockwell"/>
              </a:defRPr>
            </a:lvl7pPr>
            <a:lvl8pPr indent="-228600" lvl="7" marL="3657600" marR="0" rtl="0" algn="l">
              <a:spcBef>
                <a:spcPts val="280"/>
              </a:spcBef>
              <a:spcAft>
                <a:spcPts val="0"/>
              </a:spcAft>
              <a:buClr>
                <a:srgbClr val="B86EB8"/>
              </a:buClr>
              <a:buSzPts val="1050"/>
              <a:buFont typeface="Noto Sans Symbols"/>
              <a:buNone/>
              <a:defRPr b="0" i="0" sz="1400" u="none" cap="none" strike="noStrike">
                <a:solidFill>
                  <a:srgbClr val="888888"/>
                </a:solidFill>
                <a:latin typeface="Rockwell"/>
                <a:ea typeface="Rockwell"/>
                <a:cs typeface="Rockwell"/>
                <a:sym typeface="Rockwell"/>
              </a:defRPr>
            </a:lvl8pPr>
            <a:lvl9pPr indent="-228600" lvl="8" marL="4114800" marR="0" rtl="0" algn="l">
              <a:spcBef>
                <a:spcPts val="280"/>
              </a:spcBef>
              <a:spcAft>
                <a:spcPts val="0"/>
              </a:spcAft>
              <a:buClr>
                <a:schemeClr val="accent1"/>
              </a:buClr>
              <a:buSzPts val="1050"/>
              <a:buFont typeface="Noto Sans Symbols"/>
              <a:buNone/>
              <a:defRPr b="0" i="0" sz="1400" u="none" cap="none" strike="noStrike">
                <a:solidFill>
                  <a:srgbClr val="888888"/>
                </a:solidFill>
                <a:latin typeface="Rockwell"/>
                <a:ea typeface="Rockwell"/>
                <a:cs typeface="Rockwell"/>
                <a:sym typeface="Rockwell"/>
              </a:defRPr>
            </a:lvl9pPr>
          </a:lstStyle>
          <a:p/>
        </p:txBody>
      </p:sp>
      <p:sp>
        <p:nvSpPr>
          <p:cNvPr id="56" name="Google Shape;56;p6"/>
          <p:cNvSpPr txBox="1"/>
          <p:nvPr>
            <p:ph idx="10" type="dt"/>
          </p:nvPr>
        </p:nvSpPr>
        <p:spPr>
          <a:xfrm>
            <a:off x="658906" y="6248774"/>
            <a:ext cx="147469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100">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57" name="Google Shape;57;p6"/>
          <p:cNvSpPr txBox="1"/>
          <p:nvPr>
            <p:ph idx="11" type="ftr"/>
          </p:nvPr>
        </p:nvSpPr>
        <p:spPr>
          <a:xfrm>
            <a:off x="2286000" y="6248774"/>
            <a:ext cx="5638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100">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58" name="Google Shape;58;p6"/>
          <p:cNvSpPr txBox="1"/>
          <p:nvPr>
            <p:ph idx="12" type="sldNum"/>
          </p:nvPr>
        </p:nvSpPr>
        <p:spPr>
          <a:xfrm>
            <a:off x="8305800" y="6248774"/>
            <a:ext cx="5540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400">
                <a:solidFill>
                  <a:schemeClr val="lt1"/>
                </a:solidFill>
                <a:latin typeface="Rockwell"/>
                <a:ea typeface="Rockwell"/>
                <a:cs typeface="Rockwell"/>
                <a:sym typeface="Rockwell"/>
              </a:defRPr>
            </a:lvl1pPr>
            <a:lvl2pPr indent="0" lvl="1" marL="0" marR="0" rtl="0" algn="r">
              <a:spcBef>
                <a:spcPts val="0"/>
              </a:spcBef>
              <a:buNone/>
              <a:defRPr sz="1400">
                <a:solidFill>
                  <a:schemeClr val="lt1"/>
                </a:solidFill>
                <a:latin typeface="Rockwell"/>
                <a:ea typeface="Rockwell"/>
                <a:cs typeface="Rockwell"/>
                <a:sym typeface="Rockwell"/>
              </a:defRPr>
            </a:lvl2pPr>
            <a:lvl3pPr indent="0" lvl="2" marL="0" marR="0" rtl="0" algn="r">
              <a:spcBef>
                <a:spcPts val="0"/>
              </a:spcBef>
              <a:buNone/>
              <a:defRPr sz="1400">
                <a:solidFill>
                  <a:schemeClr val="lt1"/>
                </a:solidFill>
                <a:latin typeface="Rockwell"/>
                <a:ea typeface="Rockwell"/>
                <a:cs typeface="Rockwell"/>
                <a:sym typeface="Rockwell"/>
              </a:defRPr>
            </a:lvl3pPr>
            <a:lvl4pPr indent="0" lvl="3" marL="0" marR="0" rtl="0" algn="r">
              <a:spcBef>
                <a:spcPts val="0"/>
              </a:spcBef>
              <a:buNone/>
              <a:defRPr sz="1400">
                <a:solidFill>
                  <a:schemeClr val="lt1"/>
                </a:solidFill>
                <a:latin typeface="Rockwell"/>
                <a:ea typeface="Rockwell"/>
                <a:cs typeface="Rockwell"/>
                <a:sym typeface="Rockwell"/>
              </a:defRPr>
            </a:lvl4pPr>
            <a:lvl5pPr indent="0" lvl="4" marL="0" marR="0" rtl="0" algn="r">
              <a:spcBef>
                <a:spcPts val="0"/>
              </a:spcBef>
              <a:buNone/>
              <a:defRPr sz="1400">
                <a:solidFill>
                  <a:schemeClr val="lt1"/>
                </a:solidFill>
                <a:latin typeface="Rockwell"/>
                <a:ea typeface="Rockwell"/>
                <a:cs typeface="Rockwell"/>
                <a:sym typeface="Rockwell"/>
              </a:defRPr>
            </a:lvl5pPr>
            <a:lvl6pPr indent="0" lvl="5" marL="0" marR="0" rtl="0" algn="r">
              <a:spcBef>
                <a:spcPts val="0"/>
              </a:spcBef>
              <a:buNone/>
              <a:defRPr sz="1400">
                <a:solidFill>
                  <a:schemeClr val="lt1"/>
                </a:solidFill>
                <a:latin typeface="Rockwell"/>
                <a:ea typeface="Rockwell"/>
                <a:cs typeface="Rockwell"/>
                <a:sym typeface="Rockwell"/>
              </a:defRPr>
            </a:lvl6pPr>
            <a:lvl7pPr indent="0" lvl="6" marL="0" marR="0" rtl="0" algn="r">
              <a:spcBef>
                <a:spcPts val="0"/>
              </a:spcBef>
              <a:buNone/>
              <a:defRPr sz="1400">
                <a:solidFill>
                  <a:schemeClr val="lt1"/>
                </a:solidFill>
                <a:latin typeface="Rockwell"/>
                <a:ea typeface="Rockwell"/>
                <a:cs typeface="Rockwell"/>
                <a:sym typeface="Rockwell"/>
              </a:defRPr>
            </a:lvl7pPr>
            <a:lvl8pPr indent="0" lvl="7" marL="0" marR="0" rtl="0" algn="r">
              <a:spcBef>
                <a:spcPts val="0"/>
              </a:spcBef>
              <a:buNone/>
              <a:defRPr sz="1400">
                <a:solidFill>
                  <a:schemeClr val="lt1"/>
                </a:solidFill>
                <a:latin typeface="Rockwell"/>
                <a:ea typeface="Rockwell"/>
                <a:cs typeface="Rockwell"/>
                <a:sym typeface="Rockwell"/>
              </a:defRPr>
            </a:lvl8pPr>
            <a:lvl9pPr indent="0" lvl="8" marL="0" marR="0" rtl="0" algn="r">
              <a:spcBef>
                <a:spcPts val="0"/>
              </a:spcBef>
              <a:buNone/>
              <a:defRPr sz="1400">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6"/>
          <p:cNvSpPr txBox="1"/>
          <p:nvPr/>
        </p:nvSpPr>
        <p:spPr>
          <a:xfrm>
            <a:off x="2003612" y="3110754"/>
            <a:ext cx="260909" cy="61555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4000">
                <a:solidFill>
                  <a:srgbClr val="B86EB8"/>
                </a:solidFill>
                <a:latin typeface="Rockwell"/>
                <a:ea typeface="Rockwell"/>
                <a:cs typeface="Rockwell"/>
                <a:sym typeface="Rockwell"/>
              </a:rPr>
              <a:t>+</a:t>
            </a:r>
            <a:endParaRPr/>
          </a:p>
        </p:txBody>
      </p:sp>
      <p:sp>
        <p:nvSpPr>
          <p:cNvPr id="60" name="Google Shape;60;p6"/>
          <p:cNvSpPr/>
          <p:nvPr/>
        </p:nvSpPr>
        <p:spPr>
          <a:xfrm>
            <a:off x="285750" y="228600"/>
            <a:ext cx="212725" cy="634523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61" name="Shape 61"/>
        <p:cNvGrpSpPr/>
        <p:nvPr/>
      </p:nvGrpSpPr>
      <p:grpSpPr>
        <a:xfrm>
          <a:off x="0" y="0"/>
          <a:ext cx="0" cy="0"/>
          <a:chOff x="0" y="0"/>
          <a:chExt cx="0" cy="0"/>
        </a:xfrm>
      </p:grpSpPr>
      <p:sp>
        <p:nvSpPr>
          <p:cNvPr id="62" name="Google Shape;62;p7"/>
          <p:cNvSpPr/>
          <p:nvPr/>
        </p:nvSpPr>
        <p:spPr>
          <a:xfrm>
            <a:off x="8210550" y="282574"/>
            <a:ext cx="642097"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63" name="Google Shape;63;p7"/>
          <p:cNvSpPr/>
          <p:nvPr/>
        </p:nvSpPr>
        <p:spPr>
          <a:xfrm>
            <a:off x="8068235" y="282574"/>
            <a:ext cx="91440" cy="16002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64" name="Google Shape;64;p7"/>
          <p:cNvSpPr txBox="1"/>
          <p:nvPr/>
        </p:nvSpPr>
        <p:spPr>
          <a:xfrm>
            <a:off x="223185" y="228600"/>
            <a:ext cx="260909"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600">
                <a:solidFill>
                  <a:srgbClr val="B86EB8"/>
                </a:solidFill>
                <a:latin typeface="Rockwell"/>
                <a:ea typeface="Rockwell"/>
                <a:cs typeface="Rockwell"/>
                <a:sym typeface="Rockwell"/>
              </a:rPr>
              <a:t>+</a:t>
            </a:r>
            <a:endParaRPr/>
          </a:p>
        </p:txBody>
      </p:sp>
      <p:sp>
        <p:nvSpPr>
          <p:cNvPr id="65" name="Google Shape;65;p7"/>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Rockwell"/>
              <a:buNone/>
              <a:defRPr b="0" i="0" sz="3600" u="none" cap="none" strike="noStrike">
                <a:solidFill>
                  <a:schemeClr val="accen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6" name="Google Shape;66;p7"/>
          <p:cNvSpPr txBox="1"/>
          <p:nvPr>
            <p:ph idx="1" type="body"/>
          </p:nvPr>
        </p:nvSpPr>
        <p:spPr>
          <a:xfrm>
            <a:off x="498518" y="1985963"/>
            <a:ext cx="3657600" cy="4140200"/>
          </a:xfrm>
          <a:prstGeom prst="rect">
            <a:avLst/>
          </a:prstGeom>
          <a:noFill/>
          <a:ln>
            <a:noFill/>
          </a:ln>
        </p:spPr>
        <p:txBody>
          <a:bodyPr anchorCtr="0" anchor="t" bIns="45700" lIns="91425" spcFirstLastPara="1" rIns="91425" wrap="square" tIns="45700">
            <a:noAutofit/>
          </a:bodyPr>
          <a:lstStyle>
            <a:lvl1pPr indent="-314325" lvl="0" marL="457200" marR="0" rtl="0" algn="l">
              <a:spcBef>
                <a:spcPts val="20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67" name="Google Shape;67;p7"/>
          <p:cNvSpPr txBox="1"/>
          <p:nvPr>
            <p:ph idx="2" type="body"/>
          </p:nvPr>
        </p:nvSpPr>
        <p:spPr>
          <a:xfrm>
            <a:off x="4399878" y="1985963"/>
            <a:ext cx="3657600" cy="4140200"/>
          </a:xfrm>
          <a:prstGeom prst="rect">
            <a:avLst/>
          </a:prstGeom>
          <a:noFill/>
          <a:ln>
            <a:noFill/>
          </a:ln>
        </p:spPr>
        <p:txBody>
          <a:bodyPr anchorCtr="0" anchor="t" bIns="45700" lIns="91425" spcFirstLastPara="1" rIns="91425" wrap="square" tIns="45700">
            <a:noAutofit/>
          </a:bodyPr>
          <a:lstStyle>
            <a:lvl1pPr indent="-314325" lvl="0" marL="457200" marR="0" rtl="0" algn="l">
              <a:spcBef>
                <a:spcPts val="20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68" name="Google Shape;68;p7"/>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69" name="Google Shape;69;p7"/>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70" name="Google Shape;70;p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400">
                <a:solidFill>
                  <a:schemeClr val="lt1"/>
                </a:solidFill>
                <a:latin typeface="Rockwell"/>
                <a:ea typeface="Rockwell"/>
                <a:cs typeface="Rockwell"/>
                <a:sym typeface="Rockwell"/>
              </a:defRPr>
            </a:lvl1pPr>
            <a:lvl2pPr indent="0" lvl="1" marL="0" marR="0" rtl="0" algn="r">
              <a:spcBef>
                <a:spcPts val="0"/>
              </a:spcBef>
              <a:buNone/>
              <a:defRPr sz="1400">
                <a:solidFill>
                  <a:schemeClr val="lt1"/>
                </a:solidFill>
                <a:latin typeface="Rockwell"/>
                <a:ea typeface="Rockwell"/>
                <a:cs typeface="Rockwell"/>
                <a:sym typeface="Rockwell"/>
              </a:defRPr>
            </a:lvl2pPr>
            <a:lvl3pPr indent="0" lvl="2" marL="0" marR="0" rtl="0" algn="r">
              <a:spcBef>
                <a:spcPts val="0"/>
              </a:spcBef>
              <a:buNone/>
              <a:defRPr sz="1400">
                <a:solidFill>
                  <a:schemeClr val="lt1"/>
                </a:solidFill>
                <a:latin typeface="Rockwell"/>
                <a:ea typeface="Rockwell"/>
                <a:cs typeface="Rockwell"/>
                <a:sym typeface="Rockwell"/>
              </a:defRPr>
            </a:lvl3pPr>
            <a:lvl4pPr indent="0" lvl="3" marL="0" marR="0" rtl="0" algn="r">
              <a:spcBef>
                <a:spcPts val="0"/>
              </a:spcBef>
              <a:buNone/>
              <a:defRPr sz="1400">
                <a:solidFill>
                  <a:schemeClr val="lt1"/>
                </a:solidFill>
                <a:latin typeface="Rockwell"/>
                <a:ea typeface="Rockwell"/>
                <a:cs typeface="Rockwell"/>
                <a:sym typeface="Rockwell"/>
              </a:defRPr>
            </a:lvl4pPr>
            <a:lvl5pPr indent="0" lvl="4" marL="0" marR="0" rtl="0" algn="r">
              <a:spcBef>
                <a:spcPts val="0"/>
              </a:spcBef>
              <a:buNone/>
              <a:defRPr sz="1400">
                <a:solidFill>
                  <a:schemeClr val="lt1"/>
                </a:solidFill>
                <a:latin typeface="Rockwell"/>
                <a:ea typeface="Rockwell"/>
                <a:cs typeface="Rockwell"/>
                <a:sym typeface="Rockwell"/>
              </a:defRPr>
            </a:lvl5pPr>
            <a:lvl6pPr indent="0" lvl="5" marL="0" marR="0" rtl="0" algn="r">
              <a:spcBef>
                <a:spcPts val="0"/>
              </a:spcBef>
              <a:buNone/>
              <a:defRPr sz="1400">
                <a:solidFill>
                  <a:schemeClr val="lt1"/>
                </a:solidFill>
                <a:latin typeface="Rockwell"/>
                <a:ea typeface="Rockwell"/>
                <a:cs typeface="Rockwell"/>
                <a:sym typeface="Rockwell"/>
              </a:defRPr>
            </a:lvl6pPr>
            <a:lvl7pPr indent="0" lvl="6" marL="0" marR="0" rtl="0" algn="r">
              <a:spcBef>
                <a:spcPts val="0"/>
              </a:spcBef>
              <a:buNone/>
              <a:defRPr sz="1400">
                <a:solidFill>
                  <a:schemeClr val="lt1"/>
                </a:solidFill>
                <a:latin typeface="Rockwell"/>
                <a:ea typeface="Rockwell"/>
                <a:cs typeface="Rockwell"/>
                <a:sym typeface="Rockwell"/>
              </a:defRPr>
            </a:lvl7pPr>
            <a:lvl8pPr indent="0" lvl="7" marL="0" marR="0" rtl="0" algn="r">
              <a:spcBef>
                <a:spcPts val="0"/>
              </a:spcBef>
              <a:buNone/>
              <a:defRPr sz="1400">
                <a:solidFill>
                  <a:schemeClr val="lt1"/>
                </a:solidFill>
                <a:latin typeface="Rockwell"/>
                <a:ea typeface="Rockwell"/>
                <a:cs typeface="Rockwell"/>
                <a:sym typeface="Rockwell"/>
              </a:defRPr>
            </a:lvl8pPr>
            <a:lvl9pPr indent="0" lvl="8" marL="0" marR="0" rtl="0" algn="r">
              <a:spcBef>
                <a:spcPts val="0"/>
              </a:spcBef>
              <a:buNone/>
              <a:defRPr sz="1400">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71" name="Shape 71"/>
        <p:cNvGrpSpPr/>
        <p:nvPr/>
      </p:nvGrpSpPr>
      <p:grpSpPr>
        <a:xfrm>
          <a:off x="0" y="0"/>
          <a:ext cx="0" cy="0"/>
          <a:chOff x="0" y="0"/>
          <a:chExt cx="0" cy="0"/>
        </a:xfrm>
      </p:grpSpPr>
      <p:sp>
        <p:nvSpPr>
          <p:cNvPr id="72" name="Google Shape;72;p8"/>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73" name="Google Shape;73;p8"/>
          <p:cNvSpPr txBox="1"/>
          <p:nvPr/>
        </p:nvSpPr>
        <p:spPr>
          <a:xfrm>
            <a:off x="223185" y="228600"/>
            <a:ext cx="260909"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600">
                <a:solidFill>
                  <a:srgbClr val="B86EB8"/>
                </a:solidFill>
                <a:latin typeface="Rockwell"/>
                <a:ea typeface="Rockwell"/>
                <a:cs typeface="Rockwell"/>
                <a:sym typeface="Rockwell"/>
              </a:rPr>
              <a:t>+</a:t>
            </a:r>
            <a:endParaRPr/>
          </a:p>
        </p:txBody>
      </p:sp>
      <p:sp>
        <p:nvSpPr>
          <p:cNvPr id="74" name="Google Shape;74;p8"/>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Rockwell"/>
              <a:buNone/>
              <a:defRPr b="0" i="0" sz="3600" u="none" cap="none" strike="noStrike">
                <a:solidFill>
                  <a:schemeClr val="accen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5" name="Google Shape;75;p8"/>
          <p:cNvSpPr txBox="1"/>
          <p:nvPr>
            <p:ph idx="1" type="body"/>
          </p:nvPr>
        </p:nvSpPr>
        <p:spPr>
          <a:xfrm>
            <a:off x="497541" y="2447365"/>
            <a:ext cx="3657600" cy="3678797"/>
          </a:xfrm>
          <a:prstGeom prst="rect">
            <a:avLst/>
          </a:prstGeom>
          <a:noFill/>
          <a:ln>
            <a:noFill/>
          </a:ln>
        </p:spPr>
        <p:txBody>
          <a:bodyPr anchorCtr="0" anchor="t" bIns="45700" lIns="91425" spcFirstLastPara="1" rIns="91425" wrap="square" tIns="45700">
            <a:noAutofit/>
          </a:bodyPr>
          <a:lstStyle>
            <a:lvl1pPr indent="-314325" lvl="0" marL="457200" marR="0" rtl="0" algn="l">
              <a:spcBef>
                <a:spcPts val="20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04800" lvl="5" marL="2743200" marR="0" rtl="0" algn="l">
              <a:spcBef>
                <a:spcPts val="320"/>
              </a:spcBef>
              <a:spcAft>
                <a:spcPts val="0"/>
              </a:spcAft>
              <a:buClr>
                <a:srgbClr val="B86EB8"/>
              </a:buClr>
              <a:buSzPts val="1200"/>
              <a:buFont typeface="Noto Sans Symbols"/>
              <a:buChar char="■"/>
              <a:defRPr b="0" i="0" sz="1600" u="none" cap="none" strike="noStrike">
                <a:solidFill>
                  <a:srgbClr val="595959"/>
                </a:solidFill>
                <a:latin typeface="Rockwell"/>
                <a:ea typeface="Rockwell"/>
                <a:cs typeface="Rockwell"/>
                <a:sym typeface="Rockwell"/>
              </a:defRPr>
            </a:lvl6pPr>
            <a:lvl7pPr indent="-304800" lvl="6" marL="3200400" marR="0" rtl="0" algn="l">
              <a:spcBef>
                <a:spcPts val="320"/>
              </a:spcBef>
              <a:spcAft>
                <a:spcPts val="0"/>
              </a:spcAft>
              <a:buClr>
                <a:schemeClr val="accent1"/>
              </a:buClr>
              <a:buSzPts val="1200"/>
              <a:buFont typeface="Noto Sans Symbols"/>
              <a:buChar char="■"/>
              <a:defRPr b="0" i="0" sz="1600" u="none" cap="none" strike="noStrike">
                <a:solidFill>
                  <a:srgbClr val="595959"/>
                </a:solidFill>
                <a:latin typeface="Rockwell"/>
                <a:ea typeface="Rockwell"/>
                <a:cs typeface="Rockwell"/>
                <a:sym typeface="Rockwell"/>
              </a:defRPr>
            </a:lvl7pPr>
            <a:lvl8pPr indent="-304800" lvl="7" marL="3657600" marR="0" rtl="0" algn="l">
              <a:spcBef>
                <a:spcPts val="320"/>
              </a:spcBef>
              <a:spcAft>
                <a:spcPts val="0"/>
              </a:spcAft>
              <a:buClr>
                <a:srgbClr val="B86EB8"/>
              </a:buClr>
              <a:buSzPts val="1200"/>
              <a:buFont typeface="Noto Sans Symbols"/>
              <a:buChar char="■"/>
              <a:defRPr b="0" i="0" sz="1600" u="none" cap="none" strike="noStrike">
                <a:solidFill>
                  <a:srgbClr val="595959"/>
                </a:solidFill>
                <a:latin typeface="Rockwell"/>
                <a:ea typeface="Rockwell"/>
                <a:cs typeface="Rockwell"/>
                <a:sym typeface="Rockwell"/>
              </a:defRPr>
            </a:lvl8pPr>
            <a:lvl9pPr indent="-304800" lvl="8" marL="4114800" marR="0" rtl="0" algn="l">
              <a:spcBef>
                <a:spcPts val="320"/>
              </a:spcBef>
              <a:spcAft>
                <a:spcPts val="0"/>
              </a:spcAft>
              <a:buClr>
                <a:schemeClr val="accent1"/>
              </a:buClr>
              <a:buSzPts val="1200"/>
              <a:buFont typeface="Noto Sans Symbols"/>
              <a:buChar char="■"/>
              <a:defRPr b="0" i="0" sz="1600" u="none" cap="none" strike="noStrike">
                <a:solidFill>
                  <a:srgbClr val="595959"/>
                </a:solidFill>
                <a:latin typeface="Rockwell"/>
                <a:ea typeface="Rockwell"/>
                <a:cs typeface="Rockwell"/>
                <a:sym typeface="Rockwell"/>
              </a:defRPr>
            </a:lvl9pPr>
          </a:lstStyle>
          <a:p/>
        </p:txBody>
      </p:sp>
      <p:sp>
        <p:nvSpPr>
          <p:cNvPr id="76" name="Google Shape;76;p8"/>
          <p:cNvSpPr txBox="1"/>
          <p:nvPr>
            <p:ph idx="2" type="body"/>
          </p:nvPr>
        </p:nvSpPr>
        <p:spPr>
          <a:xfrm>
            <a:off x="4399878" y="2447365"/>
            <a:ext cx="3657600" cy="3678797"/>
          </a:xfrm>
          <a:prstGeom prst="rect">
            <a:avLst/>
          </a:prstGeom>
          <a:noFill/>
          <a:ln>
            <a:noFill/>
          </a:ln>
        </p:spPr>
        <p:txBody>
          <a:bodyPr anchorCtr="0" anchor="t" bIns="45700" lIns="91425" spcFirstLastPara="1" rIns="91425" wrap="square" tIns="45700">
            <a:noAutofit/>
          </a:bodyPr>
          <a:lstStyle>
            <a:lvl1pPr indent="-314325" lvl="0" marL="457200" marR="0" rtl="0" algn="l">
              <a:spcBef>
                <a:spcPts val="20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04800" lvl="5" marL="2743200" marR="0" rtl="0" algn="l">
              <a:spcBef>
                <a:spcPts val="320"/>
              </a:spcBef>
              <a:spcAft>
                <a:spcPts val="0"/>
              </a:spcAft>
              <a:buClr>
                <a:srgbClr val="B86EB8"/>
              </a:buClr>
              <a:buSzPts val="1200"/>
              <a:buFont typeface="Noto Sans Symbols"/>
              <a:buChar char="■"/>
              <a:defRPr b="0" i="0" sz="1600" u="none" cap="none" strike="noStrike">
                <a:solidFill>
                  <a:srgbClr val="595959"/>
                </a:solidFill>
                <a:latin typeface="Rockwell"/>
                <a:ea typeface="Rockwell"/>
                <a:cs typeface="Rockwell"/>
                <a:sym typeface="Rockwell"/>
              </a:defRPr>
            </a:lvl6pPr>
            <a:lvl7pPr indent="-304800" lvl="6" marL="3200400" marR="0" rtl="0" algn="l">
              <a:spcBef>
                <a:spcPts val="320"/>
              </a:spcBef>
              <a:spcAft>
                <a:spcPts val="0"/>
              </a:spcAft>
              <a:buClr>
                <a:schemeClr val="accent1"/>
              </a:buClr>
              <a:buSzPts val="1200"/>
              <a:buFont typeface="Noto Sans Symbols"/>
              <a:buChar char="■"/>
              <a:defRPr b="0" i="0" sz="1600" u="none" cap="none" strike="noStrike">
                <a:solidFill>
                  <a:srgbClr val="595959"/>
                </a:solidFill>
                <a:latin typeface="Rockwell"/>
                <a:ea typeface="Rockwell"/>
                <a:cs typeface="Rockwell"/>
                <a:sym typeface="Rockwell"/>
              </a:defRPr>
            </a:lvl7pPr>
            <a:lvl8pPr indent="-304800" lvl="7" marL="3657600" marR="0" rtl="0" algn="l">
              <a:spcBef>
                <a:spcPts val="320"/>
              </a:spcBef>
              <a:spcAft>
                <a:spcPts val="0"/>
              </a:spcAft>
              <a:buClr>
                <a:srgbClr val="B86EB8"/>
              </a:buClr>
              <a:buSzPts val="1200"/>
              <a:buFont typeface="Noto Sans Symbols"/>
              <a:buChar char="■"/>
              <a:defRPr b="0" i="0" sz="1600" u="none" cap="none" strike="noStrike">
                <a:solidFill>
                  <a:srgbClr val="595959"/>
                </a:solidFill>
                <a:latin typeface="Rockwell"/>
                <a:ea typeface="Rockwell"/>
                <a:cs typeface="Rockwell"/>
                <a:sym typeface="Rockwell"/>
              </a:defRPr>
            </a:lvl8pPr>
            <a:lvl9pPr indent="-304800" lvl="8" marL="4114800" marR="0" rtl="0" algn="l">
              <a:spcBef>
                <a:spcPts val="320"/>
              </a:spcBef>
              <a:spcAft>
                <a:spcPts val="0"/>
              </a:spcAft>
              <a:buClr>
                <a:schemeClr val="accent1"/>
              </a:buClr>
              <a:buSzPts val="1200"/>
              <a:buFont typeface="Noto Sans Symbols"/>
              <a:buChar char="■"/>
              <a:defRPr b="0" i="0" sz="1600" u="none" cap="none" strike="noStrike">
                <a:solidFill>
                  <a:srgbClr val="595959"/>
                </a:solidFill>
                <a:latin typeface="Rockwell"/>
                <a:ea typeface="Rockwell"/>
                <a:cs typeface="Rockwell"/>
                <a:sym typeface="Rockwell"/>
              </a:defRPr>
            </a:lvl9pPr>
          </a:lstStyle>
          <a:p/>
        </p:txBody>
      </p:sp>
      <p:sp>
        <p:nvSpPr>
          <p:cNvPr id="77" name="Google Shape;77;p8"/>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78" name="Google Shape;78;p8"/>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79" name="Google Shape;79;p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400">
                <a:solidFill>
                  <a:schemeClr val="lt1"/>
                </a:solidFill>
                <a:latin typeface="Rockwell"/>
                <a:ea typeface="Rockwell"/>
                <a:cs typeface="Rockwell"/>
                <a:sym typeface="Rockwell"/>
              </a:defRPr>
            </a:lvl1pPr>
            <a:lvl2pPr indent="0" lvl="1" marL="0" marR="0" rtl="0" algn="r">
              <a:spcBef>
                <a:spcPts val="0"/>
              </a:spcBef>
              <a:buNone/>
              <a:defRPr sz="1400">
                <a:solidFill>
                  <a:schemeClr val="lt1"/>
                </a:solidFill>
                <a:latin typeface="Rockwell"/>
                <a:ea typeface="Rockwell"/>
                <a:cs typeface="Rockwell"/>
                <a:sym typeface="Rockwell"/>
              </a:defRPr>
            </a:lvl2pPr>
            <a:lvl3pPr indent="0" lvl="2" marL="0" marR="0" rtl="0" algn="r">
              <a:spcBef>
                <a:spcPts val="0"/>
              </a:spcBef>
              <a:buNone/>
              <a:defRPr sz="1400">
                <a:solidFill>
                  <a:schemeClr val="lt1"/>
                </a:solidFill>
                <a:latin typeface="Rockwell"/>
                <a:ea typeface="Rockwell"/>
                <a:cs typeface="Rockwell"/>
                <a:sym typeface="Rockwell"/>
              </a:defRPr>
            </a:lvl3pPr>
            <a:lvl4pPr indent="0" lvl="3" marL="0" marR="0" rtl="0" algn="r">
              <a:spcBef>
                <a:spcPts val="0"/>
              </a:spcBef>
              <a:buNone/>
              <a:defRPr sz="1400">
                <a:solidFill>
                  <a:schemeClr val="lt1"/>
                </a:solidFill>
                <a:latin typeface="Rockwell"/>
                <a:ea typeface="Rockwell"/>
                <a:cs typeface="Rockwell"/>
                <a:sym typeface="Rockwell"/>
              </a:defRPr>
            </a:lvl4pPr>
            <a:lvl5pPr indent="0" lvl="4" marL="0" marR="0" rtl="0" algn="r">
              <a:spcBef>
                <a:spcPts val="0"/>
              </a:spcBef>
              <a:buNone/>
              <a:defRPr sz="1400">
                <a:solidFill>
                  <a:schemeClr val="lt1"/>
                </a:solidFill>
                <a:latin typeface="Rockwell"/>
                <a:ea typeface="Rockwell"/>
                <a:cs typeface="Rockwell"/>
                <a:sym typeface="Rockwell"/>
              </a:defRPr>
            </a:lvl5pPr>
            <a:lvl6pPr indent="0" lvl="5" marL="0" marR="0" rtl="0" algn="r">
              <a:spcBef>
                <a:spcPts val="0"/>
              </a:spcBef>
              <a:buNone/>
              <a:defRPr sz="1400">
                <a:solidFill>
                  <a:schemeClr val="lt1"/>
                </a:solidFill>
                <a:latin typeface="Rockwell"/>
                <a:ea typeface="Rockwell"/>
                <a:cs typeface="Rockwell"/>
                <a:sym typeface="Rockwell"/>
              </a:defRPr>
            </a:lvl6pPr>
            <a:lvl7pPr indent="0" lvl="6" marL="0" marR="0" rtl="0" algn="r">
              <a:spcBef>
                <a:spcPts val="0"/>
              </a:spcBef>
              <a:buNone/>
              <a:defRPr sz="1400">
                <a:solidFill>
                  <a:schemeClr val="lt1"/>
                </a:solidFill>
                <a:latin typeface="Rockwell"/>
                <a:ea typeface="Rockwell"/>
                <a:cs typeface="Rockwell"/>
                <a:sym typeface="Rockwell"/>
              </a:defRPr>
            </a:lvl7pPr>
            <a:lvl8pPr indent="0" lvl="7" marL="0" marR="0" rtl="0" algn="r">
              <a:spcBef>
                <a:spcPts val="0"/>
              </a:spcBef>
              <a:buNone/>
              <a:defRPr sz="1400">
                <a:solidFill>
                  <a:schemeClr val="lt1"/>
                </a:solidFill>
                <a:latin typeface="Rockwell"/>
                <a:ea typeface="Rockwell"/>
                <a:cs typeface="Rockwell"/>
                <a:sym typeface="Rockwell"/>
              </a:defRPr>
            </a:lvl8pPr>
            <a:lvl9pPr indent="0" lvl="8" marL="0" marR="0" rtl="0" algn="r">
              <a:spcBef>
                <a:spcPts val="0"/>
              </a:spcBef>
              <a:buNone/>
              <a:defRPr sz="1400">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8"/>
          <p:cNvSpPr txBox="1"/>
          <p:nvPr>
            <p:ph idx="3" type="body"/>
          </p:nvPr>
        </p:nvSpPr>
        <p:spPr>
          <a:xfrm>
            <a:off x="497541" y="2070847"/>
            <a:ext cx="3657600" cy="322729"/>
          </a:xfrm>
          <a:prstGeom prst="rect">
            <a:avLst/>
          </a:prstGeom>
          <a:solidFill>
            <a:schemeClr val="accent3"/>
          </a:solidFill>
          <a:ln>
            <a:noFill/>
          </a:ln>
        </p:spPr>
        <p:txBody>
          <a:bodyPr anchorCtr="0" anchor="ctr" bIns="0" lIns="91425" spcFirstLastPara="1" rIns="91425" wrap="square" tIns="0">
            <a:noAutofit/>
          </a:bodyPr>
          <a:lstStyle>
            <a:lvl1pPr indent="-228600" lvl="0" marL="457200" marR="0" rtl="0" algn="ctr">
              <a:spcBef>
                <a:spcPts val="0"/>
              </a:spcBef>
              <a:spcAft>
                <a:spcPts val="0"/>
              </a:spcAft>
              <a:buClr>
                <a:schemeClr val="accent1"/>
              </a:buClr>
              <a:buSzPts val="1350"/>
              <a:buFont typeface="Noto Sans Symbols"/>
              <a:buNone/>
              <a:defRPr b="0" i="0" sz="1800" u="none" cap="none" strike="noStrike">
                <a:solidFill>
                  <a:schemeClr val="lt1"/>
                </a:solidFill>
                <a:latin typeface="Rockwell"/>
                <a:ea typeface="Rockwell"/>
                <a:cs typeface="Rockwell"/>
                <a:sym typeface="Rockwell"/>
              </a:defRPr>
            </a:lvl1pPr>
            <a:lvl2pPr indent="-228600" lvl="1" marL="914400" marR="0" rtl="0" algn="l">
              <a:spcBef>
                <a:spcPts val="600"/>
              </a:spcBef>
              <a:spcAft>
                <a:spcPts val="0"/>
              </a:spcAft>
              <a:buClr>
                <a:srgbClr val="B86EB8"/>
              </a:buClr>
              <a:buSzPts val="1500"/>
              <a:buFont typeface="Noto Sans Symbols"/>
              <a:buNone/>
              <a:defRPr b="1" i="0" sz="2000" u="none" cap="none" strike="noStrike">
                <a:solidFill>
                  <a:srgbClr val="595959"/>
                </a:solidFill>
                <a:latin typeface="Rockwell"/>
                <a:ea typeface="Rockwell"/>
                <a:cs typeface="Rockwell"/>
                <a:sym typeface="Rockwell"/>
              </a:defRPr>
            </a:lvl2pPr>
            <a:lvl3pPr indent="-228600" lvl="2" marL="1371600" marR="0" rtl="0" algn="l">
              <a:spcBef>
                <a:spcPts val="600"/>
              </a:spcBef>
              <a:spcAft>
                <a:spcPts val="0"/>
              </a:spcAft>
              <a:buClr>
                <a:schemeClr val="accent1"/>
              </a:buClr>
              <a:buSzPts val="1350"/>
              <a:buFont typeface="Noto Sans Symbols"/>
              <a:buNone/>
              <a:defRPr b="1" i="0" sz="1800" u="none" cap="none" strike="noStrike">
                <a:solidFill>
                  <a:srgbClr val="595959"/>
                </a:solidFill>
                <a:latin typeface="Rockwell"/>
                <a:ea typeface="Rockwell"/>
                <a:cs typeface="Rockwell"/>
                <a:sym typeface="Rockwell"/>
              </a:defRPr>
            </a:lvl3pPr>
            <a:lvl4pPr indent="-228600" lvl="3" marL="1828800" marR="0" rtl="0" algn="l">
              <a:spcBef>
                <a:spcPts val="600"/>
              </a:spcBef>
              <a:spcAft>
                <a:spcPts val="0"/>
              </a:spcAft>
              <a:buClr>
                <a:srgbClr val="B86EB8"/>
              </a:buClr>
              <a:buSzPts val="1200"/>
              <a:buFont typeface="Noto Sans Symbols"/>
              <a:buNone/>
              <a:defRPr b="1" i="0" sz="1600" u="none" cap="none" strike="noStrike">
                <a:solidFill>
                  <a:srgbClr val="595959"/>
                </a:solidFill>
                <a:latin typeface="Rockwell"/>
                <a:ea typeface="Rockwell"/>
                <a:cs typeface="Rockwell"/>
                <a:sym typeface="Rockwell"/>
              </a:defRPr>
            </a:lvl4pPr>
            <a:lvl5pPr indent="-228600" lvl="4" marL="2286000" marR="0" rtl="0" algn="l">
              <a:spcBef>
                <a:spcPts val="600"/>
              </a:spcBef>
              <a:spcAft>
                <a:spcPts val="0"/>
              </a:spcAft>
              <a:buClr>
                <a:schemeClr val="accent1"/>
              </a:buClr>
              <a:buSzPts val="1200"/>
              <a:buFont typeface="Noto Sans Symbols"/>
              <a:buNone/>
              <a:defRPr b="1" i="0" sz="1600" u="none" cap="none" strike="noStrike">
                <a:solidFill>
                  <a:srgbClr val="595959"/>
                </a:solidFill>
                <a:latin typeface="Rockwell"/>
                <a:ea typeface="Rockwell"/>
                <a:cs typeface="Rockwell"/>
                <a:sym typeface="Rockwell"/>
              </a:defRPr>
            </a:lvl5pPr>
            <a:lvl6pPr indent="-228600" lvl="5" marL="2743200" marR="0" rtl="0" algn="l">
              <a:spcBef>
                <a:spcPts val="320"/>
              </a:spcBef>
              <a:spcAft>
                <a:spcPts val="0"/>
              </a:spcAft>
              <a:buClr>
                <a:srgbClr val="B86EB8"/>
              </a:buClr>
              <a:buSzPts val="1200"/>
              <a:buFont typeface="Noto Sans Symbols"/>
              <a:buNone/>
              <a:defRPr b="1" i="0" sz="1600" u="none" cap="none" strike="noStrike">
                <a:solidFill>
                  <a:srgbClr val="595959"/>
                </a:solidFill>
                <a:latin typeface="Rockwell"/>
                <a:ea typeface="Rockwell"/>
                <a:cs typeface="Rockwell"/>
                <a:sym typeface="Rockwell"/>
              </a:defRPr>
            </a:lvl6pPr>
            <a:lvl7pPr indent="-228600" lvl="6" marL="3200400" marR="0" rtl="0" algn="l">
              <a:spcBef>
                <a:spcPts val="320"/>
              </a:spcBef>
              <a:spcAft>
                <a:spcPts val="0"/>
              </a:spcAft>
              <a:buClr>
                <a:schemeClr val="accent1"/>
              </a:buClr>
              <a:buSzPts val="1200"/>
              <a:buFont typeface="Noto Sans Symbols"/>
              <a:buNone/>
              <a:defRPr b="1" i="0" sz="1600" u="none" cap="none" strike="noStrike">
                <a:solidFill>
                  <a:srgbClr val="595959"/>
                </a:solidFill>
                <a:latin typeface="Rockwell"/>
                <a:ea typeface="Rockwell"/>
                <a:cs typeface="Rockwell"/>
                <a:sym typeface="Rockwell"/>
              </a:defRPr>
            </a:lvl7pPr>
            <a:lvl8pPr indent="-228600" lvl="7" marL="3657600" marR="0" rtl="0" algn="l">
              <a:spcBef>
                <a:spcPts val="320"/>
              </a:spcBef>
              <a:spcAft>
                <a:spcPts val="0"/>
              </a:spcAft>
              <a:buClr>
                <a:srgbClr val="B86EB8"/>
              </a:buClr>
              <a:buSzPts val="1200"/>
              <a:buFont typeface="Noto Sans Symbols"/>
              <a:buNone/>
              <a:defRPr b="1" i="0" sz="1600" u="none" cap="none" strike="noStrike">
                <a:solidFill>
                  <a:srgbClr val="595959"/>
                </a:solidFill>
                <a:latin typeface="Rockwell"/>
                <a:ea typeface="Rockwell"/>
                <a:cs typeface="Rockwell"/>
                <a:sym typeface="Rockwell"/>
              </a:defRPr>
            </a:lvl8pPr>
            <a:lvl9pPr indent="-228600" lvl="8" marL="4114800" marR="0" rtl="0" algn="l">
              <a:spcBef>
                <a:spcPts val="320"/>
              </a:spcBef>
              <a:spcAft>
                <a:spcPts val="0"/>
              </a:spcAft>
              <a:buClr>
                <a:schemeClr val="accent1"/>
              </a:buClr>
              <a:buSzPts val="1200"/>
              <a:buFont typeface="Noto Sans Symbols"/>
              <a:buNone/>
              <a:defRPr b="1" i="0" sz="1600" u="none" cap="none" strike="noStrike">
                <a:solidFill>
                  <a:srgbClr val="595959"/>
                </a:solidFill>
                <a:latin typeface="Rockwell"/>
                <a:ea typeface="Rockwell"/>
                <a:cs typeface="Rockwell"/>
                <a:sym typeface="Rockwell"/>
              </a:defRPr>
            </a:lvl9pPr>
          </a:lstStyle>
          <a:p/>
        </p:txBody>
      </p:sp>
      <p:sp>
        <p:nvSpPr>
          <p:cNvPr id="81" name="Google Shape;81;p8"/>
          <p:cNvSpPr txBox="1"/>
          <p:nvPr>
            <p:ph idx="4" type="body"/>
          </p:nvPr>
        </p:nvSpPr>
        <p:spPr>
          <a:xfrm>
            <a:off x="4399878" y="2070847"/>
            <a:ext cx="3657600" cy="322729"/>
          </a:xfrm>
          <a:prstGeom prst="rect">
            <a:avLst/>
          </a:prstGeom>
          <a:solidFill>
            <a:srgbClr val="A2A2C1"/>
          </a:solidFill>
          <a:ln>
            <a:noFill/>
          </a:ln>
        </p:spPr>
        <p:txBody>
          <a:bodyPr anchorCtr="0" anchor="ctr" bIns="0" lIns="91425" spcFirstLastPara="1" rIns="91425" wrap="square" tIns="0">
            <a:noAutofit/>
          </a:bodyPr>
          <a:lstStyle>
            <a:lvl1pPr indent="-228600" lvl="0" marL="457200" marR="0" rtl="0" algn="ctr">
              <a:spcBef>
                <a:spcPts val="0"/>
              </a:spcBef>
              <a:spcAft>
                <a:spcPts val="0"/>
              </a:spcAft>
              <a:buClr>
                <a:schemeClr val="accent1"/>
              </a:buClr>
              <a:buSzPts val="1350"/>
              <a:buFont typeface="Noto Sans Symbols"/>
              <a:buNone/>
              <a:defRPr b="0" i="0" sz="1800" u="none" cap="none" strike="noStrike">
                <a:solidFill>
                  <a:schemeClr val="lt1"/>
                </a:solidFill>
                <a:latin typeface="Rockwell"/>
                <a:ea typeface="Rockwell"/>
                <a:cs typeface="Rockwell"/>
                <a:sym typeface="Rockwell"/>
              </a:defRPr>
            </a:lvl1pPr>
            <a:lvl2pPr indent="-228600" lvl="1" marL="914400" marR="0" rtl="0" algn="l">
              <a:spcBef>
                <a:spcPts val="600"/>
              </a:spcBef>
              <a:spcAft>
                <a:spcPts val="0"/>
              </a:spcAft>
              <a:buClr>
                <a:srgbClr val="B86EB8"/>
              </a:buClr>
              <a:buSzPts val="1500"/>
              <a:buFont typeface="Noto Sans Symbols"/>
              <a:buNone/>
              <a:defRPr b="1" i="0" sz="2000" u="none" cap="none" strike="noStrike">
                <a:solidFill>
                  <a:srgbClr val="595959"/>
                </a:solidFill>
                <a:latin typeface="Rockwell"/>
                <a:ea typeface="Rockwell"/>
                <a:cs typeface="Rockwell"/>
                <a:sym typeface="Rockwell"/>
              </a:defRPr>
            </a:lvl2pPr>
            <a:lvl3pPr indent="-228600" lvl="2" marL="1371600" marR="0" rtl="0" algn="l">
              <a:spcBef>
                <a:spcPts val="600"/>
              </a:spcBef>
              <a:spcAft>
                <a:spcPts val="0"/>
              </a:spcAft>
              <a:buClr>
                <a:schemeClr val="accent1"/>
              </a:buClr>
              <a:buSzPts val="1350"/>
              <a:buFont typeface="Noto Sans Symbols"/>
              <a:buNone/>
              <a:defRPr b="1" i="0" sz="1800" u="none" cap="none" strike="noStrike">
                <a:solidFill>
                  <a:srgbClr val="595959"/>
                </a:solidFill>
                <a:latin typeface="Rockwell"/>
                <a:ea typeface="Rockwell"/>
                <a:cs typeface="Rockwell"/>
                <a:sym typeface="Rockwell"/>
              </a:defRPr>
            </a:lvl3pPr>
            <a:lvl4pPr indent="-228600" lvl="3" marL="1828800" marR="0" rtl="0" algn="l">
              <a:spcBef>
                <a:spcPts val="600"/>
              </a:spcBef>
              <a:spcAft>
                <a:spcPts val="0"/>
              </a:spcAft>
              <a:buClr>
                <a:srgbClr val="B86EB8"/>
              </a:buClr>
              <a:buSzPts val="1200"/>
              <a:buFont typeface="Noto Sans Symbols"/>
              <a:buNone/>
              <a:defRPr b="1" i="0" sz="1600" u="none" cap="none" strike="noStrike">
                <a:solidFill>
                  <a:srgbClr val="595959"/>
                </a:solidFill>
                <a:latin typeface="Rockwell"/>
                <a:ea typeface="Rockwell"/>
                <a:cs typeface="Rockwell"/>
                <a:sym typeface="Rockwell"/>
              </a:defRPr>
            </a:lvl4pPr>
            <a:lvl5pPr indent="-228600" lvl="4" marL="2286000" marR="0" rtl="0" algn="l">
              <a:spcBef>
                <a:spcPts val="600"/>
              </a:spcBef>
              <a:spcAft>
                <a:spcPts val="0"/>
              </a:spcAft>
              <a:buClr>
                <a:schemeClr val="accent1"/>
              </a:buClr>
              <a:buSzPts val="1200"/>
              <a:buFont typeface="Noto Sans Symbols"/>
              <a:buNone/>
              <a:defRPr b="1" i="0" sz="1600" u="none" cap="none" strike="noStrike">
                <a:solidFill>
                  <a:srgbClr val="595959"/>
                </a:solidFill>
                <a:latin typeface="Rockwell"/>
                <a:ea typeface="Rockwell"/>
                <a:cs typeface="Rockwell"/>
                <a:sym typeface="Rockwell"/>
              </a:defRPr>
            </a:lvl5pPr>
            <a:lvl6pPr indent="-228600" lvl="5" marL="2743200" marR="0" rtl="0" algn="l">
              <a:spcBef>
                <a:spcPts val="320"/>
              </a:spcBef>
              <a:spcAft>
                <a:spcPts val="0"/>
              </a:spcAft>
              <a:buClr>
                <a:srgbClr val="B86EB8"/>
              </a:buClr>
              <a:buSzPts val="1200"/>
              <a:buFont typeface="Noto Sans Symbols"/>
              <a:buNone/>
              <a:defRPr b="1" i="0" sz="1600" u="none" cap="none" strike="noStrike">
                <a:solidFill>
                  <a:srgbClr val="595959"/>
                </a:solidFill>
                <a:latin typeface="Rockwell"/>
                <a:ea typeface="Rockwell"/>
                <a:cs typeface="Rockwell"/>
                <a:sym typeface="Rockwell"/>
              </a:defRPr>
            </a:lvl6pPr>
            <a:lvl7pPr indent="-228600" lvl="6" marL="3200400" marR="0" rtl="0" algn="l">
              <a:spcBef>
                <a:spcPts val="320"/>
              </a:spcBef>
              <a:spcAft>
                <a:spcPts val="0"/>
              </a:spcAft>
              <a:buClr>
                <a:schemeClr val="accent1"/>
              </a:buClr>
              <a:buSzPts val="1200"/>
              <a:buFont typeface="Noto Sans Symbols"/>
              <a:buNone/>
              <a:defRPr b="1" i="0" sz="1600" u="none" cap="none" strike="noStrike">
                <a:solidFill>
                  <a:srgbClr val="595959"/>
                </a:solidFill>
                <a:latin typeface="Rockwell"/>
                <a:ea typeface="Rockwell"/>
                <a:cs typeface="Rockwell"/>
                <a:sym typeface="Rockwell"/>
              </a:defRPr>
            </a:lvl7pPr>
            <a:lvl8pPr indent="-228600" lvl="7" marL="3657600" marR="0" rtl="0" algn="l">
              <a:spcBef>
                <a:spcPts val="320"/>
              </a:spcBef>
              <a:spcAft>
                <a:spcPts val="0"/>
              </a:spcAft>
              <a:buClr>
                <a:srgbClr val="B86EB8"/>
              </a:buClr>
              <a:buSzPts val="1200"/>
              <a:buFont typeface="Noto Sans Symbols"/>
              <a:buNone/>
              <a:defRPr b="1" i="0" sz="1600" u="none" cap="none" strike="noStrike">
                <a:solidFill>
                  <a:srgbClr val="595959"/>
                </a:solidFill>
                <a:latin typeface="Rockwell"/>
                <a:ea typeface="Rockwell"/>
                <a:cs typeface="Rockwell"/>
                <a:sym typeface="Rockwell"/>
              </a:defRPr>
            </a:lvl8pPr>
            <a:lvl9pPr indent="-228600" lvl="8" marL="4114800" marR="0" rtl="0" algn="l">
              <a:spcBef>
                <a:spcPts val="320"/>
              </a:spcBef>
              <a:spcAft>
                <a:spcPts val="0"/>
              </a:spcAft>
              <a:buClr>
                <a:schemeClr val="accent1"/>
              </a:buClr>
              <a:buSzPts val="1200"/>
              <a:buFont typeface="Noto Sans Symbols"/>
              <a:buNone/>
              <a:defRPr b="1" i="0" sz="1600" u="none" cap="none" strike="noStrike">
                <a:solidFill>
                  <a:srgbClr val="595959"/>
                </a:solidFill>
                <a:latin typeface="Rockwell"/>
                <a:ea typeface="Rockwell"/>
                <a:cs typeface="Rockwell"/>
                <a:sym typeface="Rockwe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ntent, Top and Bottom">
  <p:cSld name="2 Content, Top and Bottom">
    <p:spTree>
      <p:nvGrpSpPr>
        <p:cNvPr id="82" name="Shape 82"/>
        <p:cNvGrpSpPr/>
        <p:nvPr/>
      </p:nvGrpSpPr>
      <p:grpSpPr>
        <a:xfrm>
          <a:off x="0" y="0"/>
          <a:ext cx="0" cy="0"/>
          <a:chOff x="0" y="0"/>
          <a:chExt cx="0" cy="0"/>
        </a:xfrm>
      </p:grpSpPr>
      <p:sp>
        <p:nvSpPr>
          <p:cNvPr id="83" name="Google Shape;83;p9"/>
          <p:cNvSpPr txBox="1"/>
          <p:nvPr/>
        </p:nvSpPr>
        <p:spPr>
          <a:xfrm>
            <a:off x="223185" y="228600"/>
            <a:ext cx="260909"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600">
                <a:solidFill>
                  <a:srgbClr val="B86EB8"/>
                </a:solidFill>
                <a:latin typeface="Rockwell"/>
                <a:ea typeface="Rockwell"/>
                <a:cs typeface="Rockwell"/>
                <a:sym typeface="Rockwell"/>
              </a:rPr>
              <a:t>+</a:t>
            </a:r>
            <a:endParaRPr/>
          </a:p>
        </p:txBody>
      </p:sp>
      <p:sp>
        <p:nvSpPr>
          <p:cNvPr id="84" name="Google Shape;84;p9"/>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Rockwell"/>
              <a:buNone/>
              <a:defRPr b="0" i="0" sz="3600" u="none" cap="none" strike="noStrike">
                <a:solidFill>
                  <a:schemeClr val="accen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5" name="Google Shape;85;p9"/>
          <p:cNvSpPr txBox="1"/>
          <p:nvPr>
            <p:ph idx="1" type="body"/>
          </p:nvPr>
        </p:nvSpPr>
        <p:spPr>
          <a:xfrm>
            <a:off x="498517" y="1985963"/>
            <a:ext cx="7569157" cy="1965960"/>
          </a:xfrm>
          <a:prstGeom prst="rect">
            <a:avLst/>
          </a:prstGeom>
          <a:noFill/>
          <a:ln>
            <a:noFill/>
          </a:ln>
        </p:spPr>
        <p:txBody>
          <a:bodyPr anchorCtr="0" anchor="t" bIns="45700" lIns="91425" spcFirstLastPara="1" rIns="91425" wrap="square" tIns="45700">
            <a:noAutofit/>
          </a:bodyPr>
          <a:lstStyle>
            <a:lvl1pPr indent="-314325" lvl="0" marL="457200" marR="0" rtl="0" algn="l">
              <a:spcBef>
                <a:spcPts val="20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86" name="Google Shape;86;p9"/>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87" name="Google Shape;87;p9"/>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88" name="Google Shape;88;p9"/>
          <p:cNvSpPr txBox="1"/>
          <p:nvPr>
            <p:ph idx="2" type="body"/>
          </p:nvPr>
        </p:nvSpPr>
        <p:spPr>
          <a:xfrm>
            <a:off x="498517" y="4164965"/>
            <a:ext cx="7569157" cy="1965960"/>
          </a:xfrm>
          <a:prstGeom prst="rect">
            <a:avLst/>
          </a:prstGeom>
          <a:noFill/>
          <a:ln>
            <a:noFill/>
          </a:ln>
        </p:spPr>
        <p:txBody>
          <a:bodyPr anchorCtr="0" anchor="t" bIns="45700" lIns="91425" spcFirstLastPara="1" rIns="91425" wrap="square" tIns="45700">
            <a:noAutofit/>
          </a:bodyPr>
          <a:lstStyle>
            <a:lvl1pPr indent="-314325" lvl="0" marL="457200" marR="0" rtl="0" algn="l">
              <a:spcBef>
                <a:spcPts val="20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89" name="Google Shape;89;p9"/>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90" name="Google Shape;90;p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400">
                <a:solidFill>
                  <a:schemeClr val="lt1"/>
                </a:solidFill>
                <a:latin typeface="Rockwell"/>
                <a:ea typeface="Rockwell"/>
                <a:cs typeface="Rockwell"/>
                <a:sym typeface="Rockwell"/>
              </a:defRPr>
            </a:lvl1pPr>
            <a:lvl2pPr indent="0" lvl="1" marL="0" marR="0" rtl="0" algn="r">
              <a:spcBef>
                <a:spcPts val="0"/>
              </a:spcBef>
              <a:buNone/>
              <a:defRPr sz="1400">
                <a:solidFill>
                  <a:schemeClr val="lt1"/>
                </a:solidFill>
                <a:latin typeface="Rockwell"/>
                <a:ea typeface="Rockwell"/>
                <a:cs typeface="Rockwell"/>
                <a:sym typeface="Rockwell"/>
              </a:defRPr>
            </a:lvl2pPr>
            <a:lvl3pPr indent="0" lvl="2" marL="0" marR="0" rtl="0" algn="r">
              <a:spcBef>
                <a:spcPts val="0"/>
              </a:spcBef>
              <a:buNone/>
              <a:defRPr sz="1400">
                <a:solidFill>
                  <a:schemeClr val="lt1"/>
                </a:solidFill>
                <a:latin typeface="Rockwell"/>
                <a:ea typeface="Rockwell"/>
                <a:cs typeface="Rockwell"/>
                <a:sym typeface="Rockwell"/>
              </a:defRPr>
            </a:lvl3pPr>
            <a:lvl4pPr indent="0" lvl="3" marL="0" marR="0" rtl="0" algn="r">
              <a:spcBef>
                <a:spcPts val="0"/>
              </a:spcBef>
              <a:buNone/>
              <a:defRPr sz="1400">
                <a:solidFill>
                  <a:schemeClr val="lt1"/>
                </a:solidFill>
                <a:latin typeface="Rockwell"/>
                <a:ea typeface="Rockwell"/>
                <a:cs typeface="Rockwell"/>
                <a:sym typeface="Rockwell"/>
              </a:defRPr>
            </a:lvl4pPr>
            <a:lvl5pPr indent="0" lvl="4" marL="0" marR="0" rtl="0" algn="r">
              <a:spcBef>
                <a:spcPts val="0"/>
              </a:spcBef>
              <a:buNone/>
              <a:defRPr sz="1400">
                <a:solidFill>
                  <a:schemeClr val="lt1"/>
                </a:solidFill>
                <a:latin typeface="Rockwell"/>
                <a:ea typeface="Rockwell"/>
                <a:cs typeface="Rockwell"/>
                <a:sym typeface="Rockwell"/>
              </a:defRPr>
            </a:lvl5pPr>
            <a:lvl6pPr indent="0" lvl="5" marL="0" marR="0" rtl="0" algn="r">
              <a:spcBef>
                <a:spcPts val="0"/>
              </a:spcBef>
              <a:buNone/>
              <a:defRPr sz="1400">
                <a:solidFill>
                  <a:schemeClr val="lt1"/>
                </a:solidFill>
                <a:latin typeface="Rockwell"/>
                <a:ea typeface="Rockwell"/>
                <a:cs typeface="Rockwell"/>
                <a:sym typeface="Rockwell"/>
              </a:defRPr>
            </a:lvl6pPr>
            <a:lvl7pPr indent="0" lvl="6" marL="0" marR="0" rtl="0" algn="r">
              <a:spcBef>
                <a:spcPts val="0"/>
              </a:spcBef>
              <a:buNone/>
              <a:defRPr sz="1400">
                <a:solidFill>
                  <a:schemeClr val="lt1"/>
                </a:solidFill>
                <a:latin typeface="Rockwell"/>
                <a:ea typeface="Rockwell"/>
                <a:cs typeface="Rockwell"/>
                <a:sym typeface="Rockwell"/>
              </a:defRPr>
            </a:lvl7pPr>
            <a:lvl8pPr indent="0" lvl="7" marL="0" marR="0" rtl="0" algn="r">
              <a:spcBef>
                <a:spcPts val="0"/>
              </a:spcBef>
              <a:buNone/>
              <a:defRPr sz="1400">
                <a:solidFill>
                  <a:schemeClr val="lt1"/>
                </a:solidFill>
                <a:latin typeface="Rockwell"/>
                <a:ea typeface="Rockwell"/>
                <a:cs typeface="Rockwell"/>
                <a:sym typeface="Rockwell"/>
              </a:defRPr>
            </a:lvl8pPr>
            <a:lvl9pPr indent="0" lvl="8" marL="0" marR="0" rtl="0" algn="r">
              <a:spcBef>
                <a:spcPts val="0"/>
              </a:spcBef>
              <a:buNone/>
              <a:defRPr sz="1400">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ntent">
  <p:cSld name="3 Content">
    <p:spTree>
      <p:nvGrpSpPr>
        <p:cNvPr id="91" name="Shape 91"/>
        <p:cNvGrpSpPr/>
        <p:nvPr/>
      </p:nvGrpSpPr>
      <p:grpSpPr>
        <a:xfrm>
          <a:off x="0" y="0"/>
          <a:ext cx="0" cy="0"/>
          <a:chOff x="0" y="0"/>
          <a:chExt cx="0" cy="0"/>
        </a:xfrm>
      </p:grpSpPr>
      <p:sp>
        <p:nvSpPr>
          <p:cNvPr id="92" name="Google Shape;92;p10"/>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93" name="Google Shape;93;p10"/>
          <p:cNvSpPr txBox="1"/>
          <p:nvPr/>
        </p:nvSpPr>
        <p:spPr>
          <a:xfrm>
            <a:off x="223185" y="228600"/>
            <a:ext cx="260909"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600">
                <a:solidFill>
                  <a:srgbClr val="B86EB8"/>
                </a:solidFill>
                <a:latin typeface="Rockwell"/>
                <a:ea typeface="Rockwell"/>
                <a:cs typeface="Rockwell"/>
                <a:sym typeface="Rockwell"/>
              </a:rPr>
              <a:t>+</a:t>
            </a:r>
            <a:endParaRPr/>
          </a:p>
        </p:txBody>
      </p:sp>
      <p:sp>
        <p:nvSpPr>
          <p:cNvPr id="94" name="Google Shape;94;p10"/>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Rockwell"/>
              <a:buNone/>
              <a:defRPr b="0" i="0" sz="3600" u="none" cap="none" strike="noStrike">
                <a:solidFill>
                  <a:schemeClr val="accen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5" name="Google Shape;95;p10"/>
          <p:cNvSpPr txBox="1"/>
          <p:nvPr>
            <p:ph idx="1" type="body"/>
          </p:nvPr>
        </p:nvSpPr>
        <p:spPr>
          <a:xfrm>
            <a:off x="4410075" y="1985963"/>
            <a:ext cx="3657600" cy="1965960"/>
          </a:xfrm>
          <a:prstGeom prst="rect">
            <a:avLst/>
          </a:prstGeom>
          <a:noFill/>
          <a:ln>
            <a:noFill/>
          </a:ln>
        </p:spPr>
        <p:txBody>
          <a:bodyPr anchorCtr="0" anchor="t" bIns="45700" lIns="91425" spcFirstLastPara="1" rIns="91425" wrap="square" tIns="45700">
            <a:noAutofit/>
          </a:bodyPr>
          <a:lstStyle>
            <a:lvl1pPr indent="-314325" lvl="0" marL="457200" marR="0" rtl="0" algn="l">
              <a:spcBef>
                <a:spcPts val="20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96" name="Google Shape;96;p10"/>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97" name="Google Shape;97;p10"/>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100">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98" name="Google Shape;98;p1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400">
                <a:solidFill>
                  <a:schemeClr val="lt1"/>
                </a:solidFill>
                <a:latin typeface="Rockwell"/>
                <a:ea typeface="Rockwell"/>
                <a:cs typeface="Rockwell"/>
                <a:sym typeface="Rockwell"/>
              </a:defRPr>
            </a:lvl1pPr>
            <a:lvl2pPr indent="0" lvl="1" marL="0" marR="0" rtl="0" algn="r">
              <a:spcBef>
                <a:spcPts val="0"/>
              </a:spcBef>
              <a:buNone/>
              <a:defRPr sz="1400">
                <a:solidFill>
                  <a:schemeClr val="lt1"/>
                </a:solidFill>
                <a:latin typeface="Rockwell"/>
                <a:ea typeface="Rockwell"/>
                <a:cs typeface="Rockwell"/>
                <a:sym typeface="Rockwell"/>
              </a:defRPr>
            </a:lvl2pPr>
            <a:lvl3pPr indent="0" lvl="2" marL="0" marR="0" rtl="0" algn="r">
              <a:spcBef>
                <a:spcPts val="0"/>
              </a:spcBef>
              <a:buNone/>
              <a:defRPr sz="1400">
                <a:solidFill>
                  <a:schemeClr val="lt1"/>
                </a:solidFill>
                <a:latin typeface="Rockwell"/>
                <a:ea typeface="Rockwell"/>
                <a:cs typeface="Rockwell"/>
                <a:sym typeface="Rockwell"/>
              </a:defRPr>
            </a:lvl3pPr>
            <a:lvl4pPr indent="0" lvl="3" marL="0" marR="0" rtl="0" algn="r">
              <a:spcBef>
                <a:spcPts val="0"/>
              </a:spcBef>
              <a:buNone/>
              <a:defRPr sz="1400">
                <a:solidFill>
                  <a:schemeClr val="lt1"/>
                </a:solidFill>
                <a:latin typeface="Rockwell"/>
                <a:ea typeface="Rockwell"/>
                <a:cs typeface="Rockwell"/>
                <a:sym typeface="Rockwell"/>
              </a:defRPr>
            </a:lvl4pPr>
            <a:lvl5pPr indent="0" lvl="4" marL="0" marR="0" rtl="0" algn="r">
              <a:spcBef>
                <a:spcPts val="0"/>
              </a:spcBef>
              <a:buNone/>
              <a:defRPr sz="1400">
                <a:solidFill>
                  <a:schemeClr val="lt1"/>
                </a:solidFill>
                <a:latin typeface="Rockwell"/>
                <a:ea typeface="Rockwell"/>
                <a:cs typeface="Rockwell"/>
                <a:sym typeface="Rockwell"/>
              </a:defRPr>
            </a:lvl5pPr>
            <a:lvl6pPr indent="0" lvl="5" marL="0" marR="0" rtl="0" algn="r">
              <a:spcBef>
                <a:spcPts val="0"/>
              </a:spcBef>
              <a:buNone/>
              <a:defRPr sz="1400">
                <a:solidFill>
                  <a:schemeClr val="lt1"/>
                </a:solidFill>
                <a:latin typeface="Rockwell"/>
                <a:ea typeface="Rockwell"/>
                <a:cs typeface="Rockwell"/>
                <a:sym typeface="Rockwell"/>
              </a:defRPr>
            </a:lvl6pPr>
            <a:lvl7pPr indent="0" lvl="6" marL="0" marR="0" rtl="0" algn="r">
              <a:spcBef>
                <a:spcPts val="0"/>
              </a:spcBef>
              <a:buNone/>
              <a:defRPr sz="1400">
                <a:solidFill>
                  <a:schemeClr val="lt1"/>
                </a:solidFill>
                <a:latin typeface="Rockwell"/>
                <a:ea typeface="Rockwell"/>
                <a:cs typeface="Rockwell"/>
                <a:sym typeface="Rockwell"/>
              </a:defRPr>
            </a:lvl7pPr>
            <a:lvl8pPr indent="0" lvl="7" marL="0" marR="0" rtl="0" algn="r">
              <a:spcBef>
                <a:spcPts val="0"/>
              </a:spcBef>
              <a:buNone/>
              <a:defRPr sz="1400">
                <a:solidFill>
                  <a:schemeClr val="lt1"/>
                </a:solidFill>
                <a:latin typeface="Rockwell"/>
                <a:ea typeface="Rockwell"/>
                <a:cs typeface="Rockwell"/>
                <a:sym typeface="Rockwell"/>
              </a:defRPr>
            </a:lvl8pPr>
            <a:lvl9pPr indent="0" lvl="8" marL="0" marR="0" rtl="0" algn="r">
              <a:spcBef>
                <a:spcPts val="0"/>
              </a:spcBef>
              <a:buNone/>
              <a:defRPr sz="1400">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10"/>
          <p:cNvSpPr txBox="1"/>
          <p:nvPr>
            <p:ph idx="2" type="body"/>
          </p:nvPr>
        </p:nvSpPr>
        <p:spPr>
          <a:xfrm>
            <a:off x="498518" y="1985963"/>
            <a:ext cx="3657600" cy="4140200"/>
          </a:xfrm>
          <a:prstGeom prst="rect">
            <a:avLst/>
          </a:prstGeom>
          <a:noFill/>
          <a:ln>
            <a:noFill/>
          </a:ln>
        </p:spPr>
        <p:txBody>
          <a:bodyPr anchorCtr="0" anchor="t" bIns="45700" lIns="91425" spcFirstLastPara="1" rIns="91425" wrap="square" tIns="45700">
            <a:noAutofit/>
          </a:bodyPr>
          <a:lstStyle>
            <a:lvl1pPr indent="-314325" lvl="0" marL="457200" marR="0" rtl="0" algn="l">
              <a:spcBef>
                <a:spcPts val="20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100" name="Google Shape;100;p10"/>
          <p:cNvSpPr txBox="1"/>
          <p:nvPr>
            <p:ph idx="3" type="body"/>
          </p:nvPr>
        </p:nvSpPr>
        <p:spPr>
          <a:xfrm>
            <a:off x="4410075" y="4169664"/>
            <a:ext cx="3657600" cy="1965960"/>
          </a:xfrm>
          <a:prstGeom prst="rect">
            <a:avLst/>
          </a:prstGeom>
          <a:noFill/>
          <a:ln>
            <a:noFill/>
          </a:ln>
        </p:spPr>
        <p:txBody>
          <a:bodyPr anchorCtr="0" anchor="t" bIns="45700" lIns="91425" spcFirstLastPara="1" rIns="91425" wrap="square" tIns="45700">
            <a:noAutofit/>
          </a:bodyPr>
          <a:lstStyle>
            <a:lvl1pPr indent="-314325" lvl="0" marL="457200" marR="0" rtl="0" algn="l">
              <a:spcBef>
                <a:spcPts val="20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Rockwell"/>
              <a:buNone/>
              <a:defRPr b="0" i="0" sz="3600" u="none" cap="none" strike="noStrike">
                <a:solidFill>
                  <a:schemeClr val="accen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14325" lvl="5" marL="27432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6pPr>
            <a:lvl7pPr indent="-314325" lvl="6" marL="32004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7pPr>
            <a:lvl8pPr indent="-314325" lvl="7" marL="3657600" marR="0" rtl="0" algn="l">
              <a:spcBef>
                <a:spcPts val="36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8pPr>
            <a:lvl9pPr indent="-314325" lvl="8" marL="4114800" marR="0" rtl="0" algn="l">
              <a:spcBef>
                <a:spcPts val="36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9pPr>
          </a:lstStyle>
          <a:p/>
        </p:txBody>
      </p:sp>
      <p:sp>
        <p:nvSpPr>
          <p:cNvPr id="8" name="Google Shape;8;p1"/>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9" name="Google Shape;9;p1"/>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0" name="Google Shape;10;p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400" u="none" cap="none" strike="noStrike">
                <a:solidFill>
                  <a:schemeClr val="lt1"/>
                </a:solidFill>
                <a:latin typeface="Rockwell"/>
                <a:ea typeface="Rockwell"/>
                <a:cs typeface="Rockwell"/>
                <a:sym typeface="Rockwell"/>
              </a:defRPr>
            </a:lvl1pPr>
            <a:lvl2pPr indent="0" lvl="1" marL="0" marR="0" rtl="0" algn="r">
              <a:spcBef>
                <a:spcPts val="0"/>
              </a:spcBef>
              <a:buNone/>
              <a:defRPr b="0" i="0" sz="1400" u="none" cap="none" strike="noStrike">
                <a:solidFill>
                  <a:schemeClr val="lt1"/>
                </a:solidFill>
                <a:latin typeface="Rockwell"/>
                <a:ea typeface="Rockwell"/>
                <a:cs typeface="Rockwell"/>
                <a:sym typeface="Rockwell"/>
              </a:defRPr>
            </a:lvl2pPr>
            <a:lvl3pPr indent="0" lvl="2" marL="0" marR="0" rtl="0" algn="r">
              <a:spcBef>
                <a:spcPts val="0"/>
              </a:spcBef>
              <a:buNone/>
              <a:defRPr b="0" i="0" sz="1400" u="none" cap="none" strike="noStrike">
                <a:solidFill>
                  <a:schemeClr val="lt1"/>
                </a:solidFill>
                <a:latin typeface="Rockwell"/>
                <a:ea typeface="Rockwell"/>
                <a:cs typeface="Rockwell"/>
                <a:sym typeface="Rockwell"/>
              </a:defRPr>
            </a:lvl3pPr>
            <a:lvl4pPr indent="0" lvl="3" marL="0" marR="0" rtl="0" algn="r">
              <a:spcBef>
                <a:spcPts val="0"/>
              </a:spcBef>
              <a:buNone/>
              <a:defRPr b="0" i="0" sz="1400" u="none" cap="none" strike="noStrike">
                <a:solidFill>
                  <a:schemeClr val="lt1"/>
                </a:solidFill>
                <a:latin typeface="Rockwell"/>
                <a:ea typeface="Rockwell"/>
                <a:cs typeface="Rockwell"/>
                <a:sym typeface="Rockwell"/>
              </a:defRPr>
            </a:lvl4pPr>
            <a:lvl5pPr indent="0" lvl="4" marL="0" marR="0" rtl="0" algn="r">
              <a:spcBef>
                <a:spcPts val="0"/>
              </a:spcBef>
              <a:buNone/>
              <a:defRPr b="0" i="0" sz="1400" u="none" cap="none" strike="noStrike">
                <a:solidFill>
                  <a:schemeClr val="lt1"/>
                </a:solidFill>
                <a:latin typeface="Rockwell"/>
                <a:ea typeface="Rockwell"/>
                <a:cs typeface="Rockwell"/>
                <a:sym typeface="Rockwell"/>
              </a:defRPr>
            </a:lvl5pPr>
            <a:lvl6pPr indent="0" lvl="5" marL="0" marR="0" rtl="0" algn="r">
              <a:spcBef>
                <a:spcPts val="0"/>
              </a:spcBef>
              <a:buNone/>
              <a:defRPr b="0" i="0" sz="1400" u="none" cap="none" strike="noStrike">
                <a:solidFill>
                  <a:schemeClr val="lt1"/>
                </a:solidFill>
                <a:latin typeface="Rockwell"/>
                <a:ea typeface="Rockwell"/>
                <a:cs typeface="Rockwell"/>
                <a:sym typeface="Rockwell"/>
              </a:defRPr>
            </a:lvl6pPr>
            <a:lvl7pPr indent="0" lvl="6" marL="0" marR="0" rtl="0" algn="r">
              <a:spcBef>
                <a:spcPts val="0"/>
              </a:spcBef>
              <a:buNone/>
              <a:defRPr b="0" i="0" sz="1400" u="none" cap="none" strike="noStrike">
                <a:solidFill>
                  <a:schemeClr val="lt1"/>
                </a:solidFill>
                <a:latin typeface="Rockwell"/>
                <a:ea typeface="Rockwell"/>
                <a:cs typeface="Rockwell"/>
                <a:sym typeface="Rockwell"/>
              </a:defRPr>
            </a:lvl7pPr>
            <a:lvl8pPr indent="0" lvl="7" marL="0" marR="0" rtl="0" algn="r">
              <a:spcBef>
                <a:spcPts val="0"/>
              </a:spcBef>
              <a:buNone/>
              <a:defRPr b="0" i="0" sz="1400" u="none" cap="none" strike="noStrike">
                <a:solidFill>
                  <a:schemeClr val="lt1"/>
                </a:solidFill>
                <a:latin typeface="Rockwell"/>
                <a:ea typeface="Rockwell"/>
                <a:cs typeface="Rockwell"/>
                <a:sym typeface="Rockwell"/>
              </a:defRPr>
            </a:lvl8pPr>
            <a:lvl9pPr indent="0" lvl="8" marL="0" marR="0" rtl="0" algn="r">
              <a:spcBef>
                <a:spcPts val="0"/>
              </a:spcBef>
              <a:buNone/>
              <a:defRPr b="0" i="0" sz="14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2"/>
          <p:cNvSpPr txBox="1"/>
          <p:nvPr>
            <p:ph type="ctrTitle"/>
          </p:nvPr>
        </p:nvSpPr>
        <p:spPr>
          <a:xfrm>
            <a:off x="417214" y="1101792"/>
            <a:ext cx="4038600" cy="25030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2800"/>
              <a:buFont typeface="Rockwell"/>
              <a:buNone/>
            </a:pPr>
            <a:br>
              <a:rPr b="0" i="0" lang="en-US" sz="2800" u="sng" cap="none" strike="noStrike">
                <a:solidFill>
                  <a:schemeClr val="lt1"/>
                </a:solidFill>
                <a:latin typeface="Rockwell"/>
                <a:ea typeface="Rockwell"/>
                <a:cs typeface="Rockwell"/>
                <a:sym typeface="Rockwell"/>
              </a:rPr>
            </a:br>
            <a:br>
              <a:rPr b="0" i="0" lang="en-US" sz="2800" u="none" cap="none" strike="noStrike">
                <a:solidFill>
                  <a:schemeClr val="lt1"/>
                </a:solidFill>
                <a:latin typeface="Rockwell"/>
                <a:ea typeface="Rockwell"/>
                <a:cs typeface="Rockwell"/>
                <a:sym typeface="Rockwell"/>
              </a:rPr>
            </a:br>
            <a:r>
              <a:rPr b="0" i="0" lang="en-US" sz="2700" u="none" cap="none" strike="noStrike">
                <a:solidFill>
                  <a:schemeClr val="lt1"/>
                </a:solidFill>
                <a:latin typeface="Rockwell"/>
                <a:ea typeface="Rockwell"/>
                <a:cs typeface="Rockwell"/>
                <a:sym typeface="Rockwell"/>
              </a:rPr>
              <a:t>Labour Relations And Labour Regulations In Nepal</a:t>
            </a:r>
            <a:endParaRPr b="0" i="0" sz="2800" u="none" cap="none" strike="noStrike">
              <a:solidFill>
                <a:schemeClr val="lt1"/>
              </a:solidFill>
              <a:latin typeface="Rockwell"/>
              <a:ea typeface="Rockwell"/>
              <a:cs typeface="Rockwell"/>
              <a:sym typeface="Rockwell"/>
            </a:endParaRPr>
          </a:p>
        </p:txBody>
      </p:sp>
      <p:sp>
        <p:nvSpPr>
          <p:cNvPr id="207" name="Google Shape;207;p22"/>
          <p:cNvSpPr txBox="1"/>
          <p:nvPr>
            <p:ph idx="1" type="subTitle"/>
          </p:nvPr>
        </p:nvSpPr>
        <p:spPr>
          <a:xfrm>
            <a:off x="4800600" y="5562599"/>
            <a:ext cx="4038600" cy="74855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1050"/>
              <a:buFont typeface="Noto Sans Symbols"/>
              <a:buNone/>
            </a:pPr>
            <a:r>
              <a:t/>
            </a:r>
            <a:endParaRPr b="0" i="0" sz="1400" u="none" cap="none" strike="noStrike">
              <a:solidFill>
                <a:srgbClr val="888888"/>
              </a:solidFill>
              <a:latin typeface="Rockwell"/>
              <a:ea typeface="Rockwell"/>
              <a:cs typeface="Rockwell"/>
              <a:sym typeface="Rockwe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1"/>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US" sz="3600" u="none" cap="none" strike="noStrike">
                <a:solidFill>
                  <a:schemeClr val="accent1"/>
                </a:solidFill>
                <a:latin typeface="Rockwell"/>
                <a:ea typeface="Rockwell"/>
                <a:cs typeface="Rockwell"/>
                <a:sym typeface="Rockwell"/>
              </a:rPr>
              <a:t>Reasons For Joining a Trade Union</a:t>
            </a:r>
            <a:br>
              <a:rPr b="0" i="0" lang="en-US" sz="3600" u="none" cap="none" strike="noStrike">
                <a:solidFill>
                  <a:schemeClr val="accent1"/>
                </a:solidFill>
                <a:latin typeface="Rockwell"/>
                <a:ea typeface="Rockwell"/>
                <a:cs typeface="Rockwell"/>
                <a:sym typeface="Rockwell"/>
              </a:rPr>
            </a:br>
            <a:r>
              <a:rPr b="0" i="0" lang="en-US" sz="2400" u="none" cap="none" strike="noStrike">
                <a:solidFill>
                  <a:schemeClr val="accent1"/>
                </a:solidFill>
                <a:latin typeface="Rockwell"/>
                <a:ea typeface="Rockwell"/>
                <a:cs typeface="Rockwell"/>
                <a:sym typeface="Rockwell"/>
              </a:rPr>
              <a:t>… continued</a:t>
            </a:r>
            <a:endParaRPr b="0" i="0" sz="3600" u="none" cap="none" strike="noStrike">
              <a:solidFill>
                <a:schemeClr val="accent1"/>
              </a:solidFill>
              <a:latin typeface="Rockwell"/>
              <a:ea typeface="Rockwell"/>
              <a:cs typeface="Rockwell"/>
              <a:sym typeface="Rockwell"/>
            </a:endParaRPr>
          </a:p>
        </p:txBody>
      </p:sp>
      <p:sp>
        <p:nvSpPr>
          <p:cNvPr id="283" name="Google Shape;283;p31"/>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Autofit/>
          </a:bodyPr>
          <a:lstStyle/>
          <a:p>
            <a:pPr indent="-228600" lvl="0" marL="228600" marR="0" rtl="0" algn="l">
              <a:lnSpc>
                <a:spcPct val="70000"/>
              </a:lnSpc>
              <a:spcBef>
                <a:spcPts val="0"/>
              </a:spcBef>
              <a:spcAft>
                <a:spcPts val="0"/>
              </a:spcAft>
              <a:buClr>
                <a:schemeClr val="accent3"/>
              </a:buClr>
              <a:buSzPts val="1500"/>
              <a:buFont typeface="Noto Sans Symbols"/>
              <a:buChar char="■"/>
            </a:pPr>
            <a:r>
              <a:rPr b="1" i="0" lang="en-US" sz="2000" u="none" cap="none" strike="noStrike">
                <a:solidFill>
                  <a:srgbClr val="595959"/>
                </a:solidFill>
                <a:latin typeface="Rockwell"/>
                <a:ea typeface="Rockwell"/>
                <a:cs typeface="Rockwell"/>
                <a:sym typeface="Rockwell"/>
              </a:rPr>
              <a:t>Sense of Security</a:t>
            </a:r>
            <a:endParaRPr/>
          </a:p>
          <a:p>
            <a:pPr indent="-457200" lvl="0" marL="457200" marR="0" rtl="0" algn="l">
              <a:lnSpc>
                <a:spcPct val="70000"/>
              </a:lnSpc>
              <a:spcBef>
                <a:spcPts val="2000"/>
              </a:spcBef>
              <a:spcAft>
                <a:spcPts val="0"/>
              </a:spcAft>
              <a:buClr>
                <a:schemeClr val="accent3"/>
              </a:buClr>
              <a:buSzPts val="1500"/>
              <a:buFont typeface="Noto Sans Symbols"/>
              <a:buNone/>
            </a:pPr>
            <a:r>
              <a:rPr b="1" i="0" lang="en-US" sz="2000" u="none" cap="none" strike="noStrike">
                <a:solidFill>
                  <a:srgbClr val="595959"/>
                </a:solidFill>
                <a:latin typeface="Rockwell"/>
                <a:ea typeface="Rockwell"/>
                <a:cs typeface="Rockwell"/>
                <a:sym typeface="Rockwell"/>
              </a:rPr>
              <a:t>        </a:t>
            </a:r>
            <a:r>
              <a:rPr b="0" i="0" lang="en-US" sz="2000" u="none" cap="none" strike="noStrike">
                <a:solidFill>
                  <a:srgbClr val="595959"/>
                </a:solidFill>
                <a:latin typeface="Rockwell"/>
                <a:ea typeface="Rockwell"/>
                <a:cs typeface="Rockwell"/>
                <a:sym typeface="Rockwell"/>
              </a:rPr>
              <a:t>The employees may join the unions to secure adequate protection from various types of hazards and income insecurity such as accident, injury, illness, unemployment, etc. The trade union secure retirement benefits of the workers and compel the management to invest in welfare services for the benefit of the workers. </a:t>
            </a:r>
            <a:endParaRPr/>
          </a:p>
          <a:p>
            <a:pPr indent="-457200" lvl="0" marL="457200" marR="0" rtl="0" algn="l">
              <a:lnSpc>
                <a:spcPct val="70000"/>
              </a:lnSpc>
              <a:spcBef>
                <a:spcPts val="2000"/>
              </a:spcBef>
              <a:spcAft>
                <a:spcPts val="0"/>
              </a:spcAft>
              <a:buClr>
                <a:schemeClr val="accent3"/>
              </a:buClr>
              <a:buSzPts val="1500"/>
              <a:buFont typeface="Noto Sans Symbols"/>
              <a:buNone/>
            </a:pPr>
            <a:r>
              <a:t/>
            </a:r>
            <a:endParaRPr b="1" i="0" sz="2000" u="none" cap="none" strike="noStrike">
              <a:solidFill>
                <a:srgbClr val="595959"/>
              </a:solidFill>
              <a:latin typeface="Rockwell"/>
              <a:ea typeface="Rockwell"/>
              <a:cs typeface="Rockwell"/>
              <a:sym typeface="Rockwell"/>
            </a:endParaRPr>
          </a:p>
          <a:p>
            <a:pPr indent="-228600" lvl="0" marL="228600" marR="0" rtl="0" algn="l">
              <a:lnSpc>
                <a:spcPct val="70000"/>
              </a:lnSpc>
              <a:spcBef>
                <a:spcPts val="2000"/>
              </a:spcBef>
              <a:spcAft>
                <a:spcPts val="0"/>
              </a:spcAft>
              <a:buClr>
                <a:schemeClr val="accent3"/>
              </a:buClr>
              <a:buSzPts val="1500"/>
              <a:buFont typeface="Noto Sans Symbols"/>
              <a:buChar char="■"/>
            </a:pPr>
            <a:r>
              <a:rPr b="1" i="0" lang="en-US" sz="2000" u="none" cap="none" strike="noStrike">
                <a:solidFill>
                  <a:srgbClr val="595959"/>
                </a:solidFill>
                <a:latin typeface="Rockwell"/>
                <a:ea typeface="Rockwell"/>
                <a:cs typeface="Rockwell"/>
                <a:sym typeface="Rockwell"/>
              </a:rPr>
              <a:t>Sense of Participation. </a:t>
            </a:r>
            <a:endParaRPr/>
          </a:p>
          <a:p>
            <a:pPr indent="-457200" lvl="0" marL="457200" marR="0" rtl="0" algn="l">
              <a:lnSpc>
                <a:spcPct val="70000"/>
              </a:lnSpc>
              <a:spcBef>
                <a:spcPts val="2000"/>
              </a:spcBef>
              <a:spcAft>
                <a:spcPts val="0"/>
              </a:spcAft>
              <a:buClr>
                <a:schemeClr val="accent3"/>
              </a:buClr>
              <a:buSzPts val="1500"/>
              <a:buFont typeface="Noto Sans Symbols"/>
              <a:buNone/>
            </a:pPr>
            <a:r>
              <a:rPr b="1" i="0" lang="en-US" sz="2000" u="none" cap="none" strike="noStrike">
                <a:solidFill>
                  <a:srgbClr val="595959"/>
                </a:solidFill>
                <a:latin typeface="Rockwell"/>
                <a:ea typeface="Rockwell"/>
                <a:cs typeface="Rockwell"/>
                <a:sym typeface="Rockwell"/>
              </a:rPr>
              <a:t>        </a:t>
            </a:r>
            <a:r>
              <a:rPr b="0" i="0" lang="en-US" sz="2000" u="none" cap="none" strike="noStrike">
                <a:solidFill>
                  <a:srgbClr val="595959"/>
                </a:solidFill>
                <a:latin typeface="Rockwell"/>
                <a:ea typeface="Rockwell"/>
                <a:cs typeface="Rockwell"/>
                <a:sym typeface="Rockwell"/>
              </a:rPr>
              <a:t>The employees can participate in management of matters affecting their interests only if they join trade unions. They can influence the decisions that are taken as a result of collective bargaining between the union and the management. </a:t>
            </a:r>
            <a:endParaRPr/>
          </a:p>
          <a:p>
            <a:pPr indent="-133350" lvl="0" marL="228600" marR="0" rtl="0" algn="l">
              <a:lnSpc>
                <a:spcPct val="90000"/>
              </a:lnSpc>
              <a:spcBef>
                <a:spcPts val="2000"/>
              </a:spcBef>
              <a:spcAft>
                <a:spcPts val="0"/>
              </a:spcAft>
              <a:buClr>
                <a:schemeClr val="accent1"/>
              </a:buClr>
              <a:buSzPts val="1500"/>
              <a:buFont typeface="Noto Sans Symbols"/>
              <a:buNone/>
            </a:pPr>
            <a:r>
              <a:t/>
            </a:r>
            <a:endParaRPr b="0" i="0" sz="2000" u="none" cap="none" strike="noStrike">
              <a:solidFill>
                <a:srgbClr val="595959"/>
              </a:solidFill>
              <a:latin typeface="Rockwell"/>
              <a:ea typeface="Rockwell"/>
              <a:cs typeface="Rockwell"/>
              <a:sym typeface="Rockwe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2"/>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US" sz="3600" u="none" cap="none" strike="noStrike">
                <a:solidFill>
                  <a:schemeClr val="accent1"/>
                </a:solidFill>
                <a:latin typeface="Rockwell"/>
                <a:ea typeface="Rockwell"/>
                <a:cs typeface="Rockwell"/>
                <a:sym typeface="Rockwell"/>
              </a:rPr>
              <a:t>Reasons For Joining a Trade Union</a:t>
            </a:r>
            <a:br>
              <a:rPr b="0" i="0" lang="en-US" sz="3600" u="none" cap="none" strike="noStrike">
                <a:solidFill>
                  <a:schemeClr val="accent1"/>
                </a:solidFill>
                <a:latin typeface="Rockwell"/>
                <a:ea typeface="Rockwell"/>
                <a:cs typeface="Rockwell"/>
                <a:sym typeface="Rockwell"/>
              </a:rPr>
            </a:br>
            <a:r>
              <a:rPr b="0" i="0" lang="en-US" sz="2400" u="none" cap="none" strike="noStrike">
                <a:solidFill>
                  <a:schemeClr val="accent1"/>
                </a:solidFill>
                <a:latin typeface="Rockwell"/>
                <a:ea typeface="Rockwell"/>
                <a:cs typeface="Rockwell"/>
                <a:sym typeface="Rockwell"/>
              </a:rPr>
              <a:t>… continued</a:t>
            </a:r>
            <a:endParaRPr b="0" i="0" sz="3600" u="none" cap="none" strike="noStrike">
              <a:solidFill>
                <a:schemeClr val="accent1"/>
              </a:solidFill>
              <a:latin typeface="Rockwell"/>
              <a:ea typeface="Rockwell"/>
              <a:cs typeface="Rockwell"/>
              <a:sym typeface="Rockwell"/>
            </a:endParaRPr>
          </a:p>
        </p:txBody>
      </p:sp>
      <p:sp>
        <p:nvSpPr>
          <p:cNvPr id="289" name="Google Shape;289;p32"/>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Autofit/>
          </a:bodyPr>
          <a:lstStyle/>
          <a:p>
            <a:pPr indent="-228600" lvl="0" marL="228600" marR="0" rtl="0" algn="l">
              <a:lnSpc>
                <a:spcPct val="80000"/>
              </a:lnSpc>
              <a:spcBef>
                <a:spcPts val="0"/>
              </a:spcBef>
              <a:spcAft>
                <a:spcPts val="0"/>
              </a:spcAft>
              <a:buClr>
                <a:schemeClr val="accent3"/>
              </a:buClr>
              <a:buSzPts val="1500"/>
              <a:buFont typeface="Noto Sans Symbols"/>
              <a:buChar char="■"/>
            </a:pPr>
            <a:r>
              <a:rPr b="1" i="0" lang="en-US" sz="2000" u="none" cap="none" strike="noStrike">
                <a:solidFill>
                  <a:srgbClr val="595959"/>
                </a:solidFill>
                <a:latin typeface="Rockwell"/>
                <a:ea typeface="Rockwell"/>
                <a:cs typeface="Rockwell"/>
                <a:sym typeface="Rockwell"/>
              </a:rPr>
              <a:t>Sense of Belongingness</a:t>
            </a:r>
            <a:endParaRPr/>
          </a:p>
          <a:p>
            <a:pPr indent="-274320" lvl="0" marL="274320" marR="0" rtl="0" algn="l">
              <a:lnSpc>
                <a:spcPct val="80000"/>
              </a:lnSpc>
              <a:spcBef>
                <a:spcPts val="2000"/>
              </a:spcBef>
              <a:spcAft>
                <a:spcPts val="0"/>
              </a:spcAft>
              <a:buClr>
                <a:schemeClr val="accent3"/>
              </a:buClr>
              <a:buSzPts val="1500"/>
              <a:buFont typeface="Noto Sans Symbols"/>
              <a:buNone/>
            </a:pPr>
            <a:r>
              <a:rPr b="1" i="0" lang="en-US" sz="2000" u="none" cap="none" strike="noStrike">
                <a:solidFill>
                  <a:srgbClr val="595959"/>
                </a:solidFill>
                <a:latin typeface="Rockwell"/>
                <a:ea typeface="Rockwell"/>
                <a:cs typeface="Rockwell"/>
                <a:sym typeface="Rockwell"/>
              </a:rPr>
              <a:t>     </a:t>
            </a:r>
            <a:r>
              <a:rPr b="0" i="0" lang="en-US" sz="2000" u="none" cap="none" strike="noStrike">
                <a:solidFill>
                  <a:srgbClr val="595959"/>
                </a:solidFill>
                <a:latin typeface="Rockwell"/>
                <a:ea typeface="Rockwell"/>
                <a:cs typeface="Rockwell"/>
                <a:sym typeface="Rockwell"/>
              </a:rPr>
              <a:t>Many employees join a union because their co-workers are the members    of the union. </a:t>
            </a:r>
            <a:endParaRPr/>
          </a:p>
          <a:p>
            <a:pPr indent="-457200" lvl="0" marL="457200" marR="0" rtl="0" algn="l">
              <a:spcBef>
                <a:spcPts val="2000"/>
              </a:spcBef>
              <a:spcAft>
                <a:spcPts val="0"/>
              </a:spcAft>
              <a:buClr>
                <a:schemeClr val="accent1"/>
              </a:buClr>
              <a:buSzPts val="1500"/>
              <a:buFont typeface="Noto Sans Symbols"/>
              <a:buNone/>
            </a:pPr>
            <a:r>
              <a:t/>
            </a:r>
            <a:endParaRPr b="1" i="0" sz="2000" u="none" cap="none" strike="noStrike">
              <a:solidFill>
                <a:srgbClr val="595959"/>
              </a:solidFill>
              <a:latin typeface="Rockwell"/>
              <a:ea typeface="Rockwell"/>
              <a:cs typeface="Rockwell"/>
              <a:sym typeface="Rockwe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3"/>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US" sz="3600" u="none" cap="none" strike="noStrike">
                <a:solidFill>
                  <a:schemeClr val="accent1"/>
                </a:solidFill>
                <a:latin typeface="Rockwell"/>
                <a:ea typeface="Rockwell"/>
                <a:cs typeface="Rockwell"/>
                <a:sym typeface="Rockwell"/>
              </a:rPr>
              <a:t>Major Trade Unions In Nepal</a:t>
            </a:r>
            <a:endParaRPr b="0" i="0" sz="3600" u="none" cap="none" strike="noStrike">
              <a:solidFill>
                <a:schemeClr val="accent1"/>
              </a:solidFill>
              <a:latin typeface="Rockwell"/>
              <a:ea typeface="Rockwell"/>
              <a:cs typeface="Rockwell"/>
              <a:sym typeface="Rockwell"/>
            </a:endParaRPr>
          </a:p>
        </p:txBody>
      </p:sp>
      <p:sp>
        <p:nvSpPr>
          <p:cNvPr id="295" name="Google Shape;295;p33"/>
          <p:cNvSpPr txBox="1"/>
          <p:nvPr>
            <p:ph idx="1" type="body"/>
          </p:nvPr>
        </p:nvSpPr>
        <p:spPr>
          <a:xfrm>
            <a:off x="498474" y="2075492"/>
            <a:ext cx="7556313" cy="4050671"/>
          </a:xfrm>
          <a:prstGeom prst="rect">
            <a:avLst/>
          </a:prstGeom>
          <a:noFill/>
          <a:ln>
            <a:noFill/>
          </a:ln>
        </p:spPr>
        <p:txBody>
          <a:bodyPr anchorCtr="0" anchor="t" bIns="45700" lIns="91425" spcFirstLastPara="1" rIns="91425" wrap="square" tIns="45700">
            <a:noAutofit/>
          </a:bodyPr>
          <a:lstStyle/>
          <a:p>
            <a:pPr indent="-228600" lvl="0" marL="228600" marR="0" rtl="0" algn="l">
              <a:spcBef>
                <a:spcPts val="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Nepal Trade Union Congress (NTUC)</a:t>
            </a:r>
            <a:endParaRPr/>
          </a:p>
          <a:p>
            <a:pPr indent="-228600" lvl="0" marL="228600" marR="0" rtl="0" algn="l">
              <a:spcBef>
                <a:spcPts val="200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General Federation Of Nepalese Trade Unions (GEFONT)</a:t>
            </a:r>
            <a:endParaRPr/>
          </a:p>
          <a:p>
            <a:pPr indent="-228600" lvl="0" marL="228600" marR="0" rtl="0" algn="l">
              <a:spcBef>
                <a:spcPts val="200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Democratic Confederation Of Nepalese Trade Unions (DCONT)</a:t>
            </a:r>
            <a:endParaRPr b="0" i="0" sz="2000" u="none" cap="none" strike="noStrike">
              <a:solidFill>
                <a:srgbClr val="595959"/>
              </a:solidFill>
              <a:latin typeface="Rockwell"/>
              <a:ea typeface="Rockwell"/>
              <a:cs typeface="Rockwell"/>
              <a:sym typeface="Rockwe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4"/>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US" sz="3600" u="none" cap="none" strike="noStrike">
                <a:solidFill>
                  <a:schemeClr val="accent1"/>
                </a:solidFill>
                <a:latin typeface="Rockwell"/>
                <a:ea typeface="Rockwell"/>
                <a:cs typeface="Rockwell"/>
                <a:sym typeface="Rockwell"/>
              </a:rPr>
              <a:t>National Trade Union Congress</a:t>
            </a:r>
            <a:endParaRPr b="0" i="0" sz="3600" u="none" cap="none" strike="noStrike">
              <a:solidFill>
                <a:schemeClr val="accent1"/>
              </a:solidFill>
              <a:latin typeface="Rockwell"/>
              <a:ea typeface="Rockwell"/>
              <a:cs typeface="Rockwell"/>
              <a:sym typeface="Rockwell"/>
            </a:endParaRPr>
          </a:p>
        </p:txBody>
      </p:sp>
      <p:sp>
        <p:nvSpPr>
          <p:cNvPr id="301" name="Google Shape;301;p34"/>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Established in 1947.</a:t>
            </a:r>
            <a:endParaRPr/>
          </a:p>
          <a:p>
            <a:pPr indent="-228600" lvl="0" marL="228600" marR="0" rtl="0" algn="l">
              <a:lnSpc>
                <a:spcPct val="90000"/>
              </a:lnSpc>
              <a:spcBef>
                <a:spcPts val="200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Main objective: Promoting workers rights.</a:t>
            </a:r>
            <a:endParaRPr/>
          </a:p>
          <a:p>
            <a:pPr indent="-228600" lvl="0" marL="228600" marR="0" rtl="0" algn="l">
              <a:lnSpc>
                <a:spcPct val="90000"/>
              </a:lnSpc>
              <a:spcBef>
                <a:spcPts val="200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The ideology of NTUC was based on democracy, socialism and nationalism.</a:t>
            </a:r>
            <a:endParaRPr/>
          </a:p>
          <a:p>
            <a:pPr indent="-228600" lvl="0" marL="228600" marR="0" rtl="0" algn="l">
              <a:lnSpc>
                <a:spcPct val="90000"/>
              </a:lnSpc>
              <a:spcBef>
                <a:spcPts val="200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After the establishment of democracy in 1950, NTUC became active for the collective welfare of workers until it was all stopped for almost 30 years due to panchayat system.</a:t>
            </a:r>
            <a:endParaRPr/>
          </a:p>
          <a:p>
            <a:pPr indent="-228600" lvl="0" marL="228600" marR="0" rtl="0" algn="l">
              <a:lnSpc>
                <a:spcPct val="90000"/>
              </a:lnSpc>
              <a:spcBef>
                <a:spcPts val="200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In 1990 after NTUC revived itself following the popular restoration of democracy.</a:t>
            </a:r>
            <a:endParaRPr/>
          </a:p>
          <a:p>
            <a:pPr indent="-228600" lvl="0" marL="228600" marR="0" rtl="0" algn="l">
              <a:lnSpc>
                <a:spcPct val="90000"/>
              </a:lnSpc>
              <a:spcBef>
                <a:spcPts val="200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NTUC works closely with the nepali congress party.</a:t>
            </a:r>
            <a:endParaRPr/>
          </a:p>
          <a:p>
            <a:pPr indent="-133350" lvl="0" marL="228600" marR="0" rtl="0" algn="l">
              <a:lnSpc>
                <a:spcPct val="90000"/>
              </a:lnSpc>
              <a:spcBef>
                <a:spcPts val="2000"/>
              </a:spcBef>
              <a:spcAft>
                <a:spcPts val="0"/>
              </a:spcAft>
              <a:buClr>
                <a:schemeClr val="accent1"/>
              </a:buClr>
              <a:buSzPts val="1500"/>
              <a:buFont typeface="Noto Sans Symbols"/>
              <a:buNone/>
            </a:pPr>
            <a:r>
              <a:t/>
            </a:r>
            <a:endParaRPr b="0" i="0" sz="2000" u="none" cap="none" strike="noStrike">
              <a:solidFill>
                <a:srgbClr val="595959"/>
              </a:solidFill>
              <a:latin typeface="Rockwell"/>
              <a:ea typeface="Rockwell"/>
              <a:cs typeface="Rockwell"/>
              <a:sym typeface="Rockwe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35"/>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US" sz="3600" u="none" cap="none" strike="noStrike">
                <a:solidFill>
                  <a:schemeClr val="accent1"/>
                </a:solidFill>
                <a:latin typeface="Rockwell"/>
                <a:ea typeface="Rockwell"/>
                <a:cs typeface="Rockwell"/>
                <a:sym typeface="Rockwell"/>
              </a:rPr>
              <a:t>National Trade Union Congress</a:t>
            </a:r>
            <a:br>
              <a:rPr b="0" i="0" lang="en-US" sz="3600" u="none" cap="none" strike="noStrike">
                <a:solidFill>
                  <a:schemeClr val="accent1"/>
                </a:solidFill>
                <a:latin typeface="Rockwell"/>
                <a:ea typeface="Rockwell"/>
                <a:cs typeface="Rockwell"/>
                <a:sym typeface="Rockwell"/>
              </a:rPr>
            </a:br>
            <a:r>
              <a:rPr b="0" i="0" lang="en-US" sz="2000" u="none" cap="none" strike="noStrike">
                <a:solidFill>
                  <a:schemeClr val="accent1"/>
                </a:solidFill>
                <a:latin typeface="Rockwell"/>
                <a:ea typeface="Rockwell"/>
                <a:cs typeface="Rockwell"/>
                <a:sym typeface="Rockwell"/>
              </a:rPr>
              <a:t>… continued</a:t>
            </a:r>
            <a:endParaRPr b="0" i="0" sz="2000" u="none" cap="none" strike="noStrike">
              <a:solidFill>
                <a:schemeClr val="accent1"/>
              </a:solidFill>
              <a:latin typeface="Rockwell"/>
              <a:ea typeface="Rockwell"/>
              <a:cs typeface="Rockwell"/>
              <a:sym typeface="Rockwell"/>
            </a:endParaRPr>
          </a:p>
        </p:txBody>
      </p:sp>
      <p:graphicFrame>
        <p:nvGraphicFramePr>
          <p:cNvPr id="307" name="Google Shape;307;p35"/>
          <p:cNvGraphicFramePr/>
          <p:nvPr/>
        </p:nvGraphicFramePr>
        <p:xfrm>
          <a:off x="498475" y="1981200"/>
          <a:ext cx="3000000" cy="3000000"/>
        </p:xfrm>
        <a:graphic>
          <a:graphicData uri="http://schemas.openxmlformats.org/drawingml/2006/table">
            <a:tbl>
              <a:tblPr bandRow="1" firstRow="1">
                <a:noFill/>
                <a:tableStyleId>{9663176C-4BBF-4786-8901-6A58B1975FBD}</a:tableStyleId>
              </a:tblPr>
              <a:tblGrid>
                <a:gridCol w="3778250"/>
                <a:gridCol w="3778250"/>
              </a:tblGrid>
              <a:tr h="527250">
                <a:tc gridSpan="2">
                  <a:txBody>
                    <a:bodyPr/>
                    <a:lstStyle/>
                    <a:p>
                      <a:pPr indent="0" lvl="0" marL="0" marR="0" rtl="0" algn="ctr">
                        <a:lnSpc>
                          <a:spcPct val="100000"/>
                        </a:lnSpc>
                        <a:spcBef>
                          <a:spcPts val="0"/>
                        </a:spcBef>
                        <a:spcAft>
                          <a:spcPts val="0"/>
                        </a:spcAft>
                        <a:buClr>
                          <a:schemeClr val="dk1"/>
                        </a:buClr>
                        <a:buSzPts val="2800"/>
                        <a:buFont typeface="Arimo"/>
                        <a:buNone/>
                      </a:pPr>
                      <a:r>
                        <a:rPr b="0" lang="en-US" sz="2800" u="none" cap="none" strike="noStrike">
                          <a:latin typeface="Arimo"/>
                          <a:ea typeface="Arimo"/>
                          <a:cs typeface="Arimo"/>
                          <a:sym typeface="Arimo"/>
                        </a:rPr>
                        <a:t>Affiliates</a:t>
                      </a:r>
                      <a:endParaRPr b="0" sz="2800" u="none" cap="none" strike="noStrike">
                        <a:latin typeface="Arimo"/>
                        <a:ea typeface="Arimo"/>
                        <a:cs typeface="Arimo"/>
                        <a:sym typeface="Arimo"/>
                      </a:endParaRPr>
                    </a:p>
                  </a:txBody>
                  <a:tcPr marT="45725" marB="45725" marR="91450" marL="91450"/>
                </a:tc>
                <a:tc hMerge="1"/>
              </a:tr>
              <a:tr h="527250">
                <a:tc>
                  <a:txBody>
                    <a:bodyPr/>
                    <a:lstStyle/>
                    <a:p>
                      <a:pPr indent="0" lvl="0" marL="0" marR="0" rtl="0" algn="l">
                        <a:spcBef>
                          <a:spcPts val="0"/>
                        </a:spcBef>
                        <a:spcAft>
                          <a:spcPts val="0"/>
                        </a:spcAft>
                        <a:buClr>
                          <a:schemeClr val="dk1"/>
                        </a:buClr>
                        <a:buSzPts val="1800"/>
                        <a:buFont typeface="Rockwell"/>
                        <a:buNone/>
                      </a:pPr>
                      <a:r>
                        <a:rPr lang="en-US" sz="1800" u="none" cap="none" strike="noStrike"/>
                        <a:t>Nepal Factory Labour Congress</a:t>
                      </a:r>
                      <a:endParaRPr sz="1800" u="none" cap="none" strike="noStrike"/>
                    </a:p>
                  </a:txBody>
                  <a:tcPr marT="45725" marB="45725" marR="91450" marL="91450"/>
                </a:tc>
                <a:tc>
                  <a:txBody>
                    <a:bodyPr/>
                    <a:lstStyle/>
                    <a:p>
                      <a:pPr indent="0" lvl="0" marL="0" marR="0" rtl="0" algn="l">
                        <a:spcBef>
                          <a:spcPts val="0"/>
                        </a:spcBef>
                        <a:spcAft>
                          <a:spcPts val="0"/>
                        </a:spcAft>
                        <a:buNone/>
                      </a:pPr>
                      <a:r>
                        <a:rPr lang="en-US" sz="1800" u="none" cap="none" strike="noStrike"/>
                        <a:t>Nepal Tourism and Hotel Workers Union</a:t>
                      </a:r>
                      <a:endParaRPr sz="1800"/>
                    </a:p>
                  </a:txBody>
                  <a:tcPr marT="45725" marB="45725" marR="91450" marL="91450"/>
                </a:tc>
              </a:tr>
              <a:tr h="527250">
                <a:tc>
                  <a:txBody>
                    <a:bodyPr/>
                    <a:lstStyle/>
                    <a:p>
                      <a:pPr indent="0" lvl="0" marL="0" marR="0" rtl="0" algn="l">
                        <a:spcBef>
                          <a:spcPts val="0"/>
                        </a:spcBef>
                        <a:spcAft>
                          <a:spcPts val="0"/>
                        </a:spcAft>
                        <a:buNone/>
                      </a:pPr>
                      <a:r>
                        <a:rPr lang="en-US" sz="1800"/>
                        <a:t>Nepal</a:t>
                      </a:r>
                      <a:r>
                        <a:rPr lang="en-US" sz="1800"/>
                        <a:t> Press Union</a:t>
                      </a:r>
                      <a:endParaRPr sz="1800"/>
                    </a:p>
                  </a:txBody>
                  <a:tcPr marT="45725" marB="45725" marR="91450" marL="91450"/>
                </a:tc>
                <a:tc>
                  <a:txBody>
                    <a:bodyPr/>
                    <a:lstStyle/>
                    <a:p>
                      <a:pPr indent="0" lvl="0" marL="0" marR="0" rtl="0" algn="l">
                        <a:spcBef>
                          <a:spcPts val="0"/>
                        </a:spcBef>
                        <a:spcAft>
                          <a:spcPts val="0"/>
                        </a:spcAft>
                        <a:buNone/>
                      </a:pPr>
                      <a:r>
                        <a:rPr lang="en-US" sz="1800"/>
                        <a:t>Nepal Tea Garden’s Worker Union</a:t>
                      </a:r>
                      <a:endParaRPr sz="1800"/>
                    </a:p>
                  </a:txBody>
                  <a:tcPr marT="45725" marB="45725" marR="91450" marL="91450"/>
                </a:tc>
              </a:tr>
              <a:tr h="527250">
                <a:tc>
                  <a:txBody>
                    <a:bodyPr/>
                    <a:lstStyle/>
                    <a:p>
                      <a:pPr indent="0" lvl="0" marL="0" marR="0" rtl="0" algn="l">
                        <a:spcBef>
                          <a:spcPts val="0"/>
                        </a:spcBef>
                        <a:spcAft>
                          <a:spcPts val="0"/>
                        </a:spcAft>
                        <a:buNone/>
                      </a:pPr>
                      <a:r>
                        <a:rPr lang="en-US" sz="1800"/>
                        <a:t>Nepal Garment Worker’s Union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Rockwell"/>
                        <a:buNone/>
                      </a:pPr>
                      <a:r>
                        <a:rPr lang="en-US" sz="1800"/>
                        <a:t>Nepal Carpet</a:t>
                      </a:r>
                      <a:r>
                        <a:rPr lang="en-US" sz="1800"/>
                        <a:t> </a:t>
                      </a:r>
                      <a:r>
                        <a:rPr lang="en-US" sz="1800"/>
                        <a:t>Worker’s Union</a:t>
                      </a:r>
                      <a:endParaRPr/>
                    </a:p>
                  </a:txBody>
                  <a:tcPr marT="45725" marB="45725" marR="91450" marL="91450"/>
                </a:tc>
              </a:tr>
              <a:tr h="527250">
                <a:tc>
                  <a:txBody>
                    <a:bodyPr/>
                    <a:lstStyle/>
                    <a:p>
                      <a:pPr indent="0" lvl="0" marL="0" marR="0" rtl="0" algn="l">
                        <a:spcBef>
                          <a:spcPts val="0"/>
                        </a:spcBef>
                        <a:spcAft>
                          <a:spcPts val="0"/>
                        </a:spcAft>
                        <a:buNone/>
                      </a:pPr>
                      <a:r>
                        <a:rPr lang="en-US" sz="1800"/>
                        <a:t>Nepal Teacher’s Association</a:t>
                      </a:r>
                      <a:endParaRPr sz="1800"/>
                    </a:p>
                  </a:txBody>
                  <a:tcPr marT="45725" marB="45725" marR="91450" marL="91450"/>
                </a:tc>
                <a:tc>
                  <a:txBody>
                    <a:bodyPr/>
                    <a:lstStyle/>
                    <a:p>
                      <a:pPr indent="0" lvl="0" marL="0" marR="0" rtl="0" algn="l">
                        <a:spcBef>
                          <a:spcPts val="0"/>
                        </a:spcBef>
                        <a:spcAft>
                          <a:spcPts val="0"/>
                        </a:spcAft>
                        <a:buNone/>
                      </a:pPr>
                      <a:r>
                        <a:rPr lang="en-US" sz="1800"/>
                        <a:t>Nepal Shop</a:t>
                      </a:r>
                      <a:r>
                        <a:rPr lang="en-US" sz="1800"/>
                        <a:t> Worker’s Union</a:t>
                      </a:r>
                      <a:endParaRPr sz="1800"/>
                    </a:p>
                  </a:txBody>
                  <a:tcPr marT="45725" marB="45725" marR="91450" marL="91450"/>
                </a:tc>
              </a:tr>
              <a:tr h="527250">
                <a:tc>
                  <a:txBody>
                    <a:bodyPr/>
                    <a:lstStyle/>
                    <a:p>
                      <a:pPr indent="0" lvl="0" marL="0" marR="0" rtl="0" algn="l">
                        <a:spcBef>
                          <a:spcPts val="0"/>
                        </a:spcBef>
                        <a:spcAft>
                          <a:spcPts val="0"/>
                        </a:spcAft>
                        <a:buNone/>
                      </a:pPr>
                      <a:r>
                        <a:rPr lang="en-US" sz="1800"/>
                        <a:t>Nepal Health Professional Association</a:t>
                      </a:r>
                      <a:endParaRPr sz="1800"/>
                    </a:p>
                  </a:txBody>
                  <a:tcPr marT="45725" marB="45725" marR="91450" marL="91450"/>
                </a:tc>
                <a:tc>
                  <a:txBody>
                    <a:bodyPr/>
                    <a:lstStyle/>
                    <a:p>
                      <a:pPr indent="0" lvl="0" marL="0" marR="0" rtl="0" algn="l">
                        <a:spcBef>
                          <a:spcPts val="0"/>
                        </a:spcBef>
                        <a:spcAft>
                          <a:spcPts val="0"/>
                        </a:spcAft>
                        <a:buNone/>
                      </a:pPr>
                      <a:r>
                        <a:rPr lang="en-US" sz="1800"/>
                        <a:t>Nepal Wood Worker’s Union</a:t>
                      </a:r>
                      <a:endParaRPr sz="1800"/>
                    </a:p>
                  </a:txBody>
                  <a:tcPr marT="45725" marB="45725" marR="91450" marL="91450"/>
                </a:tc>
              </a:tr>
              <a:tr h="527250">
                <a:tc>
                  <a:txBody>
                    <a:bodyPr/>
                    <a:lstStyle/>
                    <a:p>
                      <a:pPr indent="0" lvl="0" marL="0" marR="0" rtl="0" algn="l">
                        <a:spcBef>
                          <a:spcPts val="0"/>
                        </a:spcBef>
                        <a:spcAft>
                          <a:spcPts val="0"/>
                        </a:spcAft>
                        <a:buNone/>
                      </a:pPr>
                      <a:r>
                        <a:rPr lang="en-US" sz="1800"/>
                        <a:t>Nepal Electric</a:t>
                      </a:r>
                      <a:r>
                        <a:rPr lang="en-US" sz="1800"/>
                        <a:t> Worker’s Union</a:t>
                      </a:r>
                      <a:endParaRPr sz="1800"/>
                    </a:p>
                  </a:txBody>
                  <a:tcPr marT="45725" marB="45725" marR="91450" marL="91450"/>
                </a:tc>
                <a:tc>
                  <a:txBody>
                    <a:bodyPr/>
                    <a:lstStyle/>
                    <a:p>
                      <a:pPr indent="0" lvl="0" marL="0" marR="0" rtl="0" algn="l">
                        <a:spcBef>
                          <a:spcPts val="0"/>
                        </a:spcBef>
                        <a:spcAft>
                          <a:spcPts val="0"/>
                        </a:spcAft>
                        <a:buNone/>
                      </a:pPr>
                      <a:r>
                        <a:rPr lang="en-US" sz="1800"/>
                        <a:t>Nepal Rickshaw</a:t>
                      </a:r>
                      <a:r>
                        <a:rPr lang="en-US" sz="1800"/>
                        <a:t> Driver’s Union</a:t>
                      </a:r>
                      <a:endParaRPr sz="1800"/>
                    </a:p>
                  </a:txBody>
                  <a:tcPr marT="45725" marB="45725" marR="91450" marL="91450"/>
                </a:tc>
              </a:tr>
              <a:tr h="527250">
                <a:tc gridSpan="2">
                  <a:txBody>
                    <a:bodyPr/>
                    <a:lstStyle/>
                    <a:p>
                      <a:pPr indent="0" lvl="0" marL="0" marR="0" rtl="0" algn="l">
                        <a:spcBef>
                          <a:spcPts val="0"/>
                        </a:spcBef>
                        <a:spcAft>
                          <a:spcPts val="0"/>
                        </a:spcAft>
                        <a:buNone/>
                      </a:pPr>
                      <a:r>
                        <a:rPr lang="en-US" sz="1800"/>
                        <a:t>NTUC has eight</a:t>
                      </a:r>
                      <a:r>
                        <a:rPr lang="en-US" sz="1800"/>
                        <a:t> more </a:t>
                      </a:r>
                      <a:r>
                        <a:rPr lang="en-US" sz="1800"/>
                        <a:t>affiliates …</a:t>
                      </a:r>
                      <a:r>
                        <a:rPr lang="en-US" sz="1800"/>
                        <a:t> [1]</a:t>
                      </a:r>
                      <a:endParaRPr sz="1800"/>
                    </a:p>
                  </a:txBody>
                  <a:tcPr marT="45725" marB="45725" marR="91450" marL="91450"/>
                </a:tc>
                <a:tc hMerge="1"/>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6"/>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US" sz="3600" u="none" cap="none" strike="noStrike">
                <a:solidFill>
                  <a:schemeClr val="accent1"/>
                </a:solidFill>
                <a:latin typeface="Rockwell"/>
                <a:ea typeface="Rockwell"/>
                <a:cs typeface="Rockwell"/>
                <a:sym typeface="Rockwell"/>
              </a:rPr>
              <a:t>General Federation Of Nepalese Trade Unions</a:t>
            </a:r>
            <a:endParaRPr/>
          </a:p>
        </p:txBody>
      </p:sp>
      <p:sp>
        <p:nvSpPr>
          <p:cNvPr id="313" name="Google Shape;313;p36"/>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Autofit/>
          </a:bodyPr>
          <a:lstStyle/>
          <a:p>
            <a:pPr indent="-228600" lvl="0" marL="228600" marR="0" rtl="0" algn="l">
              <a:spcBef>
                <a:spcPts val="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Established in July 20, 1989</a:t>
            </a:r>
            <a:endParaRPr/>
          </a:p>
          <a:p>
            <a:pPr indent="-228600" lvl="0" marL="228600" marR="0" rtl="0" algn="l">
              <a:spcBef>
                <a:spcPts val="200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It established with four founder federations: </a:t>
            </a:r>
            <a:br>
              <a:rPr b="0" i="0" lang="en-US" sz="2000" u="none" cap="none" strike="noStrike">
                <a:solidFill>
                  <a:srgbClr val="595959"/>
                </a:solidFill>
                <a:latin typeface="Rockwell"/>
                <a:ea typeface="Rockwell"/>
                <a:cs typeface="Rockwell"/>
                <a:sym typeface="Rockwell"/>
              </a:rPr>
            </a:br>
            <a:r>
              <a:rPr b="0" i="0" lang="en-US" sz="2000" u="none" cap="none" strike="noStrike">
                <a:solidFill>
                  <a:srgbClr val="595959"/>
                </a:solidFill>
                <a:latin typeface="Rockwell"/>
                <a:ea typeface="Rockwell"/>
                <a:cs typeface="Rockwell"/>
                <a:sym typeface="Rockwell"/>
              </a:rPr>
              <a:t>	</a:t>
            </a:r>
            <a:br>
              <a:rPr b="0" i="0" lang="en-US" sz="2000" u="none" cap="none" strike="noStrike">
                <a:solidFill>
                  <a:srgbClr val="595959"/>
                </a:solidFill>
                <a:latin typeface="Rockwell"/>
                <a:ea typeface="Rockwell"/>
                <a:cs typeface="Rockwell"/>
                <a:sym typeface="Rockwell"/>
              </a:rPr>
            </a:br>
            <a:r>
              <a:rPr b="0" i="0" lang="en-US" sz="2000" u="none" cap="none" strike="noStrike">
                <a:solidFill>
                  <a:srgbClr val="595959"/>
                </a:solidFill>
                <a:latin typeface="Rockwell"/>
                <a:ea typeface="Rockwell"/>
                <a:cs typeface="Rockwell"/>
                <a:sym typeface="Rockwell"/>
              </a:rPr>
              <a:t>	- Nepal Independent Worker’s Union</a:t>
            </a:r>
            <a:br>
              <a:rPr b="0" i="0" lang="en-US" sz="2000" u="none" cap="none" strike="noStrike">
                <a:solidFill>
                  <a:srgbClr val="595959"/>
                </a:solidFill>
                <a:latin typeface="Rockwell"/>
                <a:ea typeface="Rockwell"/>
                <a:cs typeface="Rockwell"/>
                <a:sym typeface="Rockwell"/>
              </a:rPr>
            </a:br>
            <a:r>
              <a:rPr b="0" i="0" lang="en-US" sz="2000" u="none" cap="none" strike="noStrike">
                <a:solidFill>
                  <a:srgbClr val="595959"/>
                </a:solidFill>
                <a:latin typeface="Rockwell"/>
                <a:ea typeface="Rockwell"/>
                <a:cs typeface="Rockwell"/>
                <a:sym typeface="Rockwell"/>
              </a:rPr>
              <a:t>	- Independent Transport Worker’s Association of Nepal</a:t>
            </a:r>
            <a:br>
              <a:rPr b="0" i="0" lang="en-US" sz="2000" u="none" cap="none" strike="noStrike">
                <a:solidFill>
                  <a:srgbClr val="595959"/>
                </a:solidFill>
                <a:latin typeface="Rockwell"/>
                <a:ea typeface="Rockwell"/>
                <a:cs typeface="Rockwell"/>
                <a:sym typeface="Rockwell"/>
              </a:rPr>
            </a:br>
            <a:r>
              <a:rPr b="0" i="0" lang="en-US" sz="2000" u="none" cap="none" strike="noStrike">
                <a:solidFill>
                  <a:srgbClr val="595959"/>
                </a:solidFill>
                <a:latin typeface="Rockwell"/>
                <a:ea typeface="Rockwell"/>
                <a:cs typeface="Rockwell"/>
                <a:sym typeface="Rockwell"/>
              </a:rPr>
              <a:t>	- Nepal Independent Worker’s Union</a:t>
            </a:r>
            <a:br>
              <a:rPr b="0" i="0" lang="en-US" sz="2000" u="none" cap="none" strike="noStrike">
                <a:solidFill>
                  <a:srgbClr val="595959"/>
                </a:solidFill>
                <a:latin typeface="Rockwell"/>
                <a:ea typeface="Rockwell"/>
                <a:cs typeface="Rockwell"/>
                <a:sym typeface="Rockwell"/>
              </a:rPr>
            </a:br>
            <a:r>
              <a:rPr b="0" i="0" lang="en-US" sz="2000" u="none" cap="none" strike="noStrike">
                <a:solidFill>
                  <a:srgbClr val="595959"/>
                </a:solidFill>
                <a:latin typeface="Rockwell"/>
                <a:ea typeface="Rockwell"/>
                <a:cs typeface="Rockwell"/>
                <a:sym typeface="Rockwell"/>
              </a:rPr>
              <a:t>	- Trekking Worker’s Association of Nepal</a:t>
            </a:r>
            <a:endParaRPr/>
          </a:p>
          <a:p>
            <a:pPr indent="-228600" lvl="0" marL="228600" marR="0" rtl="0" algn="l">
              <a:spcBef>
                <a:spcPts val="200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It is affiliated to Communist Party of Nepal and Unified Marxist-Leninist Party</a:t>
            </a:r>
            <a:endParaRPr/>
          </a:p>
          <a:p>
            <a:pPr indent="-133350" lvl="0" marL="228600" marR="0" rtl="0" algn="l">
              <a:spcBef>
                <a:spcPts val="2000"/>
              </a:spcBef>
              <a:spcAft>
                <a:spcPts val="0"/>
              </a:spcAft>
              <a:buClr>
                <a:schemeClr val="accent1"/>
              </a:buClr>
              <a:buSzPts val="1500"/>
              <a:buFont typeface="Noto Sans Symbols"/>
              <a:buNone/>
            </a:pPr>
            <a:r>
              <a:t/>
            </a:r>
            <a:endParaRPr b="0" i="0" sz="2000" u="none" cap="none" strike="noStrike">
              <a:solidFill>
                <a:srgbClr val="595959"/>
              </a:solidFill>
              <a:latin typeface="Rockwell"/>
              <a:ea typeface="Rockwell"/>
              <a:cs typeface="Rockwell"/>
              <a:sym typeface="Rockwe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37"/>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US" sz="3600" u="none" cap="none" strike="noStrike">
                <a:solidFill>
                  <a:schemeClr val="accent1"/>
                </a:solidFill>
                <a:latin typeface="Rockwell"/>
                <a:ea typeface="Rockwell"/>
                <a:cs typeface="Rockwell"/>
                <a:sym typeface="Rockwell"/>
              </a:rPr>
              <a:t>General Federation Of Nepalese Trade Unions</a:t>
            </a:r>
            <a:br>
              <a:rPr b="0" i="0" lang="en-US" sz="2400" u="none" cap="none" strike="noStrike">
                <a:solidFill>
                  <a:schemeClr val="accent1"/>
                </a:solidFill>
                <a:latin typeface="Rockwell"/>
                <a:ea typeface="Rockwell"/>
                <a:cs typeface="Rockwell"/>
                <a:sym typeface="Rockwell"/>
              </a:rPr>
            </a:br>
            <a:r>
              <a:rPr b="0" i="0" lang="en-US" sz="2400" u="none" cap="none" strike="noStrike">
                <a:solidFill>
                  <a:schemeClr val="accent1"/>
                </a:solidFill>
                <a:latin typeface="Rockwell"/>
                <a:ea typeface="Rockwell"/>
                <a:cs typeface="Rockwell"/>
                <a:sym typeface="Rockwell"/>
              </a:rPr>
              <a:t>… continued</a:t>
            </a:r>
            <a:endParaRPr b="0" i="0" sz="3600" u="none" cap="none" strike="noStrike">
              <a:solidFill>
                <a:schemeClr val="accent1"/>
              </a:solidFill>
              <a:latin typeface="Rockwell"/>
              <a:ea typeface="Rockwell"/>
              <a:cs typeface="Rockwell"/>
              <a:sym typeface="Rockwell"/>
            </a:endParaRPr>
          </a:p>
        </p:txBody>
      </p:sp>
      <p:graphicFrame>
        <p:nvGraphicFramePr>
          <p:cNvPr id="319" name="Google Shape;319;p37"/>
          <p:cNvGraphicFramePr/>
          <p:nvPr/>
        </p:nvGraphicFramePr>
        <p:xfrm>
          <a:off x="498475" y="2418718"/>
          <a:ext cx="3000000" cy="3000000"/>
        </p:xfrm>
        <a:graphic>
          <a:graphicData uri="http://schemas.openxmlformats.org/drawingml/2006/table">
            <a:tbl>
              <a:tblPr bandRow="1" firstRow="1">
                <a:noFill/>
                <a:tableStyleId>{9663176C-4BBF-4786-8901-6A58B1975FBD}</a:tableStyleId>
              </a:tblPr>
              <a:tblGrid>
                <a:gridCol w="3778250"/>
                <a:gridCol w="3778250"/>
              </a:tblGrid>
              <a:tr h="667625">
                <a:tc gridSpan="2">
                  <a:txBody>
                    <a:bodyPr/>
                    <a:lstStyle/>
                    <a:p>
                      <a:pPr indent="0" lvl="0" marL="0" marR="0" rtl="0" algn="ctr">
                        <a:spcBef>
                          <a:spcPts val="0"/>
                        </a:spcBef>
                        <a:spcAft>
                          <a:spcPts val="0"/>
                        </a:spcAft>
                        <a:buNone/>
                      </a:pPr>
                      <a:r>
                        <a:rPr b="0" lang="en-US" sz="2800">
                          <a:solidFill>
                            <a:schemeClr val="lt1"/>
                          </a:solidFill>
                          <a:latin typeface="Arimo"/>
                          <a:ea typeface="Arimo"/>
                          <a:cs typeface="Arimo"/>
                          <a:sym typeface="Arimo"/>
                        </a:rPr>
                        <a:t>Affiliates</a:t>
                      </a:r>
                      <a:endParaRPr b="0" sz="2800">
                        <a:solidFill>
                          <a:schemeClr val="lt1"/>
                        </a:solidFill>
                        <a:latin typeface="Arimo"/>
                        <a:ea typeface="Arimo"/>
                        <a:cs typeface="Arimo"/>
                        <a:sym typeface="Arimo"/>
                      </a:endParaRPr>
                    </a:p>
                  </a:txBody>
                  <a:tcPr marT="45725" marB="45725" marR="91450" marL="91450"/>
                </a:tc>
                <a:tc hMerge="1"/>
              </a:tr>
              <a:tr h="477800">
                <a:tc>
                  <a:txBody>
                    <a:bodyPr/>
                    <a:lstStyle/>
                    <a:p>
                      <a:pPr indent="0" lvl="0" marL="0" marR="0" rtl="0" algn="l">
                        <a:spcBef>
                          <a:spcPts val="0"/>
                        </a:spcBef>
                        <a:spcAft>
                          <a:spcPts val="0"/>
                        </a:spcAft>
                        <a:buNone/>
                      </a:pPr>
                      <a:r>
                        <a:rPr lang="en-US" sz="1800"/>
                        <a:t>Nepal Independent</a:t>
                      </a:r>
                      <a:r>
                        <a:rPr lang="en-US" sz="1800"/>
                        <a:t> Worker’s Union</a:t>
                      </a:r>
                      <a:endParaRPr sz="1800"/>
                    </a:p>
                  </a:txBody>
                  <a:tcPr marT="45725" marB="45725" marR="91450" marL="91450"/>
                </a:tc>
                <a:tc>
                  <a:txBody>
                    <a:bodyPr/>
                    <a:lstStyle/>
                    <a:p>
                      <a:pPr indent="0" lvl="0" marL="0" marR="0" rtl="0" algn="l">
                        <a:spcBef>
                          <a:spcPts val="0"/>
                        </a:spcBef>
                        <a:spcAft>
                          <a:spcPts val="0"/>
                        </a:spcAft>
                        <a:buNone/>
                      </a:pPr>
                      <a:r>
                        <a:rPr lang="en-US" sz="1800"/>
                        <a:t>Independent Textile and Garment Workers Union Nepal</a:t>
                      </a:r>
                      <a:endParaRPr sz="1800"/>
                    </a:p>
                  </a:txBody>
                  <a:tcPr marT="45725" marB="45725" marR="91450" marL="91450"/>
                </a:tc>
              </a:tr>
              <a:tr h="477800">
                <a:tc>
                  <a:txBody>
                    <a:bodyPr/>
                    <a:lstStyle/>
                    <a:p>
                      <a:pPr indent="0" lvl="0" marL="0" marR="0" rtl="0" algn="l">
                        <a:spcBef>
                          <a:spcPts val="0"/>
                        </a:spcBef>
                        <a:spcAft>
                          <a:spcPts val="0"/>
                        </a:spcAft>
                        <a:buNone/>
                      </a:pPr>
                      <a:r>
                        <a:rPr lang="en-US" sz="1800"/>
                        <a:t>Independent Transport Worker’s Union of Nepal</a:t>
                      </a:r>
                      <a:endParaRPr sz="1800"/>
                    </a:p>
                  </a:txBody>
                  <a:tcPr marT="45725" marB="45725" marR="91450" marL="91450"/>
                </a:tc>
                <a:tc>
                  <a:txBody>
                    <a:bodyPr/>
                    <a:lstStyle/>
                    <a:p>
                      <a:pPr indent="0" lvl="0" marL="0" marR="0" rtl="0" algn="l">
                        <a:spcBef>
                          <a:spcPts val="0"/>
                        </a:spcBef>
                        <a:spcAft>
                          <a:spcPts val="0"/>
                        </a:spcAft>
                        <a:buNone/>
                      </a:pPr>
                      <a:r>
                        <a:rPr lang="en-US" sz="1800"/>
                        <a:t>Nepal Independent Hotel</a:t>
                      </a:r>
                      <a:r>
                        <a:rPr lang="en-US" sz="1800"/>
                        <a:t> Worker’s Union</a:t>
                      </a:r>
                      <a:endParaRPr sz="1800"/>
                    </a:p>
                  </a:txBody>
                  <a:tcPr marT="45725" marB="45725" marR="91450" marL="91450"/>
                </a:tc>
              </a:tr>
              <a:tr h="477800">
                <a:tc>
                  <a:txBody>
                    <a:bodyPr/>
                    <a:lstStyle/>
                    <a:p>
                      <a:pPr indent="0" lvl="0" marL="0" marR="0" rtl="0" algn="l">
                        <a:spcBef>
                          <a:spcPts val="0"/>
                        </a:spcBef>
                        <a:spcAft>
                          <a:spcPts val="0"/>
                        </a:spcAft>
                        <a:buNone/>
                      </a:pPr>
                      <a:r>
                        <a:rPr lang="en-US" sz="1800"/>
                        <a:t>Union of Trekking, Travel &amp; Rafting Workers - Nepal</a:t>
                      </a:r>
                      <a:endParaRPr sz="1800"/>
                    </a:p>
                  </a:txBody>
                  <a:tcPr marT="45725" marB="45725" marR="91450" marL="91450"/>
                </a:tc>
                <a:tc>
                  <a:txBody>
                    <a:bodyPr/>
                    <a:lstStyle/>
                    <a:p>
                      <a:pPr indent="0" lvl="0" marL="0" marR="0" rtl="0" algn="l">
                        <a:spcBef>
                          <a:spcPts val="0"/>
                        </a:spcBef>
                        <a:spcAft>
                          <a:spcPts val="0"/>
                        </a:spcAft>
                        <a:buNone/>
                      </a:pPr>
                      <a:r>
                        <a:rPr lang="en-US" sz="1800"/>
                        <a:t>Independent Tea Plantation Workers' Union of Nepal</a:t>
                      </a:r>
                      <a:endParaRPr sz="1800"/>
                    </a:p>
                  </a:txBody>
                  <a:tcPr marT="45725" marB="45725" marR="91450" marL="91450"/>
                </a:tc>
              </a:tr>
              <a:tr h="477800">
                <a:tc>
                  <a:txBody>
                    <a:bodyPr/>
                    <a:lstStyle/>
                    <a:p>
                      <a:pPr indent="0" lvl="0" marL="0" marR="0" rtl="0" algn="l">
                        <a:spcBef>
                          <a:spcPts val="0"/>
                        </a:spcBef>
                        <a:spcAft>
                          <a:spcPts val="0"/>
                        </a:spcAft>
                        <a:buNone/>
                      </a:pPr>
                      <a:r>
                        <a:rPr lang="en-US" sz="1800"/>
                        <a:t>Federation of Agricultural Workers, Nepal</a:t>
                      </a:r>
                      <a:endParaRPr sz="1800"/>
                    </a:p>
                  </a:txBody>
                  <a:tcPr marT="45725" marB="45725" marR="91450" marL="91450"/>
                </a:tc>
                <a:tc>
                  <a:txBody>
                    <a:bodyPr/>
                    <a:lstStyle/>
                    <a:p>
                      <a:pPr indent="0" lvl="0" marL="0" marR="0" rtl="0" algn="l">
                        <a:spcBef>
                          <a:spcPts val="0"/>
                        </a:spcBef>
                        <a:spcAft>
                          <a:spcPts val="0"/>
                        </a:spcAft>
                        <a:buNone/>
                      </a:pPr>
                      <a:r>
                        <a:rPr lang="en-US" sz="1800"/>
                        <a:t>Central Women Workers' Department and special arrangements</a:t>
                      </a:r>
                      <a:endParaRPr sz="1800"/>
                    </a:p>
                  </a:txBody>
                  <a:tcPr marT="45725" marB="45725" marR="91450" marL="91450"/>
                </a:tc>
              </a:tr>
              <a:tr h="477800">
                <a:tc gridSpan="2">
                  <a:txBody>
                    <a:bodyPr/>
                    <a:lstStyle/>
                    <a:p>
                      <a:pPr indent="0" lvl="0" marL="0" marR="0" rtl="0" algn="l">
                        <a:spcBef>
                          <a:spcPts val="0"/>
                        </a:spcBef>
                        <a:spcAft>
                          <a:spcPts val="0"/>
                        </a:spcAft>
                        <a:buNone/>
                      </a:pPr>
                      <a:r>
                        <a:rPr lang="en-US" sz="1800"/>
                        <a:t>And</a:t>
                      </a:r>
                      <a:r>
                        <a:rPr lang="en-US" sz="1800"/>
                        <a:t> many more</a:t>
                      </a:r>
                      <a:endParaRPr sz="1800"/>
                    </a:p>
                  </a:txBody>
                  <a:tcPr marT="45725" marB="45725" marR="91450" marL="91450"/>
                </a:tc>
                <a:tc hMerge="1"/>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38"/>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US" sz="3600" u="none" cap="none" strike="noStrike">
                <a:solidFill>
                  <a:schemeClr val="accent1"/>
                </a:solidFill>
                <a:latin typeface="Rockwell"/>
                <a:ea typeface="Rockwell"/>
                <a:cs typeface="Rockwell"/>
                <a:sym typeface="Rockwell"/>
              </a:rPr>
              <a:t>Democratic Confederation Of Nepalese Trade Unions </a:t>
            </a:r>
            <a:endParaRPr/>
          </a:p>
        </p:txBody>
      </p:sp>
      <p:sp>
        <p:nvSpPr>
          <p:cNvPr id="325" name="Google Shape;325;p38"/>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Autofit/>
          </a:bodyPr>
          <a:lstStyle/>
          <a:p>
            <a:pPr indent="-228600" lvl="0" marL="228600" marR="0" rtl="0" algn="l">
              <a:spcBef>
                <a:spcPts val="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Established on August 14, 1997 after it broke away from NTUC.</a:t>
            </a:r>
            <a:endParaRPr/>
          </a:p>
          <a:p>
            <a:pPr indent="-228600" lvl="0" marL="228600" marR="0" rtl="0" algn="l">
              <a:spcBef>
                <a:spcPts val="200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Not directly affiliated to any political party but has relations with few political leaders.</a:t>
            </a:r>
            <a:endParaRPr b="0" i="0" sz="2000" u="none" cap="none" strike="noStrike">
              <a:solidFill>
                <a:srgbClr val="595959"/>
              </a:solidFill>
              <a:latin typeface="Rockwell"/>
              <a:ea typeface="Rockwell"/>
              <a:cs typeface="Rockwell"/>
              <a:sym typeface="Rockwe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9"/>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US" sz="3600" u="none" cap="none" strike="noStrike">
                <a:solidFill>
                  <a:schemeClr val="accent1"/>
                </a:solidFill>
                <a:latin typeface="Rockwell"/>
                <a:ea typeface="Rockwell"/>
                <a:cs typeface="Rockwell"/>
                <a:sym typeface="Rockwell"/>
              </a:rPr>
              <a:t>Democratic Confederation Of Nepalese Trade Unions </a:t>
            </a:r>
            <a:br>
              <a:rPr b="0" i="0" lang="en-US" sz="3600" u="none" cap="none" strike="noStrike">
                <a:solidFill>
                  <a:schemeClr val="accent1"/>
                </a:solidFill>
                <a:latin typeface="Rockwell"/>
                <a:ea typeface="Rockwell"/>
                <a:cs typeface="Rockwell"/>
                <a:sym typeface="Rockwell"/>
              </a:rPr>
            </a:br>
            <a:r>
              <a:rPr b="0" i="0" lang="en-US" sz="2400" u="none" cap="none" strike="noStrike">
                <a:solidFill>
                  <a:schemeClr val="accent1"/>
                </a:solidFill>
                <a:latin typeface="Rockwell"/>
                <a:ea typeface="Rockwell"/>
                <a:cs typeface="Rockwell"/>
                <a:sym typeface="Rockwell"/>
              </a:rPr>
              <a:t>…continued</a:t>
            </a:r>
            <a:endParaRPr b="0" i="0" sz="3600" u="none" cap="none" strike="noStrike">
              <a:solidFill>
                <a:schemeClr val="accent1"/>
              </a:solidFill>
              <a:latin typeface="Rockwell"/>
              <a:ea typeface="Rockwell"/>
              <a:cs typeface="Rockwell"/>
              <a:sym typeface="Rockwell"/>
            </a:endParaRPr>
          </a:p>
        </p:txBody>
      </p:sp>
      <p:graphicFrame>
        <p:nvGraphicFramePr>
          <p:cNvPr id="331" name="Google Shape;331;p39"/>
          <p:cNvGraphicFramePr/>
          <p:nvPr/>
        </p:nvGraphicFramePr>
        <p:xfrm>
          <a:off x="498475" y="2527663"/>
          <a:ext cx="3000000" cy="3000000"/>
        </p:xfrm>
        <a:graphic>
          <a:graphicData uri="http://schemas.openxmlformats.org/drawingml/2006/table">
            <a:tbl>
              <a:tblPr bandRow="1" firstRow="1">
                <a:noFill/>
                <a:tableStyleId>{9663176C-4BBF-4786-8901-6A58B1975FBD}</a:tableStyleId>
              </a:tblPr>
              <a:tblGrid>
                <a:gridCol w="3778250"/>
                <a:gridCol w="3778250"/>
              </a:tblGrid>
              <a:tr h="635875">
                <a:tc gridSpan="2">
                  <a:txBody>
                    <a:bodyPr/>
                    <a:lstStyle/>
                    <a:p>
                      <a:pPr indent="0" lvl="0" marL="0" marR="0" rtl="0" algn="ctr">
                        <a:spcBef>
                          <a:spcPts val="0"/>
                        </a:spcBef>
                        <a:spcAft>
                          <a:spcPts val="0"/>
                        </a:spcAft>
                        <a:buNone/>
                      </a:pPr>
                      <a:r>
                        <a:rPr b="0" lang="en-US" sz="2800">
                          <a:solidFill>
                            <a:schemeClr val="lt1"/>
                          </a:solidFill>
                          <a:latin typeface="Arimo"/>
                          <a:ea typeface="Arimo"/>
                          <a:cs typeface="Arimo"/>
                          <a:sym typeface="Arimo"/>
                        </a:rPr>
                        <a:t>Affiliates</a:t>
                      </a:r>
                      <a:endParaRPr b="0" sz="2800">
                        <a:solidFill>
                          <a:schemeClr val="lt1"/>
                        </a:solidFill>
                        <a:latin typeface="Arimo"/>
                        <a:ea typeface="Arimo"/>
                        <a:cs typeface="Arimo"/>
                        <a:sym typeface="Arimo"/>
                      </a:endParaRPr>
                    </a:p>
                  </a:txBody>
                  <a:tcPr marT="45725" marB="45725" marR="91450" marL="91450"/>
                </a:tc>
                <a:tc hMerge="1"/>
              </a:tr>
              <a:tr h="455100">
                <a:tc>
                  <a:txBody>
                    <a:bodyPr/>
                    <a:lstStyle/>
                    <a:p>
                      <a:pPr indent="0" lvl="0" marL="0" marR="0" rtl="0" algn="l">
                        <a:spcBef>
                          <a:spcPts val="0"/>
                        </a:spcBef>
                        <a:spcAft>
                          <a:spcPts val="0"/>
                        </a:spcAft>
                        <a:buNone/>
                      </a:pPr>
                      <a:r>
                        <a:rPr lang="en-US" sz="1800"/>
                        <a:t>Construction and Allied Workers' Union of Nepal</a:t>
                      </a:r>
                      <a:endParaRPr sz="1800"/>
                    </a:p>
                  </a:txBody>
                  <a:tcPr marT="45725" marB="45725" marR="91450" marL="91450"/>
                </a:tc>
                <a:tc>
                  <a:txBody>
                    <a:bodyPr/>
                    <a:lstStyle/>
                    <a:p>
                      <a:pPr indent="0" lvl="0" marL="0" marR="0" rtl="0" algn="l">
                        <a:spcBef>
                          <a:spcPts val="0"/>
                        </a:spcBef>
                        <a:spcAft>
                          <a:spcPts val="0"/>
                        </a:spcAft>
                        <a:buNone/>
                      </a:pPr>
                      <a:r>
                        <a:rPr lang="en-US" sz="1800"/>
                        <a:t>Nepal Custom and Airport Workers' Union</a:t>
                      </a:r>
                      <a:endParaRPr sz="1800"/>
                    </a:p>
                  </a:txBody>
                  <a:tcPr marT="45725" marB="45725" marR="91450" marL="91450"/>
                </a:tc>
              </a:tr>
              <a:tr h="455100">
                <a:tc>
                  <a:txBody>
                    <a:bodyPr/>
                    <a:lstStyle/>
                    <a:p>
                      <a:pPr indent="0" lvl="0" marL="0" marR="0" rtl="0" algn="l">
                        <a:spcBef>
                          <a:spcPts val="0"/>
                        </a:spcBef>
                        <a:spcAft>
                          <a:spcPts val="0"/>
                        </a:spcAft>
                        <a:buNone/>
                      </a:pPr>
                      <a:r>
                        <a:rPr lang="en-US" sz="1800"/>
                        <a:t>Nepal Film Workers' Union</a:t>
                      </a:r>
                      <a:endParaRPr sz="1800"/>
                    </a:p>
                  </a:txBody>
                  <a:tcPr marT="45725" marB="45725" marR="91450" marL="91450"/>
                </a:tc>
                <a:tc>
                  <a:txBody>
                    <a:bodyPr/>
                    <a:lstStyle/>
                    <a:p>
                      <a:pPr indent="0" lvl="0" marL="0" marR="0" rtl="0" algn="l">
                        <a:spcBef>
                          <a:spcPts val="0"/>
                        </a:spcBef>
                        <a:spcAft>
                          <a:spcPts val="0"/>
                        </a:spcAft>
                        <a:buNone/>
                      </a:pPr>
                      <a:r>
                        <a:rPr lang="en-US" sz="1800"/>
                        <a:t>Nepal Commercial Workers' Union</a:t>
                      </a:r>
                      <a:endParaRPr sz="1800"/>
                    </a:p>
                  </a:txBody>
                  <a:tcPr marT="45725" marB="45725" marR="91450" marL="91450"/>
                </a:tc>
              </a:tr>
              <a:tr h="455100">
                <a:tc>
                  <a:txBody>
                    <a:bodyPr/>
                    <a:lstStyle/>
                    <a:p>
                      <a:pPr indent="0" lvl="0" marL="0" marR="0" rtl="0" algn="l">
                        <a:spcBef>
                          <a:spcPts val="0"/>
                        </a:spcBef>
                        <a:spcAft>
                          <a:spcPts val="0"/>
                        </a:spcAft>
                        <a:buNone/>
                      </a:pPr>
                      <a:r>
                        <a:rPr lang="en-US" sz="1800"/>
                        <a:t>Nepal Small Hotel and Restaurant Workers' Union</a:t>
                      </a:r>
                      <a:endParaRPr sz="1800"/>
                    </a:p>
                  </a:txBody>
                  <a:tcPr marT="45725" marB="45725" marR="91450" marL="91450"/>
                </a:tc>
                <a:tc>
                  <a:txBody>
                    <a:bodyPr/>
                    <a:lstStyle/>
                    <a:p>
                      <a:pPr indent="0" lvl="0" marL="0" marR="0" rtl="0" algn="l">
                        <a:spcBef>
                          <a:spcPts val="0"/>
                        </a:spcBef>
                        <a:spcAft>
                          <a:spcPts val="0"/>
                        </a:spcAft>
                        <a:buNone/>
                      </a:pPr>
                      <a:r>
                        <a:rPr lang="en-US" sz="1800"/>
                        <a:t>Nepal Printing Press Workers' Union</a:t>
                      </a:r>
                      <a:endParaRPr sz="1800"/>
                    </a:p>
                  </a:txBody>
                  <a:tcPr marT="45725" marB="45725" marR="91450" marL="91450"/>
                </a:tc>
              </a:tr>
              <a:tr h="455100">
                <a:tc>
                  <a:txBody>
                    <a:bodyPr/>
                    <a:lstStyle/>
                    <a:p>
                      <a:pPr indent="0" lvl="0" marL="0" marR="0" rtl="0" algn="l">
                        <a:spcBef>
                          <a:spcPts val="0"/>
                        </a:spcBef>
                        <a:spcAft>
                          <a:spcPts val="0"/>
                        </a:spcAft>
                        <a:buNone/>
                      </a:pPr>
                      <a:r>
                        <a:rPr lang="en-US" sz="1800"/>
                        <a:t>Nepal Factory Workers' Union</a:t>
                      </a:r>
                      <a:endParaRPr sz="1800"/>
                    </a:p>
                  </a:txBody>
                  <a:tcPr marT="45725" marB="45725" marR="91450" marL="91450"/>
                </a:tc>
                <a:tc>
                  <a:txBody>
                    <a:bodyPr/>
                    <a:lstStyle/>
                    <a:p>
                      <a:pPr indent="0" lvl="0" marL="0" marR="0" rtl="0" algn="l">
                        <a:spcBef>
                          <a:spcPts val="0"/>
                        </a:spcBef>
                        <a:spcAft>
                          <a:spcPts val="0"/>
                        </a:spcAft>
                        <a:buNone/>
                      </a:pPr>
                      <a:r>
                        <a:rPr lang="en-US" sz="1800"/>
                        <a:t>Nepal Automobile Workers' Union</a:t>
                      </a:r>
                      <a:endParaRPr sz="1800"/>
                    </a:p>
                  </a:txBody>
                  <a:tcPr marT="45725" marB="45725" marR="91450" marL="91450"/>
                </a:tc>
              </a:tr>
              <a:tr h="455100">
                <a:tc gridSpan="2">
                  <a:txBody>
                    <a:bodyPr/>
                    <a:lstStyle/>
                    <a:p>
                      <a:pPr indent="0" lvl="0" marL="0" marR="0" rtl="0" algn="l">
                        <a:spcBef>
                          <a:spcPts val="0"/>
                        </a:spcBef>
                        <a:spcAft>
                          <a:spcPts val="0"/>
                        </a:spcAft>
                        <a:buNone/>
                      </a:pPr>
                      <a:r>
                        <a:rPr lang="en-US" sz="1800"/>
                        <a:t>Many More</a:t>
                      </a:r>
                      <a:endParaRPr sz="1800"/>
                    </a:p>
                  </a:txBody>
                  <a:tcPr marT="45725" marB="45725" marR="91450" marL="91450"/>
                </a:tc>
                <a:tc hMerge="1"/>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0"/>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US" sz="3600" u="none" cap="none" strike="noStrike">
                <a:solidFill>
                  <a:schemeClr val="accent1"/>
                </a:solidFill>
                <a:latin typeface="Rockwell"/>
                <a:ea typeface="Rockwell"/>
                <a:cs typeface="Rockwell"/>
                <a:sym typeface="Rockwell"/>
              </a:rPr>
              <a:t>Collective Bargaining</a:t>
            </a:r>
            <a:endParaRPr b="0" i="0" sz="3600" u="none" cap="none" strike="noStrike">
              <a:solidFill>
                <a:schemeClr val="accent1"/>
              </a:solidFill>
              <a:latin typeface="Rockwell"/>
              <a:ea typeface="Rockwell"/>
              <a:cs typeface="Rockwell"/>
              <a:sym typeface="Rockwell"/>
            </a:endParaRPr>
          </a:p>
        </p:txBody>
      </p:sp>
      <p:sp>
        <p:nvSpPr>
          <p:cNvPr id="337" name="Google Shape;337;p40"/>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Autofit/>
          </a:bodyPr>
          <a:lstStyle/>
          <a:p>
            <a:pPr indent="-228600" lvl="0" marL="228600" marR="0" rtl="0" algn="just">
              <a:spcBef>
                <a:spcPts val="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Collective Bargaining is a process in which the representatives of a Labour organization &amp; the representatives of business organization meet and attempt to negotiate a contract or agreement, which specifies the nature of employee-employer union relationship”.</a:t>
            </a:r>
            <a:endParaRPr b="0" i="0" sz="1800" u="none" cap="none" strike="noStrike">
              <a:solidFill>
                <a:srgbClr val="595959"/>
              </a:solidFill>
              <a:latin typeface="Rockwell"/>
              <a:ea typeface="Rockwell"/>
              <a:cs typeface="Rockwell"/>
              <a:sym typeface="Rockwell"/>
            </a:endParaRPr>
          </a:p>
          <a:p>
            <a:pPr indent="-228600" lvl="0" marL="228600" marR="0" rtl="0" algn="just">
              <a:lnSpc>
                <a:spcPct val="90000"/>
              </a:lnSpc>
              <a:spcBef>
                <a:spcPts val="200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It is the process of negotiation between firm’s and workers’ representatives for the purpose of establishing mutually agreeable conditions of employment</a:t>
            </a:r>
            <a:endParaRPr b="0" i="0" sz="2000" u="none" cap="none" strike="noStrike">
              <a:solidFill>
                <a:srgbClr val="595959"/>
              </a:solidFill>
              <a:latin typeface="Rockwell"/>
              <a:ea typeface="Rockwell"/>
              <a:cs typeface="Rockwell"/>
              <a:sym typeface="Rockwell"/>
            </a:endParaRPr>
          </a:p>
          <a:p>
            <a:pPr indent="-228600" lvl="0" marL="228600" marR="0" rtl="0" algn="just">
              <a:lnSpc>
                <a:spcPct val="90000"/>
              </a:lnSpc>
              <a:spcBef>
                <a:spcPts val="200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It is a technique adopted by two parties to reach an understanding acceptable to both through the process of discussion and negotiation</a:t>
            </a:r>
            <a:endParaRPr/>
          </a:p>
          <a:p>
            <a:pPr indent="-133350" lvl="0" marL="228600" marR="0" rtl="0" algn="l">
              <a:spcBef>
                <a:spcPts val="2000"/>
              </a:spcBef>
              <a:spcAft>
                <a:spcPts val="0"/>
              </a:spcAft>
              <a:buClr>
                <a:schemeClr val="accent1"/>
              </a:buClr>
              <a:buSzPts val="1500"/>
              <a:buFont typeface="Noto Sans Symbols"/>
              <a:buNone/>
            </a:pPr>
            <a:r>
              <a:t/>
            </a:r>
            <a:endParaRPr b="0" i="0" sz="2000" u="none" cap="none" strike="noStrike">
              <a:solidFill>
                <a:srgbClr val="595959"/>
              </a:solidFill>
              <a:latin typeface="Rockwell"/>
              <a:ea typeface="Rockwell"/>
              <a:cs typeface="Rockwell"/>
              <a:sym typeface="Rockwe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US" sz="3600" u="none" cap="none" strike="noStrike">
                <a:solidFill>
                  <a:schemeClr val="accent1"/>
                </a:solidFill>
                <a:latin typeface="Rockwell"/>
                <a:ea typeface="Rockwell"/>
                <a:cs typeface="Rockwell"/>
                <a:sym typeface="Rockwell"/>
              </a:rPr>
              <a:t>Labor Relations</a:t>
            </a:r>
            <a:endParaRPr b="0" i="0" sz="3600" u="none" cap="none" strike="noStrike">
              <a:solidFill>
                <a:schemeClr val="accent1"/>
              </a:solidFill>
              <a:latin typeface="Rockwell"/>
              <a:ea typeface="Rockwell"/>
              <a:cs typeface="Rockwell"/>
              <a:sym typeface="Rockwell"/>
            </a:endParaRPr>
          </a:p>
        </p:txBody>
      </p:sp>
      <p:sp>
        <p:nvSpPr>
          <p:cNvPr id="213" name="Google Shape;213;p23"/>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Autofit/>
          </a:bodyPr>
          <a:lstStyle/>
          <a:p>
            <a:pPr indent="-228600" lvl="0" marL="228600" marR="0" rtl="0" algn="l">
              <a:spcBef>
                <a:spcPts val="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Labor relation refers to the system in which employers, employees and their representatives and government interact to situate the ground rules for the governance of work relationship.</a:t>
            </a:r>
            <a:endParaRPr/>
          </a:p>
          <a:p>
            <a:pPr indent="-133350" lvl="0" marL="228600" marR="0" rtl="0" algn="l">
              <a:spcBef>
                <a:spcPts val="2000"/>
              </a:spcBef>
              <a:spcAft>
                <a:spcPts val="0"/>
              </a:spcAft>
              <a:buClr>
                <a:schemeClr val="accent1"/>
              </a:buClr>
              <a:buSzPts val="1500"/>
              <a:buFont typeface="Noto Sans Symbols"/>
              <a:buNone/>
            </a:pPr>
            <a:r>
              <a:t/>
            </a:r>
            <a:endParaRPr b="0" i="0" sz="2000" u="none" cap="none" strike="noStrike">
              <a:solidFill>
                <a:srgbClr val="595959"/>
              </a:solidFill>
              <a:latin typeface="Rockwell"/>
              <a:ea typeface="Rockwell"/>
              <a:cs typeface="Rockwell"/>
              <a:sym typeface="Rockwell"/>
            </a:endParaRPr>
          </a:p>
        </p:txBody>
      </p:sp>
      <p:pic>
        <p:nvPicPr>
          <p:cNvPr descr="C:\Users\Subedi\Desktop\th.jpg" id="214" name="Google Shape;214;p23"/>
          <p:cNvPicPr preferRelativeResize="0"/>
          <p:nvPr/>
        </p:nvPicPr>
        <p:blipFill rotWithShape="1">
          <a:blip r:embed="rId3">
            <a:alphaModFix/>
          </a:blip>
          <a:srcRect b="0" l="0" r="0" t="0"/>
          <a:stretch/>
        </p:blipFill>
        <p:spPr>
          <a:xfrm>
            <a:off x="2057400" y="4267200"/>
            <a:ext cx="4495800" cy="1981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1"/>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US" sz="3600" u="none" cap="none" strike="noStrike">
                <a:solidFill>
                  <a:schemeClr val="accent1"/>
                </a:solidFill>
                <a:latin typeface="Rockwell"/>
                <a:ea typeface="Rockwell"/>
                <a:cs typeface="Rockwell"/>
                <a:sym typeface="Rockwell"/>
              </a:rPr>
              <a:t>Process of Collective Bargaining</a:t>
            </a:r>
            <a:endParaRPr/>
          </a:p>
        </p:txBody>
      </p:sp>
      <p:sp>
        <p:nvSpPr>
          <p:cNvPr id="343" name="Google Shape;343;p41"/>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Autofit/>
          </a:bodyPr>
          <a:lstStyle/>
          <a:p>
            <a:pPr indent="-228600" lvl="0" marL="228600" marR="0" rtl="0" algn="l">
              <a:spcBef>
                <a:spcPts val="0"/>
              </a:spcBef>
              <a:spcAft>
                <a:spcPts val="0"/>
              </a:spcAft>
              <a:buClr>
                <a:schemeClr val="accent1"/>
              </a:buClr>
              <a:buSzPts val="1500"/>
              <a:buFont typeface="Noto Sans Symbols"/>
              <a:buChar char="■"/>
            </a:pPr>
            <a:r>
              <a:rPr b="1" i="0" lang="en-US" sz="2000" u="none" cap="none" strike="noStrike">
                <a:solidFill>
                  <a:srgbClr val="595959"/>
                </a:solidFill>
                <a:latin typeface="Rockwell"/>
                <a:ea typeface="Rockwell"/>
                <a:cs typeface="Rockwell"/>
                <a:sym typeface="Rockwell"/>
              </a:rPr>
              <a:t>Definition:</a:t>
            </a:r>
            <a:r>
              <a:rPr b="0" i="0" lang="en-US" sz="2000" u="none" cap="none" strike="noStrike">
                <a:solidFill>
                  <a:srgbClr val="595959"/>
                </a:solidFill>
                <a:latin typeface="Rockwell"/>
                <a:ea typeface="Rockwell"/>
                <a:cs typeface="Rockwell"/>
                <a:sym typeface="Rockwell"/>
              </a:rPr>
              <a:t> The</a:t>
            </a:r>
            <a:r>
              <a:rPr b="1" i="0" lang="en-US" sz="2000" u="none" cap="none" strike="noStrike">
                <a:solidFill>
                  <a:srgbClr val="595959"/>
                </a:solidFill>
                <a:latin typeface="Rockwell"/>
                <a:ea typeface="Rockwell"/>
                <a:cs typeface="Rockwell"/>
                <a:sym typeface="Rockwell"/>
              </a:rPr>
              <a:t> Collective Bargaining</a:t>
            </a:r>
            <a:r>
              <a:rPr b="0" i="0" lang="en-US" sz="2000" u="none" cap="none" strike="noStrike">
                <a:solidFill>
                  <a:srgbClr val="595959"/>
                </a:solidFill>
                <a:latin typeface="Rockwell"/>
                <a:ea typeface="Rockwell"/>
                <a:cs typeface="Rockwell"/>
                <a:sym typeface="Rockwell"/>
              </a:rPr>
              <a:t> is a technique to reach a mutual agreement between the employer and the employee. Here the representatives of both the parties viz. The union and the employer meet and discuss the economic issues such as wage, bonus, number of working hours and other employment terms.</a:t>
            </a:r>
            <a:endParaRPr/>
          </a:p>
          <a:p>
            <a:pPr indent="-133350" lvl="0" marL="228600" marR="0" rtl="0" algn="l">
              <a:spcBef>
                <a:spcPts val="2000"/>
              </a:spcBef>
              <a:spcAft>
                <a:spcPts val="0"/>
              </a:spcAft>
              <a:buClr>
                <a:schemeClr val="accent1"/>
              </a:buClr>
              <a:buSzPts val="1500"/>
              <a:buFont typeface="Noto Sans Symbols"/>
              <a:buNone/>
            </a:pPr>
            <a:r>
              <a:t/>
            </a:r>
            <a:endParaRPr b="0" i="0" sz="2000" u="none" cap="none" strike="noStrike">
              <a:solidFill>
                <a:srgbClr val="595959"/>
              </a:solidFill>
              <a:latin typeface="Rockwell"/>
              <a:ea typeface="Rockwell"/>
              <a:cs typeface="Rockwell"/>
              <a:sym typeface="Rockwell"/>
            </a:endParaRPr>
          </a:p>
          <a:p>
            <a:pPr indent="-133350" lvl="0" marL="228600" marR="0" rtl="0" algn="l">
              <a:spcBef>
                <a:spcPts val="2000"/>
              </a:spcBef>
              <a:spcAft>
                <a:spcPts val="0"/>
              </a:spcAft>
              <a:buClr>
                <a:schemeClr val="accent1"/>
              </a:buClr>
              <a:buSzPts val="1500"/>
              <a:buFont typeface="Noto Sans Symbols"/>
              <a:buNone/>
            </a:pPr>
            <a:r>
              <a:t/>
            </a:r>
            <a:endParaRPr b="0" i="0" sz="2000" u="none" cap="none" strike="noStrike">
              <a:solidFill>
                <a:srgbClr val="595959"/>
              </a:solidFill>
              <a:latin typeface="Rockwell"/>
              <a:ea typeface="Rockwell"/>
              <a:cs typeface="Rockwell"/>
              <a:sym typeface="Rockwe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2"/>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US" sz="3600" u="none" cap="none" strike="noStrike">
                <a:solidFill>
                  <a:schemeClr val="accent1"/>
                </a:solidFill>
                <a:latin typeface="Rockwell"/>
                <a:ea typeface="Rockwell"/>
                <a:cs typeface="Rockwell"/>
                <a:sym typeface="Rockwell"/>
              </a:rPr>
              <a:t>Process of Collective Bargaining</a:t>
            </a:r>
            <a:endParaRPr/>
          </a:p>
        </p:txBody>
      </p:sp>
      <p:pic>
        <p:nvPicPr>
          <p:cNvPr id="349" name="Google Shape;349;p42"/>
          <p:cNvPicPr preferRelativeResize="0"/>
          <p:nvPr>
            <p:ph idx="1" type="body"/>
          </p:nvPr>
        </p:nvPicPr>
        <p:blipFill rotWithShape="1">
          <a:blip r:embed="rId3">
            <a:alphaModFix/>
          </a:blip>
          <a:srcRect b="-6982" l="0" r="0" t="-6983"/>
          <a:stretch/>
        </p:blipFill>
        <p:spPr>
          <a:xfrm>
            <a:off x="1023938" y="1216025"/>
            <a:ext cx="6429375" cy="5641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3"/>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US" sz="3600" u="none" cap="none" strike="noStrike">
                <a:solidFill>
                  <a:schemeClr val="accent1"/>
                </a:solidFill>
                <a:latin typeface="Rockwell"/>
                <a:ea typeface="Rockwell"/>
                <a:cs typeface="Rockwell"/>
                <a:sym typeface="Rockwell"/>
              </a:rPr>
              <a:t>Issues of Collective Bargaining</a:t>
            </a:r>
            <a:endParaRPr/>
          </a:p>
        </p:txBody>
      </p:sp>
      <p:sp>
        <p:nvSpPr>
          <p:cNvPr id="355" name="Google Shape;355;p43"/>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Autofit/>
          </a:bodyPr>
          <a:lstStyle/>
          <a:p>
            <a:pPr indent="-228600" lvl="0" marL="228600" marR="0" rtl="0" algn="l">
              <a:lnSpc>
                <a:spcPct val="80000"/>
              </a:lnSpc>
              <a:spcBef>
                <a:spcPts val="0"/>
              </a:spcBef>
              <a:spcAft>
                <a:spcPts val="0"/>
              </a:spcAft>
              <a:buClr>
                <a:schemeClr val="accent1"/>
              </a:buClr>
              <a:buSzPts val="1388"/>
              <a:buFont typeface="Noto Sans Symbols"/>
              <a:buChar char="■"/>
            </a:pPr>
            <a:r>
              <a:rPr b="0" i="0" lang="en-US" sz="1850" u="none" cap="none" strike="noStrike">
                <a:solidFill>
                  <a:srgbClr val="595959"/>
                </a:solidFill>
                <a:latin typeface="Rockwell"/>
                <a:ea typeface="Rockwell"/>
                <a:cs typeface="Rockwell"/>
                <a:sym typeface="Rockwell"/>
              </a:rPr>
              <a:t>Mandatory Issues:</a:t>
            </a:r>
            <a:br>
              <a:rPr b="0" i="0" lang="en-US" sz="1850" u="none" cap="none" strike="noStrike">
                <a:solidFill>
                  <a:srgbClr val="595959"/>
                </a:solidFill>
                <a:latin typeface="Rockwell"/>
                <a:ea typeface="Rockwell"/>
                <a:cs typeface="Rockwell"/>
                <a:sym typeface="Rockwell"/>
              </a:rPr>
            </a:br>
            <a:r>
              <a:rPr b="0" i="0" lang="en-US" sz="1665" u="none" cap="none" strike="noStrike">
                <a:solidFill>
                  <a:srgbClr val="595959"/>
                </a:solidFill>
                <a:latin typeface="Rockwell"/>
                <a:ea typeface="Rockwell"/>
                <a:cs typeface="Rockwell"/>
                <a:sym typeface="Rockwell"/>
              </a:rPr>
              <a:t>Compensation Packages</a:t>
            </a:r>
            <a:r>
              <a:rPr b="0" i="0" lang="en-US" sz="1850" u="none" cap="none" strike="noStrike">
                <a:solidFill>
                  <a:srgbClr val="595959"/>
                </a:solidFill>
                <a:latin typeface="Rockwell"/>
                <a:ea typeface="Rockwell"/>
                <a:cs typeface="Rockwell"/>
                <a:sym typeface="Rockwell"/>
              </a:rPr>
              <a:t>, </a:t>
            </a:r>
            <a:r>
              <a:rPr b="0" i="0" lang="en-US" sz="1665" u="none" cap="none" strike="noStrike">
                <a:solidFill>
                  <a:srgbClr val="595959"/>
                </a:solidFill>
                <a:latin typeface="Rockwell"/>
                <a:ea typeface="Rockwell"/>
                <a:cs typeface="Rockwell"/>
                <a:sym typeface="Rockwell"/>
              </a:rPr>
              <a:t>Worker's Rights, Employer Rights, Arbitration.</a:t>
            </a:r>
            <a:endParaRPr b="0" i="0" sz="1665" u="none" cap="none" strike="noStrike">
              <a:solidFill>
                <a:srgbClr val="595959"/>
              </a:solidFill>
              <a:latin typeface="Rockwell"/>
              <a:ea typeface="Rockwell"/>
              <a:cs typeface="Rockwell"/>
              <a:sym typeface="Rockwell"/>
            </a:endParaRPr>
          </a:p>
          <a:p>
            <a:pPr indent="-228600" lvl="0" marL="228600" marR="0" rtl="0" algn="l">
              <a:lnSpc>
                <a:spcPct val="80000"/>
              </a:lnSpc>
              <a:spcBef>
                <a:spcPts val="2000"/>
              </a:spcBef>
              <a:spcAft>
                <a:spcPts val="0"/>
              </a:spcAft>
              <a:buClr>
                <a:schemeClr val="accent1"/>
              </a:buClr>
              <a:buSzPts val="1388"/>
              <a:buFont typeface="Noto Sans Symbols"/>
              <a:buChar char="■"/>
            </a:pPr>
            <a:r>
              <a:rPr b="0" i="0" lang="en-US" sz="1850" u="none" cap="none" strike="noStrike">
                <a:solidFill>
                  <a:srgbClr val="595959"/>
                </a:solidFill>
                <a:latin typeface="Rockwell"/>
                <a:ea typeface="Rockwell"/>
                <a:cs typeface="Rockwell"/>
                <a:sym typeface="Rockwell"/>
              </a:rPr>
              <a:t>Illegal Issues:</a:t>
            </a:r>
            <a:br>
              <a:rPr b="0" i="0" lang="en-US" sz="1850" u="none" cap="none" strike="noStrike">
                <a:solidFill>
                  <a:srgbClr val="595959"/>
                </a:solidFill>
                <a:latin typeface="Rockwell"/>
                <a:ea typeface="Rockwell"/>
                <a:cs typeface="Rockwell"/>
                <a:sym typeface="Rockwell"/>
              </a:rPr>
            </a:br>
            <a:r>
              <a:rPr b="0" i="0" lang="en-US" sz="1850" u="none" cap="none" strike="noStrike">
                <a:solidFill>
                  <a:srgbClr val="595959"/>
                </a:solidFill>
                <a:latin typeface="Rockwell"/>
                <a:ea typeface="Rockwell"/>
                <a:cs typeface="Rockwell"/>
                <a:sym typeface="Rockwell"/>
              </a:rPr>
              <a:t>Closed shop,  Different wage rate for same level of employees, Separation of employees based on race.</a:t>
            </a:r>
            <a:endParaRPr b="0" i="0" sz="2220" u="none" cap="none" strike="noStrike">
              <a:solidFill>
                <a:srgbClr val="595959"/>
              </a:solidFill>
              <a:latin typeface="Rockwell"/>
              <a:ea typeface="Rockwell"/>
              <a:cs typeface="Rockwell"/>
              <a:sym typeface="Rockwell"/>
            </a:endParaRPr>
          </a:p>
          <a:p>
            <a:pPr indent="-228600" lvl="0" marL="228600" marR="0" rtl="0" algn="l">
              <a:lnSpc>
                <a:spcPct val="80000"/>
              </a:lnSpc>
              <a:spcBef>
                <a:spcPts val="2000"/>
              </a:spcBef>
              <a:spcAft>
                <a:spcPts val="0"/>
              </a:spcAft>
              <a:buClr>
                <a:schemeClr val="accent1"/>
              </a:buClr>
              <a:buSzPts val="1388"/>
              <a:buFont typeface="Noto Sans Symbols"/>
              <a:buChar char="■"/>
            </a:pPr>
            <a:r>
              <a:rPr b="0" i="0" lang="en-US" sz="1850" u="none" cap="none" strike="noStrike">
                <a:solidFill>
                  <a:srgbClr val="595959"/>
                </a:solidFill>
                <a:latin typeface="Rockwell"/>
                <a:ea typeface="Rockwell"/>
                <a:cs typeface="Rockwell"/>
                <a:sym typeface="Rockwell"/>
              </a:rPr>
              <a:t>Voluntary Issues:</a:t>
            </a:r>
            <a:br>
              <a:rPr b="0" i="0" lang="en-US" sz="1850" u="none" cap="none" strike="noStrike">
                <a:solidFill>
                  <a:srgbClr val="595959"/>
                </a:solidFill>
                <a:latin typeface="Rockwell"/>
                <a:ea typeface="Rockwell"/>
                <a:cs typeface="Rockwell"/>
                <a:sym typeface="Rockwell"/>
              </a:rPr>
            </a:br>
            <a:r>
              <a:rPr b="0" i="0" lang="en-US" sz="1850" u="none" cap="none" strike="noStrike">
                <a:solidFill>
                  <a:srgbClr val="595959"/>
                </a:solidFill>
                <a:latin typeface="Rockwell"/>
                <a:ea typeface="Rockwell"/>
                <a:cs typeface="Rockwell"/>
                <a:sym typeface="Rockwell"/>
              </a:rPr>
              <a:t>Union affairs , Indemnity bonds, Pension benefits</a:t>
            </a:r>
            <a:endParaRPr/>
          </a:p>
          <a:p>
            <a:pPr indent="-149304" lvl="0" marL="228600" marR="0" rtl="0" algn="l">
              <a:lnSpc>
                <a:spcPct val="80000"/>
              </a:lnSpc>
              <a:spcBef>
                <a:spcPts val="2000"/>
              </a:spcBef>
              <a:spcAft>
                <a:spcPts val="0"/>
              </a:spcAft>
              <a:buClr>
                <a:schemeClr val="accent1"/>
              </a:buClr>
              <a:buSzPts val="1249"/>
              <a:buFont typeface="Noto Sans Symbols"/>
              <a:buNone/>
            </a:pPr>
            <a:r>
              <a:t/>
            </a:r>
            <a:endParaRPr b="0" i="0" sz="1665" u="none" cap="none" strike="noStrike">
              <a:solidFill>
                <a:srgbClr val="595959"/>
              </a:solidFill>
              <a:latin typeface="Rockwell"/>
              <a:ea typeface="Rockwell"/>
              <a:cs typeface="Rockwell"/>
              <a:sym typeface="Rockwell"/>
            </a:endParaRPr>
          </a:p>
          <a:p>
            <a:pPr indent="-149304" lvl="0" marL="228600" marR="0" rtl="0" algn="l">
              <a:lnSpc>
                <a:spcPct val="80000"/>
              </a:lnSpc>
              <a:spcBef>
                <a:spcPts val="2000"/>
              </a:spcBef>
              <a:spcAft>
                <a:spcPts val="0"/>
              </a:spcAft>
              <a:buClr>
                <a:schemeClr val="accent1"/>
              </a:buClr>
              <a:buSzPts val="1249"/>
              <a:buFont typeface="Noto Sans Symbols"/>
              <a:buNone/>
            </a:pPr>
            <a:r>
              <a:t/>
            </a:r>
            <a:endParaRPr b="0" i="0" sz="1665" u="none" cap="none" strike="noStrike">
              <a:solidFill>
                <a:srgbClr val="595959"/>
              </a:solidFill>
              <a:latin typeface="Rockwell"/>
              <a:ea typeface="Rockwell"/>
              <a:cs typeface="Rockwell"/>
              <a:sym typeface="Rockwell"/>
            </a:endParaRPr>
          </a:p>
          <a:p>
            <a:pPr indent="-140493" lvl="0" marL="228600" marR="0" rtl="0" algn="l">
              <a:lnSpc>
                <a:spcPct val="80000"/>
              </a:lnSpc>
              <a:spcBef>
                <a:spcPts val="2000"/>
              </a:spcBef>
              <a:spcAft>
                <a:spcPts val="0"/>
              </a:spcAft>
              <a:buClr>
                <a:schemeClr val="accent1"/>
              </a:buClr>
              <a:buSzPts val="1388"/>
              <a:buFont typeface="Noto Sans Symbols"/>
              <a:buNone/>
            </a:pPr>
            <a:r>
              <a:t/>
            </a:r>
            <a:endParaRPr b="0" i="0" sz="1850" u="none" cap="none" strike="noStrike">
              <a:solidFill>
                <a:srgbClr val="595959"/>
              </a:solidFill>
              <a:latin typeface="Rockwell"/>
              <a:ea typeface="Rockwell"/>
              <a:cs typeface="Rockwell"/>
              <a:sym typeface="Rockwell"/>
            </a:endParaRPr>
          </a:p>
          <a:p>
            <a:pPr indent="0" lvl="0" marL="0" marR="0" rtl="0" algn="l">
              <a:lnSpc>
                <a:spcPct val="80000"/>
              </a:lnSpc>
              <a:spcBef>
                <a:spcPts val="2000"/>
              </a:spcBef>
              <a:spcAft>
                <a:spcPts val="0"/>
              </a:spcAft>
              <a:buClr>
                <a:schemeClr val="accent1"/>
              </a:buClr>
              <a:buSzPts val="1388"/>
              <a:buFont typeface="Noto Sans Symbols"/>
              <a:buNone/>
            </a:pPr>
            <a:r>
              <a:rPr b="0" i="0" lang="en-US" sz="1850" u="none" cap="none" strike="noStrike">
                <a:solidFill>
                  <a:srgbClr val="595959"/>
                </a:solidFill>
                <a:latin typeface="Rockwell"/>
                <a:ea typeface="Rockwell"/>
                <a:cs typeface="Rockwell"/>
                <a:sym typeface="Rockwell"/>
              </a:rPr>
              <a:t> </a:t>
            </a:r>
            <a:endParaRPr/>
          </a:p>
          <a:p>
            <a:pPr indent="-140493" lvl="0" marL="228600" marR="0" rtl="0" algn="l">
              <a:lnSpc>
                <a:spcPct val="80000"/>
              </a:lnSpc>
              <a:spcBef>
                <a:spcPts val="2000"/>
              </a:spcBef>
              <a:spcAft>
                <a:spcPts val="0"/>
              </a:spcAft>
              <a:buClr>
                <a:schemeClr val="accent1"/>
              </a:buClr>
              <a:buSzPts val="1388"/>
              <a:buFont typeface="Noto Sans Symbols"/>
              <a:buNone/>
            </a:pPr>
            <a:r>
              <a:t/>
            </a:r>
            <a:endParaRPr b="0" i="0" sz="1850" u="none" cap="none" strike="noStrike">
              <a:solidFill>
                <a:srgbClr val="595959"/>
              </a:solidFill>
              <a:latin typeface="Rockwell"/>
              <a:ea typeface="Rockwell"/>
              <a:cs typeface="Rockwell"/>
              <a:sym typeface="Rockwell"/>
            </a:endParaRPr>
          </a:p>
          <a:p>
            <a:pPr indent="-140493" lvl="0" marL="228600" marR="0" rtl="0" algn="l">
              <a:lnSpc>
                <a:spcPct val="80000"/>
              </a:lnSpc>
              <a:spcBef>
                <a:spcPts val="2000"/>
              </a:spcBef>
              <a:spcAft>
                <a:spcPts val="0"/>
              </a:spcAft>
              <a:buClr>
                <a:schemeClr val="accent1"/>
              </a:buClr>
              <a:buSzPts val="1388"/>
              <a:buFont typeface="Noto Sans Symbols"/>
              <a:buNone/>
            </a:pPr>
            <a:r>
              <a:t/>
            </a:r>
            <a:endParaRPr b="0" i="0" sz="1850" u="none" cap="none" strike="noStrike">
              <a:solidFill>
                <a:srgbClr val="595959"/>
              </a:solidFill>
              <a:latin typeface="Rockwell"/>
              <a:ea typeface="Rockwell"/>
              <a:cs typeface="Rockwell"/>
              <a:sym typeface="Rockwe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4"/>
          <p:cNvSpPr txBox="1"/>
          <p:nvPr>
            <p:ph idx="1" type="body"/>
          </p:nvPr>
        </p:nvSpPr>
        <p:spPr>
          <a:xfrm>
            <a:off x="826204" y="3114529"/>
            <a:ext cx="7556313" cy="83163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SzPts val="2700"/>
              <a:buFont typeface="Noto Sans Symbols"/>
              <a:buNone/>
            </a:pPr>
            <a:r>
              <a:rPr b="0" i="0" lang="en-US" sz="3600" u="none" cap="none" strike="noStrike">
                <a:solidFill>
                  <a:schemeClr val="accent1"/>
                </a:solidFill>
                <a:latin typeface="Rockwell"/>
                <a:ea typeface="Rockwell"/>
                <a:cs typeface="Rockwell"/>
                <a:sym typeface="Rockwell"/>
              </a:rPr>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4"/>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1" i="0" lang="en-US" sz="3600" u="none" cap="none" strike="noStrike">
                <a:solidFill>
                  <a:schemeClr val="accent1"/>
                </a:solidFill>
                <a:latin typeface="Rockwell"/>
                <a:ea typeface="Rockwell"/>
                <a:cs typeface="Rockwell"/>
                <a:sym typeface="Rockwell"/>
              </a:rPr>
              <a:t>Objectives of Labor Relations </a:t>
            </a:r>
            <a:br>
              <a:rPr b="1" i="0" lang="en-US" sz="3600" u="none" cap="none" strike="noStrike">
                <a:solidFill>
                  <a:schemeClr val="accent1"/>
                </a:solidFill>
                <a:latin typeface="Rockwell"/>
                <a:ea typeface="Rockwell"/>
                <a:cs typeface="Rockwell"/>
                <a:sym typeface="Rockwell"/>
              </a:rPr>
            </a:br>
            <a:endParaRPr b="0" i="0" sz="3600" u="none" cap="none" strike="noStrike">
              <a:solidFill>
                <a:schemeClr val="accent1"/>
              </a:solidFill>
              <a:latin typeface="Rockwell"/>
              <a:ea typeface="Rockwell"/>
              <a:cs typeface="Rockwell"/>
              <a:sym typeface="Rockwell"/>
            </a:endParaRPr>
          </a:p>
        </p:txBody>
      </p:sp>
      <p:sp>
        <p:nvSpPr>
          <p:cNvPr id="220" name="Google Shape;220;p24"/>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Autofit/>
          </a:bodyPr>
          <a:lstStyle/>
          <a:p>
            <a:pPr indent="-228600" lvl="0" marL="228600" marR="0" rtl="0" algn="l">
              <a:spcBef>
                <a:spcPts val="0"/>
              </a:spcBef>
              <a:spcAft>
                <a:spcPts val="0"/>
              </a:spcAft>
              <a:buClr>
                <a:schemeClr val="accent1"/>
              </a:buClr>
              <a:buSzPts val="1500"/>
              <a:buFont typeface="Noto Sans Symbols"/>
              <a:buNone/>
            </a:pPr>
            <a:r>
              <a:rPr b="1" i="0" lang="en-US" sz="2000" u="none" cap="none" strike="noStrike">
                <a:solidFill>
                  <a:srgbClr val="595959"/>
                </a:solidFill>
                <a:latin typeface="Rockwell"/>
                <a:ea typeface="Rockwell"/>
                <a:cs typeface="Rockwell"/>
                <a:sym typeface="Rockwell"/>
              </a:rPr>
              <a:t>1. Harmonious relation:</a:t>
            </a:r>
            <a:endParaRPr/>
          </a:p>
          <a:p>
            <a:pPr indent="-228600" lvl="0" marL="228600" marR="0" rtl="0" algn="l">
              <a:spcBef>
                <a:spcPts val="2000"/>
              </a:spcBef>
              <a:spcAft>
                <a:spcPts val="0"/>
              </a:spcAft>
              <a:buClr>
                <a:schemeClr val="accent1"/>
              </a:buClr>
              <a:buSzPts val="1500"/>
              <a:buFont typeface="Noto Sans Symbols"/>
              <a:buNone/>
            </a:pPr>
            <a:r>
              <a:rPr b="1" i="0" lang="en-US" sz="2000" u="none" cap="none" strike="noStrike">
                <a:solidFill>
                  <a:srgbClr val="595959"/>
                </a:solidFill>
                <a:latin typeface="Rockwell"/>
                <a:ea typeface="Rockwell"/>
                <a:cs typeface="Rockwell"/>
                <a:sym typeface="Rockwell"/>
              </a:rPr>
              <a:t>2. Quality working condition:</a:t>
            </a:r>
            <a:endParaRPr/>
          </a:p>
          <a:p>
            <a:pPr indent="-228600" lvl="0" marL="228600" marR="0" rtl="0" algn="l">
              <a:spcBef>
                <a:spcPts val="2000"/>
              </a:spcBef>
              <a:spcAft>
                <a:spcPts val="0"/>
              </a:spcAft>
              <a:buClr>
                <a:schemeClr val="accent1"/>
              </a:buClr>
              <a:buSzPts val="1500"/>
              <a:buFont typeface="Noto Sans Symbols"/>
              <a:buNone/>
            </a:pPr>
            <a:r>
              <a:rPr b="1" i="0" lang="en-US" sz="2000" u="none" cap="none" strike="noStrike">
                <a:solidFill>
                  <a:srgbClr val="595959"/>
                </a:solidFill>
                <a:latin typeface="Rockwell"/>
                <a:ea typeface="Rockwell"/>
                <a:cs typeface="Rockwell"/>
                <a:sym typeface="Rockwell"/>
              </a:rPr>
              <a:t>3. Increasing the productivity:</a:t>
            </a:r>
            <a:endParaRPr/>
          </a:p>
          <a:p>
            <a:pPr indent="-228600" lvl="0" marL="228600" marR="0" rtl="0" algn="l">
              <a:spcBef>
                <a:spcPts val="2000"/>
              </a:spcBef>
              <a:spcAft>
                <a:spcPts val="0"/>
              </a:spcAft>
              <a:buClr>
                <a:schemeClr val="accent1"/>
              </a:buClr>
              <a:buSzPts val="1500"/>
              <a:buFont typeface="Noto Sans Symbols"/>
              <a:buNone/>
            </a:pPr>
            <a:r>
              <a:rPr b="1" i="0" lang="en-US" sz="2000" u="none" cap="none" strike="noStrike">
                <a:solidFill>
                  <a:srgbClr val="595959"/>
                </a:solidFill>
                <a:latin typeface="Rockwell"/>
                <a:ea typeface="Rockwell"/>
                <a:cs typeface="Rockwell"/>
                <a:sym typeface="Rockwell"/>
              </a:rPr>
              <a:t>4. Effective communication:</a:t>
            </a:r>
            <a:endParaRPr/>
          </a:p>
          <a:p>
            <a:pPr indent="-228600" lvl="0" marL="228600" marR="0" rtl="0" algn="l">
              <a:spcBef>
                <a:spcPts val="2000"/>
              </a:spcBef>
              <a:spcAft>
                <a:spcPts val="0"/>
              </a:spcAft>
              <a:buClr>
                <a:schemeClr val="accent1"/>
              </a:buClr>
              <a:buSzPts val="1500"/>
              <a:buFont typeface="Noto Sans Symbols"/>
              <a:buNone/>
            </a:pPr>
            <a:r>
              <a:rPr b="1" i="0" lang="en-US" sz="2000" u="none" cap="none" strike="noStrike">
                <a:solidFill>
                  <a:srgbClr val="595959"/>
                </a:solidFill>
                <a:latin typeface="Rockwell"/>
                <a:ea typeface="Rockwell"/>
                <a:cs typeface="Rockwell"/>
                <a:sym typeface="Rockwell"/>
              </a:rPr>
              <a:t>5. Improving participation:</a:t>
            </a:r>
            <a:endParaRPr/>
          </a:p>
          <a:p>
            <a:pPr indent="-228600" lvl="0" marL="228600" marR="0" rtl="0" algn="l">
              <a:spcBef>
                <a:spcPts val="2000"/>
              </a:spcBef>
              <a:spcAft>
                <a:spcPts val="0"/>
              </a:spcAft>
              <a:buClr>
                <a:schemeClr val="accent1"/>
              </a:buClr>
              <a:buSzPts val="1500"/>
              <a:buFont typeface="Noto Sans Symbols"/>
              <a:buNone/>
            </a:pPr>
            <a:r>
              <a:rPr b="1" i="0" lang="en-US" sz="2000" u="none" cap="none" strike="noStrike">
                <a:solidFill>
                  <a:srgbClr val="595959"/>
                </a:solidFill>
                <a:latin typeface="Rockwell"/>
                <a:ea typeface="Rockwell"/>
                <a:cs typeface="Rockwell"/>
                <a:sym typeface="Rockwell"/>
              </a:rPr>
              <a:t>6. Industrial peace:</a:t>
            </a:r>
            <a:endParaRPr/>
          </a:p>
          <a:p>
            <a:pPr indent="-133350" lvl="0" marL="228600" marR="0" rtl="0" algn="l">
              <a:spcBef>
                <a:spcPts val="2000"/>
              </a:spcBef>
              <a:spcAft>
                <a:spcPts val="0"/>
              </a:spcAft>
              <a:buClr>
                <a:schemeClr val="accent1"/>
              </a:buClr>
              <a:buSzPts val="1500"/>
              <a:buFont typeface="Noto Sans Symbols"/>
              <a:buNone/>
            </a:pPr>
            <a:r>
              <a:t/>
            </a:r>
            <a:endParaRPr b="0" i="0" sz="2000" u="none" cap="none" strike="noStrike">
              <a:solidFill>
                <a:srgbClr val="595959"/>
              </a:solidFill>
              <a:latin typeface="Rockwell"/>
              <a:ea typeface="Rockwell"/>
              <a:cs typeface="Rockwell"/>
              <a:sym typeface="Rockwell"/>
            </a:endParaRPr>
          </a:p>
        </p:txBody>
      </p:sp>
      <p:pic>
        <p:nvPicPr>
          <p:cNvPr descr="C:\Users\Subedi\Desktop\multi-ethnic-group-of-young-men-and-women-studying-indoors_1139-989.jpg" id="221" name="Google Shape;221;p24"/>
          <p:cNvPicPr preferRelativeResize="0"/>
          <p:nvPr/>
        </p:nvPicPr>
        <p:blipFill rotWithShape="1">
          <a:blip r:embed="rId3">
            <a:alphaModFix/>
          </a:blip>
          <a:srcRect b="0" l="0" r="0" t="0"/>
          <a:stretch/>
        </p:blipFill>
        <p:spPr>
          <a:xfrm>
            <a:off x="4572000" y="3733800"/>
            <a:ext cx="4114801" cy="2905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5"/>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1" i="0" lang="en-US" sz="3600" u="none" cap="none" strike="noStrike">
                <a:solidFill>
                  <a:schemeClr val="accent1"/>
                </a:solidFill>
                <a:latin typeface="Rockwell"/>
                <a:ea typeface="Rockwell"/>
                <a:cs typeface="Rockwell"/>
                <a:sym typeface="Rockwell"/>
              </a:rPr>
              <a:t>Actors of Industrial Relation system</a:t>
            </a:r>
            <a:endParaRPr b="0" i="0" sz="3600" u="none" cap="none" strike="noStrike">
              <a:solidFill>
                <a:schemeClr val="accent1"/>
              </a:solidFill>
              <a:latin typeface="Rockwell"/>
              <a:ea typeface="Rockwell"/>
              <a:cs typeface="Rockwell"/>
              <a:sym typeface="Rockwell"/>
            </a:endParaRPr>
          </a:p>
        </p:txBody>
      </p:sp>
      <p:sp>
        <p:nvSpPr>
          <p:cNvPr id="227" name="Google Shape;227;p25"/>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Autofit/>
          </a:bodyPr>
          <a:lstStyle/>
          <a:p>
            <a:pPr indent="-228600" lvl="0" marL="228600" marR="0" rtl="0" algn="l">
              <a:spcBef>
                <a:spcPts val="0"/>
              </a:spcBef>
              <a:spcAft>
                <a:spcPts val="0"/>
              </a:spcAft>
              <a:buClr>
                <a:schemeClr val="accent1"/>
              </a:buClr>
              <a:buSzPts val="1500"/>
              <a:buFont typeface="Noto Sans Symbols"/>
              <a:buNone/>
            </a:pPr>
            <a:r>
              <a:rPr b="1" i="0" lang="en-US" sz="2000" u="none" cap="none" strike="noStrike">
                <a:solidFill>
                  <a:srgbClr val="595959"/>
                </a:solidFill>
                <a:latin typeface="Rockwell"/>
                <a:ea typeface="Rockwell"/>
                <a:cs typeface="Rockwell"/>
                <a:sym typeface="Rockwell"/>
              </a:rPr>
              <a:t>1. Employee/Labor:</a:t>
            </a:r>
            <a:endParaRPr/>
          </a:p>
          <a:p>
            <a:pPr indent="-228600" lvl="0" marL="228600" marR="0" rtl="0" algn="l">
              <a:spcBef>
                <a:spcPts val="2000"/>
              </a:spcBef>
              <a:spcAft>
                <a:spcPts val="0"/>
              </a:spcAft>
              <a:buClr>
                <a:schemeClr val="accent1"/>
              </a:buClr>
              <a:buSzPts val="1500"/>
              <a:buFont typeface="Noto Sans Symbols"/>
              <a:buNone/>
            </a:pPr>
            <a:r>
              <a:rPr b="1" i="0" lang="en-US" sz="2000" u="none" cap="none" strike="noStrike">
                <a:solidFill>
                  <a:srgbClr val="595959"/>
                </a:solidFill>
                <a:latin typeface="Rockwell"/>
                <a:ea typeface="Rockwell"/>
                <a:cs typeface="Rockwell"/>
                <a:sym typeface="Rockwell"/>
              </a:rPr>
              <a:t>2. Employer:</a:t>
            </a:r>
            <a:endParaRPr/>
          </a:p>
          <a:p>
            <a:pPr indent="-228600" lvl="0" marL="228600" marR="0" rtl="0" algn="l">
              <a:spcBef>
                <a:spcPts val="2000"/>
              </a:spcBef>
              <a:spcAft>
                <a:spcPts val="0"/>
              </a:spcAft>
              <a:buClr>
                <a:schemeClr val="accent1"/>
              </a:buClr>
              <a:buSzPts val="1500"/>
              <a:buFont typeface="Noto Sans Symbols"/>
              <a:buNone/>
            </a:pPr>
            <a:r>
              <a:rPr b="1" i="0" lang="en-US" sz="2000" u="none" cap="none" strike="noStrike">
                <a:solidFill>
                  <a:srgbClr val="595959"/>
                </a:solidFill>
                <a:latin typeface="Rockwell"/>
                <a:ea typeface="Rockwell"/>
                <a:cs typeface="Rockwell"/>
                <a:sym typeface="Rockwell"/>
              </a:rPr>
              <a:t>3. Government/Society:</a:t>
            </a:r>
            <a:endParaRPr/>
          </a:p>
          <a:p>
            <a:pPr indent="-228600" lvl="0" marL="228600" marR="0" rtl="0" algn="l">
              <a:spcBef>
                <a:spcPts val="2000"/>
              </a:spcBef>
              <a:spcAft>
                <a:spcPts val="0"/>
              </a:spcAft>
              <a:buClr>
                <a:schemeClr val="accent1"/>
              </a:buClr>
              <a:buSzPts val="1500"/>
              <a:buFont typeface="Noto Sans Symbols"/>
              <a:buNone/>
            </a:pPr>
            <a:r>
              <a:rPr b="1" i="0" lang="en-US" sz="2000" u="none" cap="none" strike="noStrike">
                <a:solidFill>
                  <a:srgbClr val="595959"/>
                </a:solidFill>
                <a:latin typeface="Rockwell"/>
                <a:ea typeface="Rockwell"/>
                <a:cs typeface="Rockwell"/>
                <a:sym typeface="Rockwell"/>
              </a:rPr>
              <a:t>4. Others:</a:t>
            </a:r>
            <a:endParaRPr/>
          </a:p>
          <a:p>
            <a:pPr indent="0" lvl="0" marL="0" marR="0" rtl="0" algn="l">
              <a:spcBef>
                <a:spcPts val="2000"/>
              </a:spcBef>
              <a:spcAft>
                <a:spcPts val="0"/>
              </a:spcAft>
              <a:buClr>
                <a:schemeClr val="accent1"/>
              </a:buClr>
              <a:buSzPts val="1500"/>
              <a:buFont typeface="Noto Sans Symbols"/>
              <a:buNone/>
            </a:pPr>
            <a:r>
              <a:t/>
            </a:r>
            <a:endParaRPr b="0" i="0" sz="2000" u="none" cap="none" strike="noStrike">
              <a:solidFill>
                <a:srgbClr val="595959"/>
              </a:solidFill>
              <a:latin typeface="Rockwell"/>
              <a:ea typeface="Rockwell"/>
              <a:cs typeface="Rockwell"/>
              <a:sym typeface="Rockwell"/>
            </a:endParaRPr>
          </a:p>
        </p:txBody>
      </p:sp>
      <p:pic>
        <p:nvPicPr>
          <p:cNvPr descr="C:\Users\Subedi\Desktop\labor-relations-and-labor-regulations-in-nepal-7-638.jpg" id="228" name="Google Shape;228;p25"/>
          <p:cNvPicPr preferRelativeResize="0"/>
          <p:nvPr/>
        </p:nvPicPr>
        <p:blipFill rotWithShape="1">
          <a:blip r:embed="rId3">
            <a:alphaModFix/>
          </a:blip>
          <a:srcRect b="0" l="0" r="0" t="0"/>
          <a:stretch/>
        </p:blipFill>
        <p:spPr>
          <a:xfrm>
            <a:off x="2526250" y="3608203"/>
            <a:ext cx="6358298" cy="32497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6"/>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US" sz="3600" u="none" cap="none" strike="noStrike">
                <a:solidFill>
                  <a:schemeClr val="accent1"/>
                </a:solidFill>
                <a:latin typeface="Rockwell"/>
                <a:ea typeface="Rockwell"/>
                <a:cs typeface="Rockwell"/>
                <a:sym typeface="Rockwell"/>
              </a:rPr>
              <a:t>Trade Unions</a:t>
            </a:r>
            <a:endParaRPr b="0" i="0" sz="3600" u="none" cap="none" strike="noStrike">
              <a:solidFill>
                <a:schemeClr val="accent1"/>
              </a:solidFill>
              <a:latin typeface="Rockwell"/>
              <a:ea typeface="Rockwell"/>
              <a:cs typeface="Rockwell"/>
              <a:sym typeface="Rockwell"/>
            </a:endParaRPr>
          </a:p>
        </p:txBody>
      </p:sp>
      <p:sp>
        <p:nvSpPr>
          <p:cNvPr id="234" name="Google Shape;234;p26"/>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accent1"/>
              </a:buClr>
              <a:buSzPts val="1350"/>
              <a:buFont typeface="Noto Sans Symbols"/>
              <a:buChar char="■"/>
            </a:pPr>
            <a:r>
              <a:rPr b="0" i="0" lang="en-US" sz="1800" u="none" cap="none" strike="noStrike">
                <a:solidFill>
                  <a:srgbClr val="595959"/>
                </a:solidFill>
                <a:latin typeface="Rockwell"/>
                <a:ea typeface="Rockwell"/>
                <a:cs typeface="Rockwell"/>
                <a:sym typeface="Rockwell"/>
              </a:rPr>
              <a:t> </a:t>
            </a:r>
            <a:r>
              <a:rPr b="0" i="0" lang="en-US" sz="2000" u="none" cap="none" strike="noStrike">
                <a:solidFill>
                  <a:srgbClr val="595959"/>
                </a:solidFill>
                <a:latin typeface="Rockwell"/>
                <a:ea typeface="Rockwell"/>
                <a:cs typeface="Rockwell"/>
                <a:sym typeface="Rockwell"/>
              </a:rPr>
              <a:t>It is an organization of workers or employees formed mainly </a:t>
            </a:r>
            <a:endParaRPr b="0" i="0" sz="1800" u="none" cap="none" strike="noStrike">
              <a:solidFill>
                <a:srgbClr val="595959"/>
              </a:solidFill>
              <a:latin typeface="Rockwell"/>
              <a:ea typeface="Rockwell"/>
              <a:cs typeface="Rockwell"/>
              <a:sym typeface="Rockwell"/>
            </a:endParaRPr>
          </a:p>
          <a:p>
            <a:pPr indent="-228600" lvl="0" marL="228600" marR="0" rtl="0" algn="l">
              <a:lnSpc>
                <a:spcPct val="90000"/>
              </a:lnSpc>
              <a:spcBef>
                <a:spcPts val="2000"/>
              </a:spcBef>
              <a:spcAft>
                <a:spcPts val="0"/>
              </a:spcAft>
              <a:buClr>
                <a:schemeClr val="accent1"/>
              </a:buClr>
              <a:buSzPts val="1350"/>
              <a:buFont typeface="Noto Sans Symbols"/>
              <a:buNone/>
            </a:pPr>
            <a:r>
              <a:rPr b="0" i="0" lang="en-US" sz="1800" u="none" cap="none" strike="noStrike">
                <a:solidFill>
                  <a:srgbClr val="595959"/>
                </a:solidFill>
                <a:latin typeface="Rockwell"/>
                <a:ea typeface="Rockwell"/>
                <a:cs typeface="Rockwell"/>
                <a:sym typeface="Rockwell"/>
              </a:rPr>
              <a:t>       → to negotiate with the employers on various employment  related issues </a:t>
            </a:r>
            <a:endParaRPr/>
          </a:p>
          <a:p>
            <a:pPr indent="-228600" lvl="0" marL="228600" marR="0" rtl="0" algn="l">
              <a:lnSpc>
                <a:spcPct val="90000"/>
              </a:lnSpc>
              <a:spcBef>
                <a:spcPts val="2000"/>
              </a:spcBef>
              <a:spcAft>
                <a:spcPts val="0"/>
              </a:spcAft>
              <a:buClr>
                <a:schemeClr val="accent1"/>
              </a:buClr>
              <a:buSzPts val="1350"/>
              <a:buFont typeface="Noto Sans Symbols"/>
              <a:buNone/>
            </a:pPr>
            <a:r>
              <a:rPr b="0" i="0" lang="en-US" sz="1800" u="none" cap="none" strike="noStrike">
                <a:solidFill>
                  <a:srgbClr val="595959"/>
                </a:solidFill>
                <a:latin typeface="Rockwell"/>
                <a:ea typeface="Rockwell"/>
                <a:cs typeface="Rockwell"/>
                <a:sym typeface="Rockwell"/>
              </a:rPr>
              <a:t>       → to improve the terms and conditions at their workplace</a:t>
            </a:r>
            <a:endParaRPr/>
          </a:p>
          <a:p>
            <a:pPr indent="-228600" lvl="0" marL="228600" marR="0" rtl="0" algn="l">
              <a:lnSpc>
                <a:spcPct val="90000"/>
              </a:lnSpc>
              <a:spcBef>
                <a:spcPts val="2000"/>
              </a:spcBef>
              <a:spcAft>
                <a:spcPts val="0"/>
              </a:spcAft>
              <a:buClr>
                <a:schemeClr val="accent1"/>
              </a:buClr>
              <a:buSzPts val="1350"/>
              <a:buFont typeface="Noto Sans Symbols"/>
              <a:buNone/>
            </a:pPr>
            <a:r>
              <a:rPr b="0" i="0" lang="en-US" sz="1800" u="none" cap="none" strike="noStrike">
                <a:solidFill>
                  <a:srgbClr val="595959"/>
                </a:solidFill>
                <a:latin typeface="Rockwell"/>
                <a:ea typeface="Rockwell"/>
                <a:cs typeface="Rockwell"/>
                <a:sym typeface="Rockwell"/>
              </a:rPr>
              <a:t>       → to enhance their status in society. </a:t>
            </a:r>
            <a:endParaRPr/>
          </a:p>
          <a:p>
            <a:pPr indent="-228600" lvl="0" marL="228600" marR="0" rtl="0" algn="l">
              <a:lnSpc>
                <a:spcPct val="90000"/>
              </a:lnSpc>
              <a:spcBef>
                <a:spcPts val="2000"/>
              </a:spcBef>
              <a:spcAft>
                <a:spcPts val="0"/>
              </a:spcAft>
              <a:buClr>
                <a:schemeClr val="accent1"/>
              </a:buClr>
              <a:buSzPts val="1350"/>
              <a:buFont typeface="Noto Sans Symbols"/>
              <a:buChar char="■"/>
            </a:pPr>
            <a:r>
              <a:rPr b="0" i="0" lang="en-US" sz="1800" u="none" cap="none" strike="noStrike">
                <a:solidFill>
                  <a:srgbClr val="595959"/>
                </a:solidFill>
                <a:latin typeface="Rockwell"/>
                <a:ea typeface="Rockwell"/>
                <a:cs typeface="Rockwell"/>
                <a:sym typeface="Rockwell"/>
              </a:rPr>
              <a:t>    </a:t>
            </a:r>
            <a:r>
              <a:rPr b="0" i="0" lang="en-US" sz="2000" u="none" cap="none" strike="noStrike">
                <a:solidFill>
                  <a:srgbClr val="595959"/>
                </a:solidFill>
                <a:latin typeface="Rockwell"/>
                <a:ea typeface="Rockwell"/>
                <a:cs typeface="Rockwell"/>
                <a:sym typeface="Rockwell"/>
              </a:rPr>
              <a:t>An organization that represents employees’ interests to management on issues such as wages, work hours, and working conditions</a:t>
            </a:r>
            <a:endParaRPr b="0" i="0" sz="2000" u="none" cap="none" strike="noStrike">
              <a:solidFill>
                <a:srgbClr val="595959"/>
              </a:solidFill>
              <a:latin typeface="Rockwell"/>
              <a:ea typeface="Rockwell"/>
              <a:cs typeface="Rockwell"/>
              <a:sym typeface="Rockwell"/>
            </a:endParaRPr>
          </a:p>
          <a:p>
            <a:pPr indent="-228600" lvl="0" marL="228600" marR="0" rtl="0" algn="l">
              <a:lnSpc>
                <a:spcPct val="90000"/>
              </a:lnSpc>
              <a:spcBef>
                <a:spcPts val="200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    An organisation formed by workers to protect the interests of their members.</a:t>
            </a:r>
            <a:endParaRPr/>
          </a:p>
          <a:p>
            <a:pPr indent="-133350" lvl="0" marL="228600" marR="0" rtl="0" algn="l">
              <a:lnSpc>
                <a:spcPct val="90000"/>
              </a:lnSpc>
              <a:spcBef>
                <a:spcPts val="2000"/>
              </a:spcBef>
              <a:spcAft>
                <a:spcPts val="0"/>
              </a:spcAft>
              <a:buClr>
                <a:schemeClr val="accent1"/>
              </a:buClr>
              <a:buSzPts val="1500"/>
              <a:buFont typeface="Noto Sans Symbols"/>
              <a:buNone/>
            </a:pPr>
            <a:r>
              <a:t/>
            </a:r>
            <a:endParaRPr b="0" i="0" sz="2000" u="none" cap="none" strike="noStrike">
              <a:solidFill>
                <a:srgbClr val="595959"/>
              </a:solidFill>
              <a:latin typeface="Rockwell"/>
              <a:ea typeface="Rockwell"/>
              <a:cs typeface="Rockwell"/>
              <a:sym typeface="Rockwe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US" sz="3600" u="none" cap="none" strike="noStrike">
                <a:solidFill>
                  <a:schemeClr val="accent1"/>
                </a:solidFill>
                <a:latin typeface="Rockwell"/>
                <a:ea typeface="Rockwell"/>
                <a:cs typeface="Rockwell"/>
                <a:sym typeface="Rockwell"/>
              </a:rPr>
              <a:t>Functions Of Trade Union</a:t>
            </a:r>
            <a:endParaRPr b="0" i="0" sz="3600" u="none" cap="none" strike="noStrike">
              <a:solidFill>
                <a:schemeClr val="accent1"/>
              </a:solidFill>
              <a:latin typeface="Rockwell"/>
              <a:ea typeface="Rockwell"/>
              <a:cs typeface="Rockwell"/>
              <a:sym typeface="Rockwell"/>
            </a:endParaRPr>
          </a:p>
        </p:txBody>
      </p:sp>
      <p:sp>
        <p:nvSpPr>
          <p:cNvPr id="240" name="Google Shape;240;p27"/>
          <p:cNvSpPr txBox="1"/>
          <p:nvPr>
            <p:ph idx="1" type="body"/>
          </p:nvPr>
        </p:nvSpPr>
        <p:spPr>
          <a:xfrm>
            <a:off x="498474" y="1420074"/>
            <a:ext cx="7556313" cy="4706089"/>
          </a:xfrm>
          <a:prstGeom prst="rect">
            <a:avLst/>
          </a:prstGeom>
          <a:noFill/>
          <a:ln>
            <a:noFill/>
          </a:ln>
        </p:spPr>
        <p:txBody>
          <a:bodyPr anchorCtr="0" anchor="t" bIns="45700" lIns="91425" spcFirstLastPara="1" rIns="91425" wrap="square" tIns="45700">
            <a:noAutofit/>
          </a:bodyPr>
          <a:lstStyle/>
          <a:p>
            <a:pPr indent="-457200" lvl="0" marL="457200" marR="0" rtl="0" algn="l">
              <a:lnSpc>
                <a:spcPct val="60000"/>
              </a:lnSpc>
              <a:spcBef>
                <a:spcPts val="0"/>
              </a:spcBef>
              <a:spcAft>
                <a:spcPts val="0"/>
              </a:spcAft>
              <a:buClr>
                <a:schemeClr val="accent1"/>
              </a:buClr>
              <a:buSzPts val="1249"/>
              <a:buFont typeface="Noto Sans Symbols"/>
              <a:buChar char="■"/>
            </a:pPr>
            <a:r>
              <a:rPr b="1" i="0" lang="en-US" sz="1665" u="none" cap="none" strike="noStrike">
                <a:solidFill>
                  <a:srgbClr val="595959"/>
                </a:solidFill>
                <a:latin typeface="Rockwell"/>
                <a:ea typeface="Rockwell"/>
                <a:cs typeface="Rockwell"/>
                <a:sym typeface="Rockwell"/>
              </a:rPr>
              <a:t>Collective bargaining </a:t>
            </a:r>
            <a:endParaRPr/>
          </a:p>
          <a:p>
            <a:pPr indent="-228600" lvl="0" marL="228600" marR="0" rtl="0" algn="l">
              <a:lnSpc>
                <a:spcPct val="60000"/>
              </a:lnSpc>
              <a:spcBef>
                <a:spcPts val="2000"/>
              </a:spcBef>
              <a:spcAft>
                <a:spcPts val="0"/>
              </a:spcAft>
              <a:buClr>
                <a:schemeClr val="accent1"/>
              </a:buClr>
              <a:buSzPts val="1249"/>
              <a:buFont typeface="Noto Sans Symbols"/>
              <a:buNone/>
            </a:pPr>
            <a:r>
              <a:rPr b="0" i="0" lang="en-US" sz="1665" u="none" cap="none" strike="noStrike">
                <a:solidFill>
                  <a:srgbClr val="595959"/>
                </a:solidFill>
                <a:latin typeface="Rockwell"/>
                <a:ea typeface="Rockwell"/>
                <a:cs typeface="Rockwell"/>
                <a:sym typeface="Rockwell"/>
              </a:rPr>
              <a:t>               </a:t>
            </a:r>
            <a:r>
              <a:rPr b="0" i="0" lang="en-US" sz="1850" u="none" cap="none" strike="noStrike">
                <a:solidFill>
                  <a:srgbClr val="595959"/>
                </a:solidFill>
                <a:latin typeface="Rockwell"/>
                <a:ea typeface="Rockwell"/>
                <a:cs typeface="Rockwell"/>
                <a:sym typeface="Rockwell"/>
              </a:rPr>
              <a:t> →Represent members to negotiate with employers, for better wages   and conditions of employment</a:t>
            </a:r>
            <a:endParaRPr b="1" i="0" sz="1665" u="none" cap="none" strike="noStrike">
              <a:solidFill>
                <a:srgbClr val="595959"/>
              </a:solidFill>
              <a:latin typeface="Rockwell"/>
              <a:ea typeface="Rockwell"/>
              <a:cs typeface="Rockwell"/>
              <a:sym typeface="Rockwell"/>
            </a:endParaRPr>
          </a:p>
          <a:p>
            <a:pPr indent="-457200" lvl="0" marL="457200" marR="0" rtl="0" algn="l">
              <a:lnSpc>
                <a:spcPct val="60000"/>
              </a:lnSpc>
              <a:spcBef>
                <a:spcPts val="2000"/>
              </a:spcBef>
              <a:spcAft>
                <a:spcPts val="0"/>
              </a:spcAft>
              <a:buClr>
                <a:schemeClr val="accent1"/>
              </a:buClr>
              <a:buSzPts val="1249"/>
              <a:buFont typeface="Noto Sans Symbols"/>
              <a:buChar char="■"/>
            </a:pPr>
            <a:r>
              <a:rPr b="1" i="0" lang="en-US" sz="1665" u="none" cap="none" strike="noStrike">
                <a:solidFill>
                  <a:srgbClr val="595959"/>
                </a:solidFill>
                <a:latin typeface="Rockwell"/>
                <a:ea typeface="Rockwell"/>
                <a:cs typeface="Rockwell"/>
                <a:sym typeface="Rockwell"/>
              </a:rPr>
              <a:t>Safeguard jobs</a:t>
            </a:r>
            <a:r>
              <a:rPr b="0" i="0" lang="en-US" sz="1665" u="none" cap="none" strike="noStrike">
                <a:solidFill>
                  <a:srgbClr val="595959"/>
                </a:solidFill>
                <a:latin typeface="Rockwell"/>
                <a:ea typeface="Rockwell"/>
                <a:cs typeface="Rockwell"/>
                <a:sym typeface="Rockwell"/>
              </a:rPr>
              <a:t> </a:t>
            </a:r>
            <a:endParaRPr/>
          </a:p>
          <a:p>
            <a:pPr indent="-457200" lvl="0" marL="457200" marR="0" rtl="0" algn="l">
              <a:lnSpc>
                <a:spcPct val="60000"/>
              </a:lnSpc>
              <a:spcBef>
                <a:spcPts val="2000"/>
              </a:spcBef>
              <a:spcAft>
                <a:spcPts val="0"/>
              </a:spcAft>
              <a:buClr>
                <a:schemeClr val="accent1"/>
              </a:buClr>
              <a:buSzPts val="1249"/>
              <a:buFont typeface="Noto Sans Symbols"/>
              <a:buNone/>
            </a:pPr>
            <a:r>
              <a:rPr b="0" i="0" lang="en-US" sz="1665" u="none" cap="none" strike="noStrike">
                <a:solidFill>
                  <a:srgbClr val="595959"/>
                </a:solidFill>
                <a:latin typeface="Rockwell"/>
                <a:ea typeface="Rockwell"/>
                <a:cs typeface="Rockwell"/>
                <a:sym typeface="Rockwell"/>
              </a:rPr>
              <a:t>                </a:t>
            </a:r>
            <a:r>
              <a:rPr b="0" i="0" lang="en-US" sz="1850" u="none" cap="none" strike="noStrike">
                <a:solidFill>
                  <a:srgbClr val="595959"/>
                </a:solidFill>
                <a:latin typeface="Rockwell"/>
                <a:ea typeface="Rockwell"/>
                <a:cs typeface="Rockwell"/>
                <a:sym typeface="Rockwell"/>
              </a:rPr>
              <a:t>→Protect jobs of members </a:t>
            </a:r>
            <a:endParaRPr b="1" i="0" sz="1665" u="none" cap="none" strike="noStrike">
              <a:solidFill>
                <a:srgbClr val="595959"/>
              </a:solidFill>
              <a:latin typeface="Rockwell"/>
              <a:ea typeface="Rockwell"/>
              <a:cs typeface="Rockwell"/>
              <a:sym typeface="Rockwell"/>
            </a:endParaRPr>
          </a:p>
          <a:p>
            <a:pPr indent="-457200" lvl="0" marL="457200" marR="0" rtl="0" algn="l">
              <a:lnSpc>
                <a:spcPct val="60000"/>
              </a:lnSpc>
              <a:spcBef>
                <a:spcPts val="2000"/>
              </a:spcBef>
              <a:spcAft>
                <a:spcPts val="0"/>
              </a:spcAft>
              <a:buClr>
                <a:schemeClr val="accent1"/>
              </a:buClr>
              <a:buSzPts val="1249"/>
              <a:buFont typeface="Noto Sans Symbols"/>
              <a:buChar char="■"/>
            </a:pPr>
            <a:r>
              <a:rPr b="1" i="0" lang="en-US" sz="1665" u="none" cap="none" strike="noStrike">
                <a:solidFill>
                  <a:srgbClr val="595959"/>
                </a:solidFill>
                <a:latin typeface="Rockwell"/>
                <a:ea typeface="Rockwell"/>
                <a:cs typeface="Rockwell"/>
                <a:sym typeface="Rockwell"/>
              </a:rPr>
              <a:t>Cooperate with employers</a:t>
            </a:r>
            <a:r>
              <a:rPr b="0" i="0" lang="en-US" sz="1665" u="none" cap="none" strike="noStrike">
                <a:solidFill>
                  <a:srgbClr val="595959"/>
                </a:solidFill>
                <a:latin typeface="Rockwell"/>
                <a:ea typeface="Rockwell"/>
                <a:cs typeface="Rockwell"/>
                <a:sym typeface="Rockwell"/>
              </a:rPr>
              <a:t> </a:t>
            </a:r>
            <a:endParaRPr/>
          </a:p>
          <a:p>
            <a:pPr indent="-457200" lvl="0" marL="457200" marR="0" rtl="0" algn="l">
              <a:lnSpc>
                <a:spcPct val="60000"/>
              </a:lnSpc>
              <a:spcBef>
                <a:spcPts val="2000"/>
              </a:spcBef>
              <a:spcAft>
                <a:spcPts val="0"/>
              </a:spcAft>
              <a:buClr>
                <a:schemeClr val="accent1"/>
              </a:buClr>
              <a:buSzPts val="1249"/>
              <a:buFont typeface="Noto Sans Symbols"/>
              <a:buNone/>
            </a:pPr>
            <a:r>
              <a:rPr b="0" i="0" lang="en-US" sz="1665" u="none" cap="none" strike="noStrike">
                <a:solidFill>
                  <a:srgbClr val="595959"/>
                </a:solidFill>
                <a:latin typeface="Rockwell"/>
                <a:ea typeface="Rockwell"/>
                <a:cs typeface="Rockwell"/>
                <a:sym typeface="Rockwell"/>
              </a:rPr>
              <a:t>                </a:t>
            </a:r>
            <a:r>
              <a:rPr b="0" i="0" lang="en-US" sz="1850" u="none" cap="none" strike="noStrike">
                <a:solidFill>
                  <a:srgbClr val="595959"/>
                </a:solidFill>
                <a:latin typeface="Rockwell"/>
                <a:ea typeface="Rockwell"/>
                <a:cs typeface="Rockwell"/>
                <a:sym typeface="Rockwell"/>
              </a:rPr>
              <a:t>→For the benefits of members, resolve disputes in a mutually acceptable manner</a:t>
            </a:r>
            <a:endParaRPr b="0" i="0" sz="1665" u="none" cap="none" strike="noStrike">
              <a:solidFill>
                <a:srgbClr val="595959"/>
              </a:solidFill>
              <a:latin typeface="Rockwell"/>
              <a:ea typeface="Rockwell"/>
              <a:cs typeface="Rockwell"/>
              <a:sym typeface="Rockwell"/>
            </a:endParaRPr>
          </a:p>
          <a:p>
            <a:pPr indent="-457200" lvl="0" marL="457200" marR="0" rtl="0" algn="l">
              <a:lnSpc>
                <a:spcPct val="60000"/>
              </a:lnSpc>
              <a:spcBef>
                <a:spcPts val="2000"/>
              </a:spcBef>
              <a:spcAft>
                <a:spcPts val="0"/>
              </a:spcAft>
              <a:buClr>
                <a:schemeClr val="accent1"/>
              </a:buClr>
              <a:buSzPts val="1249"/>
              <a:buFont typeface="Noto Sans Symbols"/>
              <a:buChar char="■"/>
            </a:pPr>
            <a:r>
              <a:rPr b="1" i="0" lang="en-US" sz="1665" u="none" cap="none" strike="noStrike">
                <a:solidFill>
                  <a:srgbClr val="595959"/>
                </a:solidFill>
                <a:latin typeface="Rockwell"/>
                <a:ea typeface="Rockwell"/>
                <a:cs typeface="Rockwell"/>
                <a:sym typeface="Rockwell"/>
              </a:rPr>
              <a:t>Political function</a:t>
            </a:r>
            <a:endParaRPr/>
          </a:p>
          <a:p>
            <a:pPr indent="-457200" lvl="0" marL="457200" marR="0" rtl="0" algn="l">
              <a:lnSpc>
                <a:spcPct val="60000"/>
              </a:lnSpc>
              <a:spcBef>
                <a:spcPts val="2000"/>
              </a:spcBef>
              <a:spcAft>
                <a:spcPts val="0"/>
              </a:spcAft>
              <a:buClr>
                <a:schemeClr val="accent1"/>
              </a:buClr>
              <a:buSzPts val="1249"/>
              <a:buFont typeface="Noto Sans Symbols"/>
              <a:buNone/>
            </a:pPr>
            <a:r>
              <a:rPr b="1" i="0" lang="en-US" sz="1665" u="none" cap="none" strike="noStrike">
                <a:solidFill>
                  <a:srgbClr val="595959"/>
                </a:solidFill>
                <a:latin typeface="Rockwell"/>
                <a:ea typeface="Rockwell"/>
                <a:cs typeface="Rockwell"/>
                <a:sym typeface="Rockwell"/>
              </a:rPr>
              <a:t>                </a:t>
            </a:r>
            <a:r>
              <a:rPr b="0" i="0" lang="en-US" sz="1850" u="none" cap="none" strike="noStrike">
                <a:solidFill>
                  <a:srgbClr val="595959"/>
                </a:solidFill>
                <a:latin typeface="Rockwell"/>
                <a:ea typeface="Rockwell"/>
                <a:cs typeface="Rockwell"/>
                <a:sym typeface="Rockwell"/>
              </a:rPr>
              <a:t>→Support pro-union political parties </a:t>
            </a:r>
            <a:endParaRPr b="0" i="0" sz="1850" u="none" cap="none" strike="noStrike">
              <a:solidFill>
                <a:srgbClr val="595959"/>
              </a:solidFill>
              <a:latin typeface="Rockwell"/>
              <a:ea typeface="Rockwell"/>
              <a:cs typeface="Rockwell"/>
              <a:sym typeface="Rockwell"/>
            </a:endParaRPr>
          </a:p>
          <a:p>
            <a:pPr indent="-228600" lvl="0" marL="228600" marR="0" rtl="0" algn="l">
              <a:lnSpc>
                <a:spcPct val="60000"/>
              </a:lnSpc>
              <a:spcBef>
                <a:spcPts val="2000"/>
              </a:spcBef>
              <a:spcAft>
                <a:spcPts val="0"/>
              </a:spcAft>
              <a:buClr>
                <a:schemeClr val="accent1"/>
              </a:buClr>
              <a:buSzPts val="1388"/>
              <a:buFont typeface="Noto Sans Symbols"/>
              <a:buChar char="■"/>
            </a:pPr>
            <a:r>
              <a:rPr b="1" i="0" lang="en-US" sz="1850" u="none" cap="none" strike="noStrike">
                <a:solidFill>
                  <a:srgbClr val="595959"/>
                </a:solidFill>
                <a:latin typeface="Rockwell"/>
                <a:ea typeface="Rockwell"/>
                <a:cs typeface="Rockwell"/>
                <a:sym typeface="Rockwell"/>
              </a:rPr>
              <a:t>Social function</a:t>
            </a:r>
            <a:endParaRPr/>
          </a:p>
          <a:p>
            <a:pPr indent="-228600" lvl="0" marL="228600" marR="0" rtl="0" algn="l">
              <a:lnSpc>
                <a:spcPct val="60000"/>
              </a:lnSpc>
              <a:spcBef>
                <a:spcPts val="2000"/>
              </a:spcBef>
              <a:spcAft>
                <a:spcPts val="0"/>
              </a:spcAft>
              <a:buClr>
                <a:schemeClr val="accent1"/>
              </a:buClr>
              <a:buSzPts val="1388"/>
              <a:buFont typeface="Noto Sans Symbols"/>
              <a:buNone/>
            </a:pPr>
            <a:r>
              <a:rPr b="0" i="0" lang="en-US" sz="1850" u="none" cap="none" strike="noStrike">
                <a:solidFill>
                  <a:srgbClr val="595959"/>
                </a:solidFill>
                <a:latin typeface="Rockwell"/>
                <a:ea typeface="Rockwell"/>
                <a:cs typeface="Rockwell"/>
                <a:sym typeface="Rockwell"/>
              </a:rPr>
              <a:t>           → Support members with recreation facilities and benefits for      unemployment, illness, retirement, death</a:t>
            </a:r>
            <a:endParaRPr/>
          </a:p>
          <a:p>
            <a:pPr indent="-457200" lvl="0" marL="457200" marR="0" rtl="0" algn="l">
              <a:lnSpc>
                <a:spcPct val="90000"/>
              </a:lnSpc>
              <a:spcBef>
                <a:spcPts val="2000"/>
              </a:spcBef>
              <a:spcAft>
                <a:spcPts val="0"/>
              </a:spcAft>
              <a:buClr>
                <a:schemeClr val="accent1"/>
              </a:buClr>
              <a:buSzPts val="1388"/>
              <a:buFont typeface="Noto Sans Symbols"/>
              <a:buNone/>
            </a:pPr>
            <a:r>
              <a:t/>
            </a:r>
            <a:endParaRPr b="0" i="0" sz="1850" u="sng" cap="none" strike="noStrike">
              <a:solidFill>
                <a:srgbClr val="595959"/>
              </a:solidFill>
              <a:latin typeface="Rockwell"/>
              <a:ea typeface="Rockwell"/>
              <a:cs typeface="Rockwell"/>
              <a:sym typeface="Rockwell"/>
            </a:endParaRPr>
          </a:p>
          <a:p>
            <a:pPr indent="-140493" lvl="0" marL="228600" marR="0" rtl="0" algn="l">
              <a:lnSpc>
                <a:spcPct val="90000"/>
              </a:lnSpc>
              <a:spcBef>
                <a:spcPts val="2000"/>
              </a:spcBef>
              <a:spcAft>
                <a:spcPts val="0"/>
              </a:spcAft>
              <a:buClr>
                <a:schemeClr val="accent1"/>
              </a:buClr>
              <a:buSzPts val="1388"/>
              <a:buFont typeface="Noto Sans Symbols"/>
              <a:buNone/>
            </a:pPr>
            <a:r>
              <a:t/>
            </a:r>
            <a:endParaRPr b="0" i="0" sz="1850" u="none" cap="none" strike="noStrike">
              <a:solidFill>
                <a:srgbClr val="595959"/>
              </a:solidFill>
              <a:latin typeface="Rockwell"/>
              <a:ea typeface="Rockwell"/>
              <a:cs typeface="Rockwell"/>
              <a:sym typeface="Rockwe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8"/>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US" sz="3600" u="none" cap="none" strike="noStrike">
                <a:solidFill>
                  <a:schemeClr val="accent1"/>
                </a:solidFill>
                <a:latin typeface="Rockwell"/>
                <a:ea typeface="Rockwell"/>
                <a:cs typeface="Rockwell"/>
                <a:sym typeface="Rockwell"/>
              </a:rPr>
              <a:t>Types of Trade Union</a:t>
            </a:r>
            <a:endParaRPr b="0" i="0" sz="3600" u="none" cap="none" strike="noStrike">
              <a:solidFill>
                <a:schemeClr val="accent1"/>
              </a:solidFill>
              <a:latin typeface="Rockwell"/>
              <a:ea typeface="Rockwell"/>
              <a:cs typeface="Rockwell"/>
              <a:sym typeface="Rockwell"/>
            </a:endParaRPr>
          </a:p>
        </p:txBody>
      </p:sp>
      <p:grpSp>
        <p:nvGrpSpPr>
          <p:cNvPr id="246" name="Google Shape;246;p28"/>
          <p:cNvGrpSpPr/>
          <p:nvPr/>
        </p:nvGrpSpPr>
        <p:grpSpPr>
          <a:xfrm>
            <a:off x="139126" y="2786014"/>
            <a:ext cx="8775280" cy="2535333"/>
            <a:chOff x="2572" y="804814"/>
            <a:chExt cx="8775280" cy="2535333"/>
          </a:xfrm>
        </p:grpSpPr>
        <p:sp>
          <p:nvSpPr>
            <p:cNvPr id="247" name="Google Shape;247;p28"/>
            <p:cNvSpPr/>
            <p:nvPr/>
          </p:nvSpPr>
          <p:spPr>
            <a:xfrm>
              <a:off x="4288174" y="1445810"/>
              <a:ext cx="3367258" cy="534169"/>
            </a:xfrm>
            <a:custGeom>
              <a:rect b="b" l="l" r="r" t="t"/>
              <a:pathLst>
                <a:path extrusionOk="0" h="120000" w="120000">
                  <a:moveTo>
                    <a:pt x="0" y="0"/>
                  </a:moveTo>
                  <a:lnTo>
                    <a:pt x="0" y="81777"/>
                  </a:lnTo>
                  <a:lnTo>
                    <a:pt x="120000" y="81777"/>
                  </a:lnTo>
                  <a:lnTo>
                    <a:pt x="120000" y="120000"/>
                  </a:lnTo>
                </a:path>
              </a:pathLst>
            </a:custGeom>
            <a:noFill/>
            <a:ln cap="flat" cmpd="sng" w="12700">
              <a:solidFill>
                <a:srgbClr val="4F2850"/>
              </a:solidFill>
              <a:prstDash val="solid"/>
              <a:round/>
              <a:headEnd len="sm" w="sm" type="none"/>
              <a:tailEnd len="sm" w="sm" type="none"/>
            </a:ln>
          </p:spPr>
        </p:sp>
        <p:sp>
          <p:nvSpPr>
            <p:cNvPr id="248" name="Google Shape;248;p28"/>
            <p:cNvSpPr/>
            <p:nvPr/>
          </p:nvSpPr>
          <p:spPr>
            <a:xfrm>
              <a:off x="4288174" y="1445810"/>
              <a:ext cx="1122419" cy="534169"/>
            </a:xfrm>
            <a:custGeom>
              <a:rect b="b" l="l" r="r" t="t"/>
              <a:pathLst>
                <a:path extrusionOk="0" h="120000" w="120000">
                  <a:moveTo>
                    <a:pt x="0" y="0"/>
                  </a:moveTo>
                  <a:lnTo>
                    <a:pt x="0" y="81777"/>
                  </a:lnTo>
                  <a:lnTo>
                    <a:pt x="120000" y="81777"/>
                  </a:lnTo>
                  <a:lnTo>
                    <a:pt x="120000" y="120000"/>
                  </a:lnTo>
                </a:path>
              </a:pathLst>
            </a:custGeom>
            <a:noFill/>
            <a:ln cap="flat" cmpd="sng" w="12700">
              <a:solidFill>
                <a:srgbClr val="4F2850"/>
              </a:solidFill>
              <a:prstDash val="solid"/>
              <a:round/>
              <a:headEnd len="sm" w="sm" type="none"/>
              <a:tailEnd len="sm" w="sm" type="none"/>
            </a:ln>
          </p:spPr>
        </p:sp>
        <p:sp>
          <p:nvSpPr>
            <p:cNvPr id="249" name="Google Shape;249;p28"/>
            <p:cNvSpPr/>
            <p:nvPr/>
          </p:nvSpPr>
          <p:spPr>
            <a:xfrm>
              <a:off x="3165754" y="1445810"/>
              <a:ext cx="1122419" cy="534169"/>
            </a:xfrm>
            <a:custGeom>
              <a:rect b="b" l="l" r="r" t="t"/>
              <a:pathLst>
                <a:path extrusionOk="0" h="120000" w="120000">
                  <a:moveTo>
                    <a:pt x="120000" y="0"/>
                  </a:moveTo>
                  <a:lnTo>
                    <a:pt x="120000" y="81777"/>
                  </a:lnTo>
                  <a:lnTo>
                    <a:pt x="0" y="81777"/>
                  </a:lnTo>
                  <a:lnTo>
                    <a:pt x="0" y="120000"/>
                  </a:lnTo>
                </a:path>
              </a:pathLst>
            </a:custGeom>
            <a:noFill/>
            <a:ln cap="flat" cmpd="sng" w="12700">
              <a:solidFill>
                <a:srgbClr val="4F2850"/>
              </a:solidFill>
              <a:prstDash val="solid"/>
              <a:round/>
              <a:headEnd len="sm" w="sm" type="none"/>
              <a:tailEnd len="sm" w="sm" type="none"/>
            </a:ln>
          </p:spPr>
        </p:sp>
        <p:sp>
          <p:nvSpPr>
            <p:cNvPr id="250" name="Google Shape;250;p28"/>
            <p:cNvSpPr/>
            <p:nvPr/>
          </p:nvSpPr>
          <p:spPr>
            <a:xfrm>
              <a:off x="920915" y="1445810"/>
              <a:ext cx="3367258" cy="534169"/>
            </a:xfrm>
            <a:custGeom>
              <a:rect b="b" l="l" r="r" t="t"/>
              <a:pathLst>
                <a:path extrusionOk="0" h="120000" w="120000">
                  <a:moveTo>
                    <a:pt x="120000" y="0"/>
                  </a:moveTo>
                  <a:lnTo>
                    <a:pt x="120000" y="81777"/>
                  </a:lnTo>
                  <a:lnTo>
                    <a:pt x="0" y="81777"/>
                  </a:lnTo>
                  <a:lnTo>
                    <a:pt x="0" y="120000"/>
                  </a:lnTo>
                </a:path>
              </a:pathLst>
            </a:custGeom>
            <a:noFill/>
            <a:ln cap="flat" cmpd="sng" w="12700">
              <a:solidFill>
                <a:srgbClr val="4F2850"/>
              </a:solidFill>
              <a:prstDash val="solid"/>
              <a:round/>
              <a:headEnd len="sm" w="sm" type="none"/>
              <a:tailEnd len="sm" w="sm" type="none"/>
            </a:ln>
          </p:spPr>
        </p:sp>
        <p:sp>
          <p:nvSpPr>
            <p:cNvPr id="251" name="Google Shape;251;p28"/>
            <p:cNvSpPr/>
            <p:nvPr/>
          </p:nvSpPr>
          <p:spPr>
            <a:xfrm>
              <a:off x="2113721" y="804814"/>
              <a:ext cx="4348906" cy="640996"/>
            </a:xfrm>
            <a:prstGeom prst="roundRect">
              <a:avLst>
                <a:gd fmla="val 1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
            <p:cNvSpPr/>
            <p:nvPr/>
          </p:nvSpPr>
          <p:spPr>
            <a:xfrm>
              <a:off x="2317797" y="998686"/>
              <a:ext cx="4348906" cy="640996"/>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
            <p:cNvSpPr txBox="1"/>
            <p:nvPr/>
          </p:nvSpPr>
          <p:spPr>
            <a:xfrm>
              <a:off x="2336571" y="1017460"/>
              <a:ext cx="4311358" cy="603448"/>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None/>
              </a:pPr>
              <a:r>
                <a:rPr lang="en-US" sz="2200">
                  <a:solidFill>
                    <a:schemeClr val="dk1"/>
                  </a:solidFill>
                  <a:latin typeface="Rockwell"/>
                  <a:ea typeface="Rockwell"/>
                  <a:cs typeface="Rockwell"/>
                  <a:sym typeface="Rockwell"/>
                </a:rPr>
                <a:t>Types Of Trade Union</a:t>
              </a:r>
              <a:endParaRPr sz="2200">
                <a:solidFill>
                  <a:schemeClr val="dk1"/>
                </a:solidFill>
                <a:latin typeface="Rockwell"/>
                <a:ea typeface="Rockwell"/>
                <a:cs typeface="Rockwell"/>
                <a:sym typeface="Rockwell"/>
              </a:endParaRPr>
            </a:p>
          </p:txBody>
        </p:sp>
        <p:sp>
          <p:nvSpPr>
            <p:cNvPr id="254" name="Google Shape;254;p28"/>
            <p:cNvSpPr/>
            <p:nvPr/>
          </p:nvSpPr>
          <p:spPr>
            <a:xfrm>
              <a:off x="2572" y="1979980"/>
              <a:ext cx="1836686" cy="1166295"/>
            </a:xfrm>
            <a:prstGeom prst="roundRect">
              <a:avLst>
                <a:gd fmla="val 1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
            <p:cNvSpPr/>
            <p:nvPr/>
          </p:nvSpPr>
          <p:spPr>
            <a:xfrm>
              <a:off x="206648" y="2173852"/>
              <a:ext cx="1836686" cy="1166295"/>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txBox="1"/>
            <p:nvPr/>
          </p:nvSpPr>
          <p:spPr>
            <a:xfrm>
              <a:off x="240808" y="2208012"/>
              <a:ext cx="1768366" cy="1097975"/>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None/>
              </a:pPr>
              <a:r>
                <a:rPr lang="en-US" sz="2200">
                  <a:solidFill>
                    <a:schemeClr val="dk1"/>
                  </a:solidFill>
                  <a:latin typeface="Rockwell"/>
                  <a:ea typeface="Rockwell"/>
                  <a:cs typeface="Rockwell"/>
                  <a:sym typeface="Rockwell"/>
                </a:rPr>
                <a:t>Crafts Unions</a:t>
              </a:r>
              <a:endParaRPr sz="2200">
                <a:solidFill>
                  <a:schemeClr val="dk1"/>
                </a:solidFill>
                <a:latin typeface="Rockwell"/>
                <a:ea typeface="Rockwell"/>
                <a:cs typeface="Rockwell"/>
                <a:sym typeface="Rockwell"/>
              </a:endParaRPr>
            </a:p>
          </p:txBody>
        </p:sp>
        <p:sp>
          <p:nvSpPr>
            <p:cNvPr id="257" name="Google Shape;257;p28"/>
            <p:cNvSpPr/>
            <p:nvPr/>
          </p:nvSpPr>
          <p:spPr>
            <a:xfrm>
              <a:off x="2247411" y="1979980"/>
              <a:ext cx="1836686" cy="1166295"/>
            </a:xfrm>
            <a:prstGeom prst="roundRect">
              <a:avLst>
                <a:gd fmla="val 1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2451487" y="2173852"/>
              <a:ext cx="1836686" cy="1166295"/>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txBox="1"/>
            <p:nvPr/>
          </p:nvSpPr>
          <p:spPr>
            <a:xfrm>
              <a:off x="2485647" y="2208012"/>
              <a:ext cx="1768366" cy="1097975"/>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None/>
              </a:pPr>
              <a:r>
                <a:rPr lang="en-US" sz="2200">
                  <a:solidFill>
                    <a:schemeClr val="dk1"/>
                  </a:solidFill>
                  <a:latin typeface="Rockwell"/>
                  <a:ea typeface="Rockwell"/>
                  <a:cs typeface="Rockwell"/>
                  <a:sym typeface="Rockwell"/>
                </a:rPr>
                <a:t>Industrial Unions</a:t>
              </a:r>
              <a:endParaRPr sz="2200">
                <a:solidFill>
                  <a:schemeClr val="dk1"/>
                </a:solidFill>
                <a:latin typeface="Rockwell"/>
                <a:ea typeface="Rockwell"/>
                <a:cs typeface="Rockwell"/>
                <a:sym typeface="Rockwell"/>
              </a:endParaRPr>
            </a:p>
          </p:txBody>
        </p:sp>
        <p:sp>
          <p:nvSpPr>
            <p:cNvPr id="260" name="Google Shape;260;p28"/>
            <p:cNvSpPr/>
            <p:nvPr/>
          </p:nvSpPr>
          <p:spPr>
            <a:xfrm>
              <a:off x="4492250" y="1979980"/>
              <a:ext cx="1836686" cy="1166295"/>
            </a:xfrm>
            <a:prstGeom prst="roundRect">
              <a:avLst>
                <a:gd fmla="val 1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4696326" y="2173852"/>
              <a:ext cx="1836686" cy="1166295"/>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txBox="1"/>
            <p:nvPr/>
          </p:nvSpPr>
          <p:spPr>
            <a:xfrm>
              <a:off x="4730486" y="2208012"/>
              <a:ext cx="1768366" cy="1097975"/>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None/>
              </a:pPr>
              <a:r>
                <a:rPr lang="en-US" sz="2200">
                  <a:solidFill>
                    <a:schemeClr val="dk1"/>
                  </a:solidFill>
                  <a:latin typeface="Rockwell"/>
                  <a:ea typeface="Rockwell"/>
                  <a:cs typeface="Rockwell"/>
                  <a:sym typeface="Rockwell"/>
                </a:rPr>
                <a:t>House Union</a:t>
              </a:r>
              <a:endParaRPr sz="2200">
                <a:solidFill>
                  <a:schemeClr val="dk1"/>
                </a:solidFill>
                <a:latin typeface="Rockwell"/>
                <a:ea typeface="Rockwell"/>
                <a:cs typeface="Rockwell"/>
                <a:sym typeface="Rockwell"/>
              </a:endParaRPr>
            </a:p>
          </p:txBody>
        </p:sp>
        <p:sp>
          <p:nvSpPr>
            <p:cNvPr id="263" name="Google Shape;263;p28"/>
            <p:cNvSpPr/>
            <p:nvPr/>
          </p:nvSpPr>
          <p:spPr>
            <a:xfrm>
              <a:off x="6737089" y="1979980"/>
              <a:ext cx="1836686" cy="1166295"/>
            </a:xfrm>
            <a:prstGeom prst="roundRect">
              <a:avLst>
                <a:gd fmla="val 1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
            <p:cNvSpPr/>
            <p:nvPr/>
          </p:nvSpPr>
          <p:spPr>
            <a:xfrm>
              <a:off x="6941166" y="2173852"/>
              <a:ext cx="1836686" cy="1166295"/>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txBox="1"/>
            <p:nvPr/>
          </p:nvSpPr>
          <p:spPr>
            <a:xfrm>
              <a:off x="6975326" y="2208012"/>
              <a:ext cx="1768366" cy="1097975"/>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None/>
              </a:pPr>
              <a:r>
                <a:rPr lang="en-US" sz="2200">
                  <a:solidFill>
                    <a:schemeClr val="dk1"/>
                  </a:solidFill>
                  <a:latin typeface="Rockwell"/>
                  <a:ea typeface="Rockwell"/>
                  <a:cs typeface="Rockwell"/>
                  <a:sym typeface="Rockwell"/>
                </a:rPr>
                <a:t>White Collar Unions</a:t>
              </a:r>
              <a:endParaRPr sz="2200">
                <a:solidFill>
                  <a:schemeClr val="dk1"/>
                </a:solidFill>
                <a:latin typeface="Rockwell"/>
                <a:ea typeface="Rockwell"/>
                <a:cs typeface="Rockwell"/>
                <a:sym typeface="Rockwe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29"/>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US" sz="3600" u="none" cap="none" strike="noStrike">
                <a:solidFill>
                  <a:schemeClr val="accent1"/>
                </a:solidFill>
                <a:latin typeface="Rockwell"/>
                <a:ea typeface="Rockwell"/>
                <a:cs typeface="Rockwell"/>
                <a:sym typeface="Rockwell"/>
              </a:rPr>
              <a:t>Types of Unions</a:t>
            </a:r>
            <a:br>
              <a:rPr b="0" i="0" lang="en-US" sz="3600" u="none" cap="none" strike="noStrike">
                <a:solidFill>
                  <a:schemeClr val="accent1"/>
                </a:solidFill>
                <a:latin typeface="Rockwell"/>
                <a:ea typeface="Rockwell"/>
                <a:cs typeface="Rockwell"/>
                <a:sym typeface="Rockwell"/>
              </a:rPr>
            </a:br>
            <a:r>
              <a:rPr b="0" i="0" lang="en-US" sz="2400" u="none" cap="none" strike="noStrike">
                <a:solidFill>
                  <a:schemeClr val="accent1"/>
                </a:solidFill>
                <a:latin typeface="Rockwell"/>
                <a:ea typeface="Rockwell"/>
                <a:cs typeface="Rockwell"/>
                <a:sym typeface="Rockwell"/>
              </a:rPr>
              <a:t>… continued</a:t>
            </a:r>
            <a:endParaRPr b="0" i="0" sz="3600" u="none" cap="none" strike="noStrike">
              <a:solidFill>
                <a:schemeClr val="accent1"/>
              </a:solidFill>
              <a:latin typeface="Rockwell"/>
              <a:ea typeface="Rockwell"/>
              <a:cs typeface="Rockwell"/>
              <a:sym typeface="Rockwell"/>
            </a:endParaRPr>
          </a:p>
        </p:txBody>
      </p:sp>
      <p:sp>
        <p:nvSpPr>
          <p:cNvPr id="271" name="Google Shape;271;p29"/>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Autofit/>
          </a:bodyPr>
          <a:lstStyle/>
          <a:p>
            <a:pPr indent="-228600" lvl="0" marL="228600" marR="0" rtl="0" algn="l">
              <a:lnSpc>
                <a:spcPct val="80000"/>
              </a:lnSpc>
              <a:spcBef>
                <a:spcPts val="0"/>
              </a:spcBef>
              <a:spcAft>
                <a:spcPts val="0"/>
              </a:spcAft>
              <a:buClr>
                <a:schemeClr val="accent1"/>
              </a:buClr>
              <a:buSzPts val="1163"/>
              <a:buFont typeface="Noto Sans Symbols"/>
              <a:buChar char="■"/>
            </a:pPr>
            <a:r>
              <a:rPr b="1" i="0" lang="en-US" sz="1550" u="sng" cap="none" strike="noStrike">
                <a:solidFill>
                  <a:srgbClr val="595959"/>
                </a:solidFill>
                <a:latin typeface="Rockwell"/>
                <a:ea typeface="Rockwell"/>
                <a:cs typeface="Rockwell"/>
                <a:sym typeface="Rockwell"/>
              </a:rPr>
              <a:t>Industrial Unions or Employers’ Unions</a:t>
            </a:r>
            <a:r>
              <a:rPr b="1" i="0" lang="en-US" sz="1550" u="none" cap="none" strike="noStrike">
                <a:solidFill>
                  <a:srgbClr val="595959"/>
                </a:solidFill>
                <a:latin typeface="Rockwell"/>
                <a:ea typeface="Rockwell"/>
                <a:cs typeface="Rockwell"/>
                <a:sym typeface="Rockwell"/>
              </a:rPr>
              <a:t>:</a:t>
            </a:r>
            <a:r>
              <a:rPr b="0" i="0" lang="en-US" sz="1550" u="none" cap="none" strike="noStrike">
                <a:solidFill>
                  <a:srgbClr val="595959"/>
                </a:solidFill>
                <a:latin typeface="Rockwell"/>
                <a:ea typeface="Rockwell"/>
                <a:cs typeface="Rockwell"/>
                <a:sym typeface="Rockwell"/>
              </a:rPr>
              <a:t> </a:t>
            </a:r>
            <a:endParaRPr/>
          </a:p>
          <a:p>
            <a:pPr indent="-457200" lvl="0" marL="457200" marR="0" rtl="0" algn="l">
              <a:lnSpc>
                <a:spcPct val="80000"/>
              </a:lnSpc>
              <a:spcBef>
                <a:spcPts val="2000"/>
              </a:spcBef>
              <a:spcAft>
                <a:spcPts val="0"/>
              </a:spcAft>
              <a:buClr>
                <a:schemeClr val="accent1"/>
              </a:buClr>
              <a:buSzPts val="1163"/>
              <a:buFont typeface="Noto Sans Symbols"/>
              <a:buNone/>
            </a:pPr>
            <a:r>
              <a:rPr b="0" i="0" lang="en-US" sz="1550" u="none" cap="none" strike="noStrike">
                <a:solidFill>
                  <a:srgbClr val="595959"/>
                </a:solidFill>
                <a:latin typeface="Rockwell"/>
                <a:ea typeface="Rockwell"/>
                <a:cs typeface="Rockwell"/>
                <a:sym typeface="Rockwell"/>
              </a:rPr>
              <a:t>        Members work in the same industry, e.g. banking (IBOA), PABSON etc.</a:t>
            </a:r>
            <a:endParaRPr/>
          </a:p>
          <a:p>
            <a:pPr indent="-228600" lvl="0" marL="228600" marR="0" rtl="0" algn="l">
              <a:lnSpc>
                <a:spcPct val="80000"/>
              </a:lnSpc>
              <a:spcBef>
                <a:spcPts val="2000"/>
              </a:spcBef>
              <a:spcAft>
                <a:spcPts val="0"/>
              </a:spcAft>
              <a:buClr>
                <a:schemeClr val="accent1"/>
              </a:buClr>
              <a:buSzPts val="1163"/>
              <a:buFont typeface="Noto Sans Symbols"/>
              <a:buChar char="■"/>
            </a:pPr>
            <a:r>
              <a:rPr b="1" i="0" lang="en-US" sz="1550" u="sng" cap="none" strike="noStrike">
                <a:solidFill>
                  <a:srgbClr val="595959"/>
                </a:solidFill>
                <a:latin typeface="Rockwell"/>
                <a:ea typeface="Rockwell"/>
                <a:cs typeface="Rockwell"/>
                <a:sym typeface="Rockwell"/>
              </a:rPr>
              <a:t>Craft Unions: </a:t>
            </a:r>
            <a:endParaRPr/>
          </a:p>
          <a:p>
            <a:pPr indent="-457200" lvl="0" marL="457200" marR="0" rtl="0" algn="l">
              <a:lnSpc>
                <a:spcPct val="80000"/>
              </a:lnSpc>
              <a:spcBef>
                <a:spcPts val="2000"/>
              </a:spcBef>
              <a:spcAft>
                <a:spcPts val="0"/>
              </a:spcAft>
              <a:buClr>
                <a:schemeClr val="accent1"/>
              </a:buClr>
              <a:buSzPts val="1163"/>
              <a:buFont typeface="Noto Sans Symbols"/>
              <a:buNone/>
            </a:pPr>
            <a:r>
              <a:rPr b="0" i="0" lang="en-US" sz="1550" u="none" cap="none" strike="noStrike">
                <a:solidFill>
                  <a:srgbClr val="595959"/>
                </a:solidFill>
                <a:latin typeface="Rockwell"/>
                <a:ea typeface="Rockwell"/>
                <a:cs typeface="Rockwell"/>
                <a:sym typeface="Rockwell"/>
              </a:rPr>
              <a:t>        Members belong to a particular trade and have served an apprenticeship e.g.</a:t>
            </a:r>
            <a:r>
              <a:rPr b="1" i="0" lang="en-US" sz="1550" u="none" cap="none" strike="noStrike">
                <a:solidFill>
                  <a:srgbClr val="595959"/>
                </a:solidFill>
                <a:latin typeface="Rockwell"/>
                <a:ea typeface="Rockwell"/>
                <a:cs typeface="Rockwell"/>
                <a:sym typeface="Rockwell"/>
              </a:rPr>
              <a:t> </a:t>
            </a:r>
            <a:r>
              <a:rPr b="0" i="0" lang="en-US" sz="1550" u="none" cap="none" strike="noStrike">
                <a:solidFill>
                  <a:srgbClr val="595959"/>
                </a:solidFill>
                <a:latin typeface="Rockwell"/>
                <a:ea typeface="Rockwell"/>
                <a:cs typeface="Rockwell"/>
                <a:sym typeface="Rockwell"/>
              </a:rPr>
              <a:t>Brick and Stone layers Trade union, Barber’s union etc.</a:t>
            </a:r>
            <a:endParaRPr/>
          </a:p>
          <a:p>
            <a:pPr indent="-228600" lvl="0" marL="228600" marR="0" rtl="0" algn="l">
              <a:lnSpc>
                <a:spcPct val="80000"/>
              </a:lnSpc>
              <a:spcBef>
                <a:spcPts val="2000"/>
              </a:spcBef>
              <a:spcAft>
                <a:spcPts val="0"/>
              </a:spcAft>
              <a:buClr>
                <a:schemeClr val="accent1"/>
              </a:buClr>
              <a:buSzPts val="1163"/>
              <a:buFont typeface="Noto Sans Symbols"/>
              <a:buChar char="■"/>
            </a:pPr>
            <a:r>
              <a:rPr b="1" i="0" lang="en-US" sz="1550" u="sng" cap="none" strike="noStrike">
                <a:solidFill>
                  <a:srgbClr val="595959"/>
                </a:solidFill>
                <a:latin typeface="Rockwell"/>
                <a:ea typeface="Rockwell"/>
                <a:cs typeface="Rockwell"/>
                <a:sym typeface="Rockwell"/>
              </a:rPr>
              <a:t>White Collar Unions: </a:t>
            </a:r>
            <a:endParaRPr/>
          </a:p>
          <a:p>
            <a:pPr indent="-457200" lvl="0" marL="457200" marR="0" rtl="0" algn="l">
              <a:lnSpc>
                <a:spcPct val="80000"/>
              </a:lnSpc>
              <a:spcBef>
                <a:spcPts val="2000"/>
              </a:spcBef>
              <a:spcAft>
                <a:spcPts val="0"/>
              </a:spcAft>
              <a:buClr>
                <a:schemeClr val="accent1"/>
              </a:buClr>
              <a:buSzPts val="1163"/>
              <a:buFont typeface="Noto Sans Symbols"/>
              <a:buNone/>
            </a:pPr>
            <a:r>
              <a:rPr b="1" i="0" lang="en-US" sz="1550" u="none" cap="none" strike="noStrike">
                <a:solidFill>
                  <a:srgbClr val="595959"/>
                </a:solidFill>
                <a:latin typeface="Rockwell"/>
                <a:ea typeface="Rockwell"/>
                <a:cs typeface="Rockwell"/>
                <a:sym typeface="Rockwell"/>
              </a:rPr>
              <a:t>        </a:t>
            </a:r>
            <a:r>
              <a:rPr b="0" i="0" lang="en-US" sz="1550" u="none" cap="none" strike="noStrike">
                <a:solidFill>
                  <a:srgbClr val="595959"/>
                </a:solidFill>
                <a:latin typeface="Rockwell"/>
                <a:ea typeface="Rockwell"/>
                <a:cs typeface="Rockwell"/>
                <a:sym typeface="Rockwell"/>
              </a:rPr>
              <a:t>Members are usually professional e.g.</a:t>
            </a:r>
            <a:r>
              <a:rPr b="1" i="0" lang="en-US" sz="1550" u="none" cap="none" strike="noStrike">
                <a:solidFill>
                  <a:srgbClr val="595959"/>
                </a:solidFill>
                <a:latin typeface="Rockwell"/>
                <a:ea typeface="Rockwell"/>
                <a:cs typeface="Rockwell"/>
                <a:sym typeface="Rockwell"/>
              </a:rPr>
              <a:t> </a:t>
            </a:r>
            <a:r>
              <a:rPr b="0" i="0" lang="en-US" sz="1550" u="none" cap="none" strike="noStrike">
                <a:solidFill>
                  <a:srgbClr val="595959"/>
                </a:solidFill>
                <a:latin typeface="Rockwell"/>
                <a:ea typeface="Rockwell"/>
                <a:cs typeface="Rockwell"/>
                <a:sym typeface="Rockwell"/>
              </a:rPr>
              <a:t>teachers unions, NELTA etc.</a:t>
            </a:r>
            <a:endParaRPr/>
          </a:p>
          <a:p>
            <a:pPr indent="-228600" lvl="0" marL="228600" marR="0" rtl="0" algn="l">
              <a:lnSpc>
                <a:spcPct val="80000"/>
              </a:lnSpc>
              <a:spcBef>
                <a:spcPts val="2000"/>
              </a:spcBef>
              <a:spcAft>
                <a:spcPts val="0"/>
              </a:spcAft>
              <a:buClr>
                <a:schemeClr val="accent1"/>
              </a:buClr>
              <a:buSzPts val="1163"/>
              <a:buFont typeface="Noto Sans Symbols"/>
              <a:buChar char="■"/>
            </a:pPr>
            <a:r>
              <a:rPr b="1" i="0" lang="en-US" sz="1550" u="sng" cap="none" strike="noStrike">
                <a:solidFill>
                  <a:srgbClr val="595959"/>
                </a:solidFill>
                <a:latin typeface="Rockwell"/>
                <a:ea typeface="Rockwell"/>
                <a:cs typeface="Rockwell"/>
                <a:sym typeface="Rockwell"/>
              </a:rPr>
              <a:t>House union (company or enterprise union)</a:t>
            </a:r>
            <a:r>
              <a:rPr b="0" i="0" lang="en-US" sz="1550" u="none" cap="none" strike="noStrike">
                <a:solidFill>
                  <a:srgbClr val="595959"/>
                </a:solidFill>
                <a:latin typeface="Rockwell"/>
                <a:ea typeface="Rockwell"/>
                <a:cs typeface="Rockwell"/>
                <a:sym typeface="Rockwell"/>
              </a:rPr>
              <a:t> </a:t>
            </a:r>
            <a:endParaRPr/>
          </a:p>
          <a:p>
            <a:pPr indent="-457200" lvl="0" marL="457200" marR="0" rtl="0" algn="l">
              <a:lnSpc>
                <a:spcPct val="80000"/>
              </a:lnSpc>
              <a:spcBef>
                <a:spcPts val="2000"/>
              </a:spcBef>
              <a:spcAft>
                <a:spcPts val="0"/>
              </a:spcAft>
              <a:buClr>
                <a:schemeClr val="accent1"/>
              </a:buClr>
              <a:buSzPts val="1163"/>
              <a:buFont typeface="Noto Sans Symbols"/>
              <a:buNone/>
            </a:pPr>
            <a:r>
              <a:rPr b="0" i="0" lang="en-US" sz="1550" u="none" cap="none" strike="noStrike">
                <a:solidFill>
                  <a:srgbClr val="595959"/>
                </a:solidFill>
                <a:latin typeface="Rockwell"/>
                <a:ea typeface="Rockwell"/>
                <a:cs typeface="Rockwell"/>
                <a:sym typeface="Rockwell"/>
              </a:rPr>
              <a:t>        Members are from the same company regardless of occupation or job.</a:t>
            </a:r>
            <a:br>
              <a:rPr b="0" i="0" lang="en-US" sz="1550" u="none" cap="none" strike="noStrike">
                <a:solidFill>
                  <a:srgbClr val="595959"/>
                </a:solidFill>
                <a:latin typeface="Rockwell"/>
                <a:ea typeface="Rockwell"/>
                <a:cs typeface="Rockwell"/>
                <a:sym typeface="Rockwell"/>
              </a:rPr>
            </a:br>
            <a:endParaRPr b="1" i="0" sz="1550" u="none" cap="none" strike="noStrike">
              <a:solidFill>
                <a:srgbClr val="595959"/>
              </a:solidFill>
              <a:latin typeface="Rockwell"/>
              <a:ea typeface="Rockwell"/>
              <a:cs typeface="Rockwell"/>
              <a:sym typeface="Rockwell"/>
            </a:endParaRPr>
          </a:p>
          <a:p>
            <a:pPr indent="-457200" lvl="0" marL="457200" marR="0" rtl="0" algn="l">
              <a:lnSpc>
                <a:spcPct val="80000"/>
              </a:lnSpc>
              <a:spcBef>
                <a:spcPts val="2000"/>
              </a:spcBef>
              <a:spcAft>
                <a:spcPts val="0"/>
              </a:spcAft>
              <a:buClr>
                <a:schemeClr val="accent1"/>
              </a:buClr>
              <a:buSzPts val="1163"/>
              <a:buFont typeface="Noto Sans Symbols"/>
              <a:buNone/>
            </a:pPr>
            <a:r>
              <a:t/>
            </a:r>
            <a:endParaRPr b="0" i="0" sz="1550" u="none" cap="none" strike="noStrike">
              <a:solidFill>
                <a:srgbClr val="595959"/>
              </a:solidFill>
              <a:latin typeface="Rockwell"/>
              <a:ea typeface="Rockwell"/>
              <a:cs typeface="Rockwell"/>
              <a:sym typeface="Rockwell"/>
            </a:endParaRPr>
          </a:p>
          <a:p>
            <a:pPr indent="-154781" lvl="0" marL="228600" marR="0" rtl="0" algn="l">
              <a:lnSpc>
                <a:spcPct val="80000"/>
              </a:lnSpc>
              <a:spcBef>
                <a:spcPts val="2000"/>
              </a:spcBef>
              <a:spcAft>
                <a:spcPts val="0"/>
              </a:spcAft>
              <a:buClr>
                <a:schemeClr val="accent1"/>
              </a:buClr>
              <a:buSzPts val="1163"/>
              <a:buFont typeface="Noto Sans Symbols"/>
              <a:buNone/>
            </a:pPr>
            <a:r>
              <a:t/>
            </a:r>
            <a:endParaRPr b="0" i="0" sz="1550" u="none" cap="none" strike="noStrike">
              <a:solidFill>
                <a:srgbClr val="595959"/>
              </a:solidFill>
              <a:latin typeface="Rockwell"/>
              <a:ea typeface="Rockwell"/>
              <a:cs typeface="Rockwell"/>
              <a:sym typeface="Rockwe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0"/>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3600"/>
              <a:buFont typeface="Rockwell"/>
              <a:buNone/>
            </a:pPr>
            <a:r>
              <a:rPr b="0" i="0" lang="en-US" sz="3600" u="none" cap="none" strike="noStrike">
                <a:solidFill>
                  <a:schemeClr val="accent1"/>
                </a:solidFill>
                <a:latin typeface="Rockwell"/>
                <a:ea typeface="Rockwell"/>
                <a:cs typeface="Rockwell"/>
                <a:sym typeface="Rockwell"/>
              </a:rPr>
              <a:t>Reasons For Joining a Trade Union</a:t>
            </a:r>
            <a:endParaRPr b="0" i="0" sz="3600" u="none" cap="none" strike="noStrike">
              <a:solidFill>
                <a:schemeClr val="accent1"/>
              </a:solidFill>
              <a:latin typeface="Rockwell"/>
              <a:ea typeface="Rockwell"/>
              <a:cs typeface="Rockwell"/>
              <a:sym typeface="Rockwell"/>
            </a:endParaRPr>
          </a:p>
        </p:txBody>
      </p:sp>
      <p:sp>
        <p:nvSpPr>
          <p:cNvPr id="277" name="Google Shape;277;p30"/>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accent1"/>
              </a:buClr>
              <a:buSzPts val="1500"/>
              <a:buFont typeface="Noto Sans Symbols"/>
              <a:buChar char="■"/>
            </a:pPr>
            <a:r>
              <a:rPr b="1" i="0" lang="en-US" sz="2000" u="none" cap="none" strike="noStrike">
                <a:solidFill>
                  <a:srgbClr val="595959"/>
                </a:solidFill>
                <a:latin typeface="Rockwell"/>
                <a:ea typeface="Rockwell"/>
                <a:cs typeface="Rockwell"/>
                <a:sym typeface="Rockwell"/>
              </a:rPr>
              <a:t>Greater Bargaining Power. </a:t>
            </a:r>
            <a:endParaRPr/>
          </a:p>
          <a:p>
            <a:pPr indent="-228600" lvl="0" marL="228600" marR="0" rtl="0" algn="l">
              <a:lnSpc>
                <a:spcPct val="90000"/>
              </a:lnSpc>
              <a:spcBef>
                <a:spcPts val="2000"/>
              </a:spcBef>
              <a:spcAft>
                <a:spcPts val="0"/>
              </a:spcAft>
              <a:buClr>
                <a:schemeClr val="accent1"/>
              </a:buClr>
              <a:buSzPts val="1500"/>
              <a:buFont typeface="Noto Sans Symbols"/>
              <a:buNone/>
            </a:pPr>
            <a:r>
              <a:rPr b="0" i="0" lang="en-US" sz="2000" u="none" cap="none" strike="noStrike">
                <a:solidFill>
                  <a:srgbClr val="595959"/>
                </a:solidFill>
                <a:latin typeface="Rockwell"/>
                <a:ea typeface="Rockwell"/>
                <a:cs typeface="Rockwell"/>
                <a:sym typeface="Rockwell"/>
              </a:rPr>
              <a:t>    The individual employee possesses very little bargaining power as compared to that of his employer. If he is not satisfied with the wage and other conditions of employment, he may join union to have greater bargaining power.</a:t>
            </a:r>
            <a:endParaRPr/>
          </a:p>
          <a:p>
            <a:pPr indent="-228600" lvl="0" marL="228600" marR="0" rtl="0" algn="l">
              <a:lnSpc>
                <a:spcPct val="90000"/>
              </a:lnSpc>
              <a:spcBef>
                <a:spcPts val="2000"/>
              </a:spcBef>
              <a:spcAft>
                <a:spcPts val="0"/>
              </a:spcAft>
              <a:buClr>
                <a:schemeClr val="accent1"/>
              </a:buClr>
              <a:buSzPts val="1500"/>
              <a:buFont typeface="Noto Sans Symbols"/>
              <a:buChar char="■"/>
            </a:pPr>
            <a:r>
              <a:rPr b="1" i="0" lang="en-US" sz="2000" u="none" cap="none" strike="noStrike">
                <a:solidFill>
                  <a:srgbClr val="595959"/>
                </a:solidFill>
                <a:latin typeface="Rockwell"/>
                <a:ea typeface="Rockwell"/>
                <a:cs typeface="Rockwell"/>
                <a:sym typeface="Rockwell"/>
              </a:rPr>
              <a:t>Make their Voices Heard </a:t>
            </a:r>
            <a:endParaRPr/>
          </a:p>
          <a:p>
            <a:pPr indent="-457200" lvl="0" marL="457200" marR="0" rtl="0" algn="l">
              <a:lnSpc>
                <a:spcPct val="90000"/>
              </a:lnSpc>
              <a:spcBef>
                <a:spcPts val="2000"/>
              </a:spcBef>
              <a:spcAft>
                <a:spcPts val="0"/>
              </a:spcAft>
              <a:buClr>
                <a:schemeClr val="accent1"/>
              </a:buClr>
              <a:buSzPts val="1500"/>
              <a:buFont typeface="Noto Sans Symbols"/>
              <a:buNone/>
            </a:pPr>
            <a:r>
              <a:rPr b="1" i="0" lang="en-US" sz="2000" u="none" cap="none" strike="noStrike">
                <a:solidFill>
                  <a:srgbClr val="595959"/>
                </a:solidFill>
                <a:latin typeface="Rockwell"/>
                <a:ea typeface="Rockwell"/>
                <a:cs typeface="Rockwell"/>
                <a:sym typeface="Rockwell"/>
              </a:rPr>
              <a:t>    </a:t>
            </a:r>
            <a:r>
              <a:rPr b="0" i="0" lang="en-US" sz="2000" u="none" cap="none" strike="noStrike">
                <a:solidFill>
                  <a:srgbClr val="595959"/>
                </a:solidFill>
                <a:latin typeface="Rockwell"/>
                <a:ea typeface="Rockwell"/>
                <a:cs typeface="Rockwell"/>
                <a:sym typeface="Rockwell"/>
              </a:rPr>
              <a:t>The desire for self-expression is a fundamental human drive for most people. All of us wish to share our feelings, ideas and opinions with others. Similarly the workers also want the management to listen to them and it is possible through Trade Unions.</a:t>
            </a:r>
            <a:endParaRPr b="1" i="0" sz="2000" u="none" cap="none" strike="noStrike">
              <a:solidFill>
                <a:srgbClr val="595959"/>
              </a:solidFill>
              <a:latin typeface="Rockwell"/>
              <a:ea typeface="Rockwell"/>
              <a:cs typeface="Rockwell"/>
              <a:sym typeface="Rockwell"/>
            </a:endParaRPr>
          </a:p>
          <a:p>
            <a:pPr indent="-133350" lvl="0" marL="228600" marR="0" rtl="0" algn="l">
              <a:lnSpc>
                <a:spcPct val="90000"/>
              </a:lnSpc>
              <a:spcBef>
                <a:spcPts val="2000"/>
              </a:spcBef>
              <a:spcAft>
                <a:spcPts val="0"/>
              </a:spcAft>
              <a:buClr>
                <a:schemeClr val="accent1"/>
              </a:buClr>
              <a:buSzPts val="1500"/>
              <a:buFont typeface="Noto Sans Symbols"/>
              <a:buNone/>
            </a:pPr>
            <a:r>
              <a:t/>
            </a:r>
            <a:endParaRPr b="0" i="0" sz="2000" u="none" cap="none" strike="noStrike">
              <a:solidFill>
                <a:srgbClr val="595959"/>
              </a:solidFill>
              <a:latin typeface="Rockwell"/>
              <a:ea typeface="Rockwell"/>
              <a:cs typeface="Rockwell"/>
              <a:sym typeface="Rockwe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