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63" r:id="rId6"/>
    <p:sldId id="260" r:id="rId7"/>
    <p:sldId id="259" r:id="rId8"/>
    <p:sldId id="267" r:id="rId9"/>
    <p:sldId id="266" r:id="rId10"/>
    <p:sldId id="265" r:id="rId11"/>
    <p:sldId id="264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68082-E41A-460A-9696-F3630C5BE7E0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BB147-1FB4-4381-A664-34A8C7E28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9E10-3CB7-46AB-AD6E-DDFBA608426F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F3F-1A29-4ADC-B280-B4529029F2D8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BFF-FB03-4DC8-B30E-83C4251C6AA8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7FFB-46F1-463B-901E-A486C970E4A3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6D05-ED50-4B8B-87ED-7E1CA40B720E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7D60-2083-4F42-980E-5F8D49E25334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132-BF6E-45A6-A17B-2F7BDA4A9CD3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42D8-9EF3-4D82-B168-6C0255CB8224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77F-222D-44CB-AD7A-AEDE0BEDC6CE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4735-7098-41CC-8B9D-915736750B50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71EB-F3F6-47FF-B1E8-6CAFD77BEC3F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022B-1081-49F1-81BF-C18FE7351683}" type="datetime1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D93A-120B-4D0A-83EB-948598859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tencil" pitchFamily="82" charset="0"/>
              </a:rPr>
              <a:t>Software Engineering</a:t>
            </a:r>
            <a:endParaRPr lang="en-US" b="1" dirty="0">
              <a:latin typeface="Stencil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Bal Krishna Subedi</a:t>
            </a:r>
          </a:p>
          <a:p>
            <a:r>
              <a:rPr lang="en-US" dirty="0" smtClean="0"/>
              <a:t>St. Xavier’s College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3400"/>
            <a:ext cx="8820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1"/>
            <a:ext cx="76533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229600" cy="1143000"/>
          </a:xfrm>
        </p:spPr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Any Query??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D93A-120B-4D0A-83EB-9485988598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2819400" cy="61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371600"/>
            <a:ext cx="5410200" cy="102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438400"/>
            <a:ext cx="34061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2971800"/>
            <a:ext cx="56149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3962400"/>
            <a:ext cx="3429000" cy="88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5029200"/>
            <a:ext cx="5867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3733800" cy="9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1600201"/>
            <a:ext cx="54101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38400"/>
            <a:ext cx="352292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895600"/>
            <a:ext cx="5915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35814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0" y="4191000"/>
            <a:ext cx="6134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4876800"/>
            <a:ext cx="3352800" cy="61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5791200"/>
            <a:ext cx="6324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3000"/>
            <a:ext cx="6343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905000"/>
            <a:ext cx="371775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590800"/>
            <a:ext cx="6219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276600"/>
            <a:ext cx="3505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3999" y="4038600"/>
            <a:ext cx="6858001" cy="62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5820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3534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05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8153400" cy="469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1724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181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343400"/>
            <a:ext cx="6200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91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209800"/>
            <a:ext cx="86010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On-screen Show 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Software Engineering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Thanks You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window  7</dc:creator>
  <cp:lastModifiedBy>window  7</cp:lastModifiedBy>
  <cp:revision>2</cp:revision>
  <dcterms:created xsi:type="dcterms:W3CDTF">2014-06-30T05:45:32Z</dcterms:created>
  <dcterms:modified xsi:type="dcterms:W3CDTF">2014-07-01T02:39:00Z</dcterms:modified>
</cp:coreProperties>
</file>