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7" r:id="rId6"/>
    <p:sldId id="264" r:id="rId7"/>
    <p:sldId id="284" r:id="rId8"/>
    <p:sldId id="268" r:id="rId9"/>
    <p:sldId id="270" r:id="rId10"/>
    <p:sldId id="271" r:id="rId11"/>
    <p:sldId id="272" r:id="rId12"/>
    <p:sldId id="279" r:id="rId13"/>
    <p:sldId id="280" r:id="rId14"/>
    <p:sldId id="286" r:id="rId15"/>
    <p:sldId id="274" r:id="rId16"/>
    <p:sldId id="278" r:id="rId17"/>
    <p:sldId id="285" r:id="rId18"/>
    <p:sldId id="281" r:id="rId19"/>
    <p:sldId id="282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0" d="100"/>
          <a:sy n="50" d="100"/>
        </p:scale>
        <p:origin x="-127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B7C83F8-6B9E-4A26-A7A0-6609881646F4}" type="datetimeFigureOut">
              <a:rPr lang="en-GB" smtClean="0"/>
              <a:pPr/>
              <a:t>22/08/2016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37B2C0-9822-4045-B8B0-BA32AE6277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/>
                </a:solidFill>
              </a:rPr>
              <a:t>PRESENTATION ON ROUTING ALGORITHM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88840"/>
            <a:ext cx="6486548" cy="4228522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>
                <a:solidFill>
                  <a:schemeClr val="tx1"/>
                </a:solidFill>
              </a:rPr>
              <a:t>PRESENTED BY</a:t>
            </a:r>
            <a:r>
              <a:rPr lang="en-GB" sz="2800" dirty="0" smtClean="0">
                <a:solidFill>
                  <a:schemeClr val="tx1"/>
                </a:solidFill>
              </a:rPr>
              <a:t>:-</a:t>
            </a:r>
          </a:p>
          <a:p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            </a:t>
            </a: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	SUSAN KHATRI</a:t>
            </a:r>
          </a:p>
          <a:p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                 AMRITA REGMI</a:t>
            </a:r>
          </a:p>
          <a:p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                     ROSHNI NEUPANE</a:t>
            </a:r>
          </a:p>
          <a:p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                         BHARAT KHANAL                                                                                       		       BIKASH CHAUDHARY  		              SHARAMSHA THAPA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PROCESS OF FINDING SHORTEST PATH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4686304" cy="51125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Initially no path is known.</a:t>
            </a:r>
          </a:p>
          <a:p>
            <a:r>
              <a:rPr lang="en-GB" dirty="0" smtClean="0"/>
              <a:t>All nodes are labelled infinity.</a:t>
            </a:r>
          </a:p>
          <a:p>
            <a:r>
              <a:rPr lang="en-GB" dirty="0" smtClean="0"/>
              <a:t>As packets are sent, the labels change reflecting the distance or better path</a:t>
            </a:r>
          </a:p>
          <a:p>
            <a:r>
              <a:rPr lang="en-GB" dirty="0" smtClean="0"/>
              <a:t>Label may be temporary or permanent</a:t>
            </a:r>
          </a:p>
          <a:p>
            <a:r>
              <a:rPr lang="en-GB" dirty="0" smtClean="0"/>
              <a:t>When packets are to be routed, label is used to know the distance.</a:t>
            </a:r>
          </a:p>
          <a:p>
            <a:r>
              <a:rPr lang="en-GB" dirty="0" smtClean="0"/>
              <a:t>Hourly tests are performed to find to update the label</a:t>
            </a:r>
          </a:p>
          <a:p>
            <a:endParaRPr lang="en-GB" dirty="0" smtClean="0"/>
          </a:p>
        </p:txBody>
      </p:sp>
      <p:pic>
        <p:nvPicPr>
          <p:cNvPr id="5" name="Content Placeholder 4" descr="4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44824"/>
            <a:ext cx="5500694" cy="32197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FLOODING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simple routing technique, source or node sends packets through every outgoing link.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When a packet is received</a:t>
            </a:r>
            <a:r>
              <a:rPr lang="en-GB" dirty="0" smtClean="0"/>
              <a:t>,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smtClean="0"/>
              <a:t>the routers send it to all the interfaces except the one on which it was received.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creates too much burden on the network and lots of duplicate packets wandering in the network.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MERITS 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 smtClean="0"/>
              <a:t>all possible routes are active so could be used to send emergency message</a:t>
            </a:r>
            <a:r>
              <a:rPr lang="en-GB" sz="2800" dirty="0" smtClean="0"/>
              <a:t>.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all nodes are visited by the data packets so useful to distribute information</a:t>
            </a:r>
            <a:r>
              <a:rPr lang="en-GB" sz="2800" dirty="0" smtClean="0"/>
              <a:t>.</a:t>
            </a:r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At least one copy of packet will arrive at the destination</a:t>
            </a:r>
            <a:r>
              <a:rPr lang="en-GB" dirty="0" smtClean="0"/>
              <a:t>	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DEMERITS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High traffic load generates at the </a:t>
            </a:r>
            <a:r>
              <a:rPr lang="en-GB" dirty="0" smtClean="0"/>
              <a:t>node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Congestion problem is frequently </a:t>
            </a:r>
            <a:r>
              <a:rPr lang="en-GB" dirty="0" smtClean="0"/>
              <a:t>occur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Changes of duplicate message deliver at the destination.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653136"/>
            <a:ext cx="7467600" cy="1224136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Fig: flooding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4" descr="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84784"/>
            <a:ext cx="7467600" cy="40533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DISTANCE VECTOR ROUTING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Distance means routing metric, vector means destination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RIP is an example of DVR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Completely </a:t>
            </a:r>
            <a:r>
              <a:rPr lang="en-US" dirty="0" smtClean="0"/>
              <a:t>decentralized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 node has complete information about the costs of all network </a:t>
            </a:r>
            <a:r>
              <a:rPr lang="en-US" dirty="0" smtClean="0"/>
              <a:t>links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Gradual calculation of path by exchanging information with neighbors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LINK STATE ROUTING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Learning about the neighbors: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discover its neighbors and learn their network addresses.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sends Hello packet on each  point-to-point line.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Router on other end expected to send back reply.</a:t>
            </a:r>
          </a:p>
          <a:p>
            <a:r>
              <a:rPr lang="en-US" b="1" dirty="0" smtClean="0"/>
              <a:t>Measuring  line cost: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Measure the delay or cost to each of its neighbors.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Send echo packets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 measuring round trip &amp; dividing it by 2.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Router can get reasonable estimated of delay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467600" cy="4873752"/>
          </a:xfrm>
        </p:spPr>
        <p:txBody>
          <a:bodyPr/>
          <a:lstStyle/>
          <a:p>
            <a:r>
              <a:rPr lang="en-US" b="1" dirty="0" smtClean="0"/>
              <a:t>Link state packets: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Construct a packet telling all it has just learned.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Packets are made with identity of sender &amp; list of neighbors.</a:t>
            </a:r>
          </a:p>
          <a:p>
            <a:r>
              <a:rPr lang="en-US" b="1" dirty="0" smtClean="0"/>
              <a:t>Disturbing the link state packets: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Send the packets to all other routers.</a:t>
            </a:r>
          </a:p>
          <a:p>
            <a:r>
              <a:rPr lang="en-US" b="1" dirty="0" smtClean="0"/>
              <a:t>Computing the new Routes: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Compute the shortest path to every other router.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Dijkstra’s</a:t>
            </a:r>
            <a:r>
              <a:rPr lang="en-US" dirty="0" smtClean="0"/>
              <a:t> algorithm can  be run locally to construct the shortest path to destination.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1014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chemeClr val="tx1"/>
                </a:solidFill>
              </a:rPr>
              <a:t>LINK STATE ALGORITHM procedure</a:t>
            </a:r>
            <a:r>
              <a:rPr lang="en-GB" sz="3600" b="1" dirty="0" smtClean="0">
                <a:solidFill>
                  <a:schemeClr val="tx1"/>
                </a:solidFill>
              </a:rPr>
              <a:t> 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Send update only when a network </a:t>
            </a:r>
            <a:r>
              <a:rPr lang="en-GB" dirty="0" smtClean="0"/>
              <a:t>change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Device that detect the change generate LSA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LSA is transmitted to all neighbours </a:t>
            </a:r>
            <a:r>
              <a:rPr lang="en-GB" dirty="0" smtClean="0"/>
              <a:t>device</a:t>
            </a:r>
          </a:p>
          <a:p>
            <a:endParaRPr lang="en-GB" dirty="0" smtClean="0"/>
          </a:p>
          <a:p>
            <a:r>
              <a:rPr lang="en-GB" dirty="0" smtClean="0"/>
              <a:t>Link </a:t>
            </a:r>
            <a:r>
              <a:rPr lang="en-GB" dirty="0" smtClean="0"/>
              <a:t>state routing find the best path by using </a:t>
            </a:r>
            <a:r>
              <a:rPr lang="en-GB" dirty="0" err="1" smtClean="0"/>
              <a:t>Dijksta’s</a:t>
            </a:r>
            <a:r>
              <a:rPr lang="en-GB" dirty="0" smtClean="0"/>
              <a:t> algorithm 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Reference 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Handouts</a:t>
            </a:r>
          </a:p>
          <a:p>
            <a:r>
              <a:rPr lang="en-GB" dirty="0" smtClean="0"/>
              <a:t>Wikipedia</a:t>
            </a:r>
          </a:p>
          <a:p>
            <a:r>
              <a:rPr lang="en-GB" dirty="0" err="1" smtClean="0"/>
              <a:t>Rasbin</a:t>
            </a:r>
            <a:endParaRPr lang="en-GB" dirty="0" smtClean="0"/>
          </a:p>
          <a:p>
            <a:r>
              <a:rPr lang="en-GB" dirty="0" smtClean="0"/>
              <a:t>Google</a:t>
            </a:r>
          </a:p>
          <a:p>
            <a:r>
              <a:rPr lang="en-GB" dirty="0" smtClean="0"/>
              <a:t>YouTube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1"/>
                </a:solidFill>
              </a:rPr>
              <a:t>AGENDA :-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6400800" cy="403244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Routing protocols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Routing issues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Routing algorithm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 Fixed path routing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Shortest path routing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Flooding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Distance vector routing</a:t>
            </a:r>
          </a:p>
          <a:p>
            <a:pPr algn="l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Link state routing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010346"/>
          </a:xfrm>
        </p:spPr>
        <p:txBody>
          <a:bodyPr>
            <a:normAutofit/>
          </a:bodyPr>
          <a:lstStyle/>
          <a:p>
            <a:r>
              <a:rPr lang="en-GB" sz="6000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GB" sz="6000" b="1" u="sng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Routing protocol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Allows the router to communicate with others router by updating and maintaining routing table</a:t>
            </a:r>
          </a:p>
          <a:p>
            <a:pPr>
              <a:buNone/>
            </a:pPr>
            <a:r>
              <a:rPr lang="en-GB" dirty="0" smtClean="0"/>
              <a:t>POPULAR ROUTING PROTOCALS ARE: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Routing information protocol(RIP)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Open Shortest Path First  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 Interior Gateway Routing Protocol (IGRP)</a:t>
            </a:r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ROUTING ISSUES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sz="2800" u="sng" dirty="0" smtClean="0"/>
              <a:t>Scalability</a:t>
            </a:r>
            <a:r>
              <a:rPr lang="en-GB" sz="2800" dirty="0" smtClean="0"/>
              <a:t>:-Able to support large number of hosts, routers and networks.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800" u="sng" dirty="0" smtClean="0"/>
              <a:t>Adaptability</a:t>
            </a:r>
            <a:r>
              <a:rPr lang="en-GB" sz="2800" dirty="0" smtClean="0"/>
              <a:t>:-adapt change in topology/ significant change in traffic quickly and efficiently.</a:t>
            </a:r>
          </a:p>
          <a:p>
            <a:pPr marL="571500" indent="-571500">
              <a:buFont typeface="+mj-lt"/>
              <a:buAutoNum type="romanUcPeriod"/>
            </a:pPr>
            <a:r>
              <a:rPr lang="en-GB" sz="2800" u="sng" dirty="0" smtClean="0"/>
              <a:t>Automated</a:t>
            </a:r>
            <a:r>
              <a:rPr lang="en-GB" sz="2800" dirty="0" smtClean="0"/>
              <a:t>:-automated as possible little or no human intervention.</a:t>
            </a:r>
          </a:p>
          <a:p>
            <a:pPr marL="571500" indent="-571500">
              <a:buNone/>
            </a:pPr>
            <a:r>
              <a:rPr lang="en-GB" sz="2800" dirty="0" smtClean="0"/>
              <a:t>			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tx1"/>
                </a:solidFill>
              </a:rPr>
              <a:t>Routing algorithm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848872" cy="432048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Process of selecting best paths in a network.</a:t>
            </a:r>
          </a:p>
          <a:p>
            <a:pPr algn="l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Task of selecting a path for transport  of the packet across the network</a:t>
            </a:r>
          </a:p>
          <a:p>
            <a:pPr algn="l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Most important function of network layer</a:t>
            </a:r>
          </a:p>
          <a:p>
            <a:pPr algn="l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Function to choose best suitable shortest path.</a:t>
            </a:r>
          </a:p>
          <a:p>
            <a:pPr algn="l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tx1"/>
                </a:solidFill>
              </a:rPr>
              <a:t>Different algorithm are used to route the packets such as:</a:t>
            </a:r>
          </a:p>
          <a:p>
            <a:pPr algn="l">
              <a:buFont typeface="Wingdings" pitchFamily="2" charset="2"/>
              <a:buChar char="q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ROUTING ALGORITHMS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3200" dirty="0" smtClean="0"/>
              <a:t>FIXED PATH ROUTING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SHORTEST PATH ROUTING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FLOODING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DISTANCE VECTOR ROUTING</a:t>
            </a:r>
          </a:p>
          <a:p>
            <a:pPr>
              <a:buFont typeface="Wingdings" pitchFamily="2" charset="2"/>
              <a:buChar char="Ø"/>
            </a:pPr>
            <a:r>
              <a:rPr lang="en-GB" sz="3200" dirty="0" smtClean="0"/>
              <a:t>LINK STATE ROUTING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Fixed Path Routing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 network layer maintains a routing table that lists for each possible destination network.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971600" y="3429000"/>
            <a:ext cx="7642747" cy="3029803"/>
            <a:chOff x="1665026" y="3084395"/>
            <a:chExt cx="7642747" cy="3029803"/>
          </a:xfrm>
        </p:grpSpPr>
        <p:sp>
          <p:nvSpPr>
            <p:cNvPr id="5" name="Oval 4"/>
            <p:cNvSpPr/>
            <p:nvPr/>
          </p:nvSpPr>
          <p:spPr>
            <a:xfrm>
              <a:off x="1760561" y="4217158"/>
              <a:ext cx="445827" cy="477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534771" y="3354086"/>
              <a:ext cx="477671" cy="4672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B</a:t>
              </a:r>
              <a:endParaRPr lang="en-US" sz="3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89363" y="5278422"/>
              <a:ext cx="477670" cy="467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C</a:t>
              </a:r>
              <a:endParaRPr lang="en-US" sz="32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673757" y="3343701"/>
              <a:ext cx="502238" cy="491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/>
                <a:t>D</a:t>
              </a:r>
              <a:endParaRPr lang="en-US" sz="3600" b="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728348" y="5306311"/>
              <a:ext cx="504965" cy="493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E</a:t>
              </a:r>
              <a:endParaRPr lang="en-US" sz="3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734568" y="4380931"/>
              <a:ext cx="502237" cy="491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F</a:t>
              </a:r>
              <a:endParaRPr lang="en-US" sz="3200" b="1" dirty="0"/>
            </a:p>
          </p:txBody>
        </p:sp>
        <p:cxnSp>
          <p:nvCxnSpPr>
            <p:cNvPr id="11" name="Straight Connector 10"/>
            <p:cNvCxnSpPr>
              <a:stCxn id="5" idx="5"/>
              <a:endCxn id="7" idx="2"/>
            </p:cNvCxnSpPr>
            <p:nvPr/>
          </p:nvCxnSpPr>
          <p:spPr>
            <a:xfrm rot="16200000" flipH="1">
              <a:off x="2421636" y="4344338"/>
              <a:ext cx="887188" cy="1448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2488244" y="3240585"/>
              <a:ext cx="699381" cy="1393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4"/>
              <a:endCxn id="7" idx="0"/>
            </p:cNvCxnSpPr>
            <p:nvPr/>
          </p:nvCxnSpPr>
          <p:spPr>
            <a:xfrm rot="16200000" flipH="1">
              <a:off x="3072378" y="4522601"/>
              <a:ext cx="1457049" cy="54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8" idx="2"/>
            </p:cNvCxnSpPr>
            <p:nvPr/>
          </p:nvCxnSpPr>
          <p:spPr>
            <a:xfrm>
              <a:off x="4012442" y="3587730"/>
              <a:ext cx="2661315" cy="1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9" idx="2"/>
            </p:cNvCxnSpPr>
            <p:nvPr/>
          </p:nvCxnSpPr>
          <p:spPr>
            <a:xfrm>
              <a:off x="4067033" y="5512065"/>
              <a:ext cx="2661315" cy="41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4"/>
              <a:endCxn id="9" idx="0"/>
            </p:cNvCxnSpPr>
            <p:nvPr/>
          </p:nvCxnSpPr>
          <p:spPr>
            <a:xfrm rot="16200000" flipH="1">
              <a:off x="6217208" y="4542688"/>
              <a:ext cx="1471290" cy="55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6"/>
              <a:endCxn id="10" idx="1"/>
            </p:cNvCxnSpPr>
            <p:nvPr/>
          </p:nvCxnSpPr>
          <p:spPr>
            <a:xfrm>
              <a:off x="7175995" y="3589361"/>
              <a:ext cx="1632124" cy="86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6"/>
              <a:endCxn id="10" idx="3"/>
            </p:cNvCxnSpPr>
            <p:nvPr/>
          </p:nvCxnSpPr>
          <p:spPr>
            <a:xfrm flipV="1">
              <a:off x="7233313" y="4800298"/>
              <a:ext cx="1574806" cy="753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4580302" y="3179848"/>
              <a:ext cx="1583785" cy="2750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5"/>
              <a:endCxn id="9" idx="1"/>
            </p:cNvCxnSpPr>
            <p:nvPr/>
          </p:nvCxnSpPr>
          <p:spPr>
            <a:xfrm rot="16200000" flipH="1">
              <a:off x="4559536" y="3135892"/>
              <a:ext cx="1625714" cy="2859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665026" y="3957851"/>
              <a:ext cx="327547" cy="2047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16405" y="3084395"/>
              <a:ext cx="327547" cy="2047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23880" y="5909481"/>
              <a:ext cx="327547" cy="2047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80226" y="4954138"/>
              <a:ext cx="327547" cy="2047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z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601804" y="5459104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861112" y="5322626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106772" y="5186148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25135" y="5049670"/>
              <a:ext cx="245660" cy="136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292825" y="3944203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552133" y="3807725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797793" y="3671247"/>
              <a:ext cx="191068" cy="109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016156" y="3534769"/>
              <a:ext cx="245660" cy="136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367284" y="4176215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98794" y="3957851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776717" y="4394579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172502" y="4626591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568287" y="4844956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991367" y="5076967"/>
              <a:ext cx="341194" cy="191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FIXED PATH ROUTING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b="1" u="sng" dirty="0" smtClean="0"/>
              <a:t>ADVANTAGE</a:t>
            </a:r>
          </a:p>
          <a:p>
            <a:pPr lvl="2"/>
            <a:endParaRPr lang="en-GB" b="1" u="sng" dirty="0" smtClean="0"/>
          </a:p>
          <a:p>
            <a:pPr lvl="2"/>
            <a:r>
              <a:rPr lang="en-GB" b="1" dirty="0" smtClean="0"/>
              <a:t>Simple and work well in a reliable network in a stable  load.</a:t>
            </a:r>
          </a:p>
          <a:p>
            <a:pPr lvl="2"/>
            <a:endParaRPr lang="en-GB" b="1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u="sng" dirty="0" smtClean="0"/>
              <a:t>Disadvantages</a:t>
            </a:r>
          </a:p>
          <a:p>
            <a:pPr lvl="1"/>
            <a:endParaRPr lang="en-US" b="1" u="sng" dirty="0" smtClean="0"/>
          </a:p>
          <a:p>
            <a:pPr lvl="2"/>
            <a:r>
              <a:rPr lang="en-US" b="1" dirty="0" smtClean="0"/>
              <a:t>Lack of Flexibility.</a:t>
            </a:r>
          </a:p>
          <a:p>
            <a:pPr lvl="2"/>
            <a:r>
              <a:rPr lang="en-US" b="1" dirty="0" smtClean="0"/>
              <a:t>Doesn’t react with network Failures.</a:t>
            </a:r>
          </a:p>
          <a:p>
            <a:pPr lvl="2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SHORTEST PATH ROUTING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process of finding paths through a network that have a minimum of distance or other cost metric.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Shortest path is found by counting the number of hops Or by using </a:t>
            </a:r>
            <a:r>
              <a:rPr lang="en-GB" dirty="0" err="1" smtClean="0"/>
              <a:t>Dijkstra</a:t>
            </a:r>
            <a:r>
              <a:rPr lang="en-GB" dirty="0" smtClean="0"/>
              <a:t> Algorithm.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590</TotalTime>
  <Words>681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PRESENTATION ON ROUTING ALGORITHM</vt:lpstr>
      <vt:lpstr>AGENDA :-</vt:lpstr>
      <vt:lpstr>Routing protocol</vt:lpstr>
      <vt:lpstr>ROUTING ISSUES</vt:lpstr>
      <vt:lpstr>Routing algorithm</vt:lpstr>
      <vt:lpstr>ROUTING ALGORITHMS</vt:lpstr>
      <vt:lpstr>Fixed Path Routing</vt:lpstr>
      <vt:lpstr>FIXED PATH ROUTING</vt:lpstr>
      <vt:lpstr>SHORTEST PATH ROUTING</vt:lpstr>
      <vt:lpstr>PROCESS OF FINDING SHORTEST PATH</vt:lpstr>
      <vt:lpstr>FLOODING</vt:lpstr>
      <vt:lpstr>MERITS </vt:lpstr>
      <vt:lpstr>DEMERITS</vt:lpstr>
      <vt:lpstr>Fig: flooding </vt:lpstr>
      <vt:lpstr>DISTANCE VECTOR ROUTING</vt:lpstr>
      <vt:lpstr>LINK STATE ROUTING</vt:lpstr>
      <vt:lpstr>Slide 17</vt:lpstr>
      <vt:lpstr>LINK STATE ALGORITHM procedure </vt:lpstr>
      <vt:lpstr>Reference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ROUTING ALGORITHM</dc:title>
  <dc:creator>RUBY</dc:creator>
  <cp:lastModifiedBy>RUBY</cp:lastModifiedBy>
  <cp:revision>31</cp:revision>
  <dcterms:created xsi:type="dcterms:W3CDTF">2016-08-19T01:35:09Z</dcterms:created>
  <dcterms:modified xsi:type="dcterms:W3CDTF">2016-08-22T02:47:08Z</dcterms:modified>
</cp:coreProperties>
</file>