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53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4571-D784-467F-BBF6-855A2D910AEE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7DD4E-E632-46EA-91BC-5132BBFD8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49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4571-D784-467F-BBF6-855A2D910AEE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7DD4E-E632-46EA-91BC-5132BBFD8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21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4571-D784-467F-BBF6-855A2D910AEE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7DD4E-E632-46EA-91BC-5132BBFD8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86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4571-D784-467F-BBF6-855A2D910AEE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7DD4E-E632-46EA-91BC-5132BBFD8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44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4571-D784-467F-BBF6-855A2D910AEE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7DD4E-E632-46EA-91BC-5132BBFD8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56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4571-D784-467F-BBF6-855A2D910AEE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7DD4E-E632-46EA-91BC-5132BBFD8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02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4571-D784-467F-BBF6-855A2D910AEE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7DD4E-E632-46EA-91BC-5132BBFD8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129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4571-D784-467F-BBF6-855A2D910AEE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7DD4E-E632-46EA-91BC-5132BBFD8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30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4571-D784-467F-BBF6-855A2D910AEE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7DD4E-E632-46EA-91BC-5132BBFD8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790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4571-D784-467F-BBF6-855A2D910AEE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7DD4E-E632-46EA-91BC-5132BBFD8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40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4571-D784-467F-BBF6-855A2D910AEE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7DD4E-E632-46EA-91BC-5132BBFD8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343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94571-D784-467F-BBF6-855A2D910AEE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7DD4E-E632-46EA-91BC-5132BBFD8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89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685799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990600"/>
            <a:ext cx="7924800" cy="57150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Meaning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 of 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sex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gender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Difference between sex and gender</a:t>
            </a:r>
          </a:p>
          <a:p>
            <a:pPr algn="l"/>
            <a:endParaRPr lang="en-US" sz="24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950607"/>
              </p:ext>
            </p:extLst>
          </p:nvPr>
        </p:nvGraphicFramePr>
        <p:xfrm>
          <a:off x="609600" y="2438401"/>
          <a:ext cx="7010400" cy="4267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214"/>
                <a:gridCol w="2578538"/>
                <a:gridCol w="3706648"/>
              </a:tblGrid>
              <a:tr h="432352">
                <a:tc>
                  <a:txBody>
                    <a:bodyPr/>
                    <a:lstStyle/>
                    <a:p>
                      <a:r>
                        <a:rPr lang="en-US" dirty="0" smtClean="0"/>
                        <a:t>S.N.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Gender</a:t>
                      </a:r>
                      <a:endParaRPr lang="en-US" dirty="0"/>
                    </a:p>
                  </a:txBody>
                  <a:tcPr/>
                </a:tc>
              </a:tr>
              <a:tr h="49176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Biological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Socio-cultural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848802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Universal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Different with different  socio-cultural  set up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848802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Cannot be changed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Gender role can be changed with change in time and space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305559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Terms: male and</a:t>
                      </a:r>
                      <a:r>
                        <a:rPr lang="en-US" sz="24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female; man and woman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Terms: Masculine and</a:t>
                      </a:r>
                      <a:r>
                        <a:rPr lang="en-US" sz="24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Feminine 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4186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533399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914400"/>
            <a:ext cx="8305800" cy="47244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Meaning and analysis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Gender as,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socio-cultural definition of man and women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How they are assigned task and role differently in different socio-cultural set  up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are they perceived and treated differently in such differences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Gender and development – women in human development index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Woman’s status in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nepal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42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114</Words>
  <Application>Microsoft Office PowerPoint</Application>
  <PresentationFormat>On-screen Show (4:3)</PresentationFormat>
  <Paragraphs>32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Gender</vt:lpstr>
      <vt:lpstr>Gender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Gender</dc:title>
  <dc:creator>udbodh</dc:creator>
  <cp:lastModifiedBy>udbodh</cp:lastModifiedBy>
  <cp:revision>13</cp:revision>
  <dcterms:created xsi:type="dcterms:W3CDTF">2016-06-05T02:12:24Z</dcterms:created>
  <dcterms:modified xsi:type="dcterms:W3CDTF">2016-06-05T03:16:34Z</dcterms:modified>
</cp:coreProperties>
</file>