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3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9B2E-63AB-4E34-B97C-8AD6F29FA1E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1447-20B1-4F00-9FDC-9B23FB99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5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9B2E-63AB-4E34-B97C-8AD6F29FA1E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1447-20B1-4F00-9FDC-9B23FB99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1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9B2E-63AB-4E34-B97C-8AD6F29FA1E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1447-20B1-4F00-9FDC-9B23FB99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9B2E-63AB-4E34-B97C-8AD6F29FA1E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1447-20B1-4F00-9FDC-9B23FB99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9B2E-63AB-4E34-B97C-8AD6F29FA1E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1447-20B1-4F00-9FDC-9B23FB99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8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9B2E-63AB-4E34-B97C-8AD6F29FA1E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1447-20B1-4F00-9FDC-9B23FB99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9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9B2E-63AB-4E34-B97C-8AD6F29FA1E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1447-20B1-4F00-9FDC-9B23FB99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8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9B2E-63AB-4E34-B97C-8AD6F29FA1E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1447-20B1-4F00-9FDC-9B23FB99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7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9B2E-63AB-4E34-B97C-8AD6F29FA1E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1447-20B1-4F00-9FDC-9B23FB99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6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9B2E-63AB-4E34-B97C-8AD6F29FA1E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1447-20B1-4F00-9FDC-9B23FB99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5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9B2E-63AB-4E34-B97C-8AD6F29FA1E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1447-20B1-4F00-9FDC-9B23FB99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4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39B2E-63AB-4E34-B97C-8AD6F29FA1E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B1447-20B1-4F00-9FDC-9B23FB99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1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76201"/>
            <a:ext cx="8382000" cy="38099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Unit 3-Social Institutions</a:t>
            </a:r>
            <a:endParaRPr lang="en-US" sz="2800" b="1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33400"/>
            <a:ext cx="8458200" cy="58674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Meaning of social institutions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Institution can be defined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“an institution is a </a:t>
            </a: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 of norms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achieve some goal or activity that people feel is important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or, 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more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formally, 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organized cluster of folkways and mores centered around a major human activity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So institutions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 not </a:t>
            </a:r>
            <a:r>
              <a:rPr lang="en-US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have </a:t>
            </a:r>
            <a:r>
              <a:rPr lang="en-US" sz="24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members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they </a:t>
            </a:r>
            <a:r>
              <a:rPr lang="en-US" sz="24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have </a:t>
            </a:r>
            <a:r>
              <a:rPr lang="en-US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followers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xample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Family (meaning and definition)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family is </a:t>
            </a:r>
            <a:r>
              <a:rPr lang="en-US" sz="24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most important primary group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society.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the simplest and the </a:t>
            </a:r>
            <a:r>
              <a:rPr lang="en-US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most elementary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 of society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Therefore, the family, as an institution is universal.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is  mostly existing everywhere and the most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permanent of all social institutions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unit of social organization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40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8534400" cy="38099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Unit 3-Social Institutions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85800"/>
            <a:ext cx="8229600" cy="5715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Family (meaning and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definition)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Within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most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primitive societies the family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only social institution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E.g.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Among the Polar Eskimos, 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However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with increasing tribal size and growing cultural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complexity=  </a:t>
            </a: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more formal political </a:t>
            </a:r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organization </a:t>
            </a: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needed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So,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family as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basic social institution from which other institutions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grown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increasing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cultural complexity made them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necessary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Some examples of family variations: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family of Sweden, the weakest family in the world-living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alone (more than 20%), large number living together outside marriage (25%), half of the Swedish children are born to unmarried parents.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Preindustrial family, industrial family, 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20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1"/>
            <a:ext cx="8686800" cy="2286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Unit 3-Social Institutions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57200"/>
            <a:ext cx="8686800" cy="6096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Family-Definitions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study,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G.P. Murdock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defines family as follows, “the family is a social group characterized by 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common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residence, economic cooperation and reproduction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includes 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adults of both sexes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at least two of whom maintain a socially approved sexual relationship, and one or more children, own or adopted, of the co-habiting adults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.”</a:t>
            </a: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U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niversality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is no human society in which some form of the family does not appear.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Emotional basis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The family is grounded in emotions and sentiments.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Limited size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The family is smaller in size. As a primary group its size is necessarily limited. It is a smallest social uni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18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85800"/>
            <a:ext cx="8686800" cy="37338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Formative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influence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The family welds an environment which surrounds trains and educates the child. It shapes the personality and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moulds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character of its 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Nuclear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position in the social structure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The family is the nucleus of all other social organizations. The whole social structure is built of family units.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8534400" cy="3048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Unit 3-Social Institutions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72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431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Unit 3-Social Institutions</vt:lpstr>
      <vt:lpstr>Unit 3-Social Institutions</vt:lpstr>
      <vt:lpstr>Unit 3-Social Institutions</vt:lpstr>
      <vt:lpstr>Unit 3-Social Institutions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3-Social Institutions</dc:title>
  <dc:creator>udbodh</dc:creator>
  <cp:lastModifiedBy>udbodh</cp:lastModifiedBy>
  <cp:revision>12</cp:revision>
  <dcterms:created xsi:type="dcterms:W3CDTF">2016-06-05T03:19:17Z</dcterms:created>
  <dcterms:modified xsi:type="dcterms:W3CDTF">2016-06-05T03:42:39Z</dcterms:modified>
</cp:coreProperties>
</file>