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4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5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6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8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8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8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EB6B7-E89A-4070-ABB0-E58A8CF40401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4A18-4029-4E85-A5D5-BE317B3B3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Introduction to Sociology (Uni1)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of Science and Nature of Knowledge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types of science: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 or Natural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science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former studies how the matter behaves, includes physics, chemistry, biology, etc.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latter studies how the society behaves, includes sociology, anthropology, political science, etc.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types of knowledge: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sense knowledge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Scientific knowledge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former is acquired by the people due to their experience they have gained in their day to day life situation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6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1"/>
            <a:ext cx="8382000" cy="3047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 to Sociology (Unit 1)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381000" y="762000"/>
            <a:ext cx="8382000" cy="48006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Emile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Durkheim (contd.)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 works are: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division of labor in society, The rules of methods, suicide, the elementary form of republican life.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Weber (1864-1920)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 approach contrary to Durkheim, as he explained, ‘in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dividual is the basic unit of analysis’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described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‘the method of understanding’ (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verstchen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for the study of social phenomena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tried to argue on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‘importance of objectivity and neutrality of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judgement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social science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 works are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Economics and Society, the Protestant Ethics and Spirit of Capitalism, the City, Bureaucracy.</a:t>
            </a:r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2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458200" cy="3810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 to Sociology (Unit 1)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458200" cy="4800600"/>
          </a:xfrm>
        </p:spPr>
        <p:txBody>
          <a:bodyPr>
            <a:normAutofit/>
          </a:bodyPr>
          <a:lstStyle/>
          <a:p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Karl Marx (1818-1883)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0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924800" cy="533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Introduction to Sociology (contd.)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772400" cy="44196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of Science and Nature of Knowledge (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latter is gained by experimentation, test and retest.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Sociological study and analysis can also be made scientifically, while studying society, culture and other social phenomena; will be justified later.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positivism?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early sociologists have claimed and stated, ‘The natural science study methods can equally be applied in the study of society’, known as positivism.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are the steps or components of natural science study methods? (role the slide)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0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8001000" cy="6095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 to Sociology (contd.)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8153400" cy="4343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Steps or components of natural science study methods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Experimentation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Hypothesis formulation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Drawing of conclusion or Generalization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Building up of theory.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Concluded here: the possibility and appropriateness of the application of methods in the sociological analysis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1"/>
            <a:ext cx="8305800" cy="5333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Sociology (Contd.)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Study Methods (Approaches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Empirical study: Conducted with experience and experimentation in the field scientifically....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instance, to make a study on the socio-economic status of ‘street vendor’ using various research methods-observation, interview, case studies, etc.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Rational study: Conducted a study just to look at the phenomena and object in their appearance making superficial study only.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instance, studying NCC complex by standing at its gate and looking it appearance only, may be library study, etc.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0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1"/>
            <a:ext cx="8077200" cy="4571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Sociology (Unit 1)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19200"/>
            <a:ext cx="7848600" cy="4419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Sociology? (Meaning and definition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Simply speaking, sociology studies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structure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interaction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relationship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sz="2400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along with the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culture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human society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Etymological Meaning and its disciplinary derivation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 treated as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philosophy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philosophy of history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Derived from two words: </a:t>
            </a:r>
            <a:r>
              <a:rPr lang="en-US" sz="24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Socius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latin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meaning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companion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logos,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Greek, meaning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science</a:t>
            </a:r>
            <a:endParaRPr lang="en-US" sz="24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8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458200" cy="6095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 to Sociology (Unit 1)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610600" cy="4343400"/>
          </a:xfrm>
        </p:spPr>
        <p:txBody>
          <a:bodyPr>
            <a:normAutofit lnSpcReduction="10000"/>
          </a:bodyPr>
          <a:lstStyle/>
          <a:p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 of Sociology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Etymologically, </a:t>
            </a:r>
            <a:r>
              <a:rPr lang="en-US" sz="26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sociology is the science of society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Auguste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Comte, a French philosopher, introduced the word ‘Sociology’ in his famous book, ‘Positive Philosophy’ in 1839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Originally termed it as ‘social physics’.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Comte regarded as the ‘father of sociology’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Comte defined the discipline as the science of social phenomena, “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 to natural and invariable laws, the discovery of which is the object of investigation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Staurt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Mill , social thinker of 19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century introduced the term ‘ethology’ for this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 science.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1"/>
            <a:ext cx="8153400" cy="3809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 to Sociology (Unit 1)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305800" cy="4495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August Comte and his contribution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man to distinguish the subject matter of sociology from all other social sciences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tried to enquire into the nature of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 knowledge, classify all knowledge and methods to obtain it.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made his efforts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understand the nature of human society and the laws and principle causing its growth and development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along with 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in studying social phenomena.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discussed on the 3 stages of scientific inquiries in a logical order: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theological,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metaphysica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positive or empirical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1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534400" cy="3809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 to Sociology (Unit 1)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90600"/>
            <a:ext cx="8077200" cy="495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August Comte and his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contribution (contd.)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sociology to be studied into two main parts: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social statics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(studying social institutions like family, political institution and their interrelationships)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social dynamics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(studying whole societies as the unit of analysis and how they developed and changed)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Influenced both by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religion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the day and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scientific methods of the day.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early sociologists with their contributions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Herbert Spencer (1820-1903)- an English scholar,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contributed to the establishment of sociology as systematic discipline</a:t>
            </a:r>
          </a:p>
          <a:p>
            <a:pPr algn="l"/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9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83820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 to Sociology (Unit 1)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85800"/>
            <a:ext cx="8382000" cy="42672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Herbert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Spencer (contd.)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three volumes of ‘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principles of sociology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 published in 1877 contributed to  the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systematic analysis study of sociology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according to him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fields of sociology: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family, religion, social control and industry or work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discussed and used the terms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‘organic analogy’ and ‘survival of the fittest’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Emile Durkheim(1858-1917)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discussed on  “social reality should be analyzed in terms of ‘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social facts’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’’, it means that social facts are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collective ways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feeling, thinking and acting, which are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external to the individual.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studied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general sociology, sociology of religion, sociology of law and morals, the sociology of crimes, etc.</a:t>
            </a:r>
          </a:p>
          <a:p>
            <a:pPr algn="l"/>
            <a:endParaRPr lang="en-US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0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1014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Sociology (Uni1)</vt:lpstr>
      <vt:lpstr>Introduction to Sociology (contd.)</vt:lpstr>
      <vt:lpstr>Introduction to Sociology (contd.)</vt:lpstr>
      <vt:lpstr>Introduction to Sociology (Contd.)</vt:lpstr>
      <vt:lpstr>Introduction to Sociology (Unit 1)</vt:lpstr>
      <vt:lpstr>Introduction to Sociology (Unit 1)</vt:lpstr>
      <vt:lpstr>Introduction to Sociology (Unit 1)</vt:lpstr>
      <vt:lpstr>Introduction to Sociology (Unit 1)</vt:lpstr>
      <vt:lpstr>Introduction to Sociology (Unit 1)</vt:lpstr>
      <vt:lpstr>Introduction to Sociology (Unit 1)</vt:lpstr>
      <vt:lpstr>Introduction to Sociology (Unit 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Sociology (Uni1)</dc:title>
  <dc:creator>udbodh</dc:creator>
  <cp:lastModifiedBy>udbodh</cp:lastModifiedBy>
  <cp:revision>42</cp:revision>
  <dcterms:created xsi:type="dcterms:W3CDTF">2013-11-26T13:48:29Z</dcterms:created>
  <dcterms:modified xsi:type="dcterms:W3CDTF">2013-12-10T23:15:34Z</dcterms:modified>
</cp:coreProperties>
</file>