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63" r:id="rId4"/>
    <p:sldId id="264" r:id="rId5"/>
    <p:sldId id="256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77" autoAdjust="0"/>
  </p:normalViewPr>
  <p:slideViewPr>
    <p:cSldViewPr>
      <p:cViewPr>
        <p:scale>
          <a:sx n="70" d="100"/>
          <a:sy n="70" d="100"/>
        </p:scale>
        <p:origin x="-130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B77A2-E441-48F0-B23D-116D90984F58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7605C-44CF-4C95-96E1-8D1A68E34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7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7605C-44CF-4C95-96E1-8D1A68E34F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39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7605C-44CF-4C95-96E1-8D1A68E34F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9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3757-4800-4B58-A5A5-B4B6E0C589B6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C366-3E0D-4876-9FBD-38DBA4E4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0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3757-4800-4B58-A5A5-B4B6E0C589B6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C366-3E0D-4876-9FBD-38DBA4E4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2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3757-4800-4B58-A5A5-B4B6E0C589B6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C366-3E0D-4876-9FBD-38DBA4E4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0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3757-4800-4B58-A5A5-B4B6E0C589B6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C366-3E0D-4876-9FBD-38DBA4E4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8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3757-4800-4B58-A5A5-B4B6E0C589B6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C366-3E0D-4876-9FBD-38DBA4E4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3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3757-4800-4B58-A5A5-B4B6E0C589B6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C366-3E0D-4876-9FBD-38DBA4E4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3757-4800-4B58-A5A5-B4B6E0C589B6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C366-3E0D-4876-9FBD-38DBA4E4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7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3757-4800-4B58-A5A5-B4B6E0C589B6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C366-3E0D-4876-9FBD-38DBA4E4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4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3757-4800-4B58-A5A5-B4B6E0C589B6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C366-3E0D-4876-9FBD-38DBA4E4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5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3757-4800-4B58-A5A5-B4B6E0C589B6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C366-3E0D-4876-9FBD-38DBA4E4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3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3757-4800-4B58-A5A5-B4B6E0C589B6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C366-3E0D-4876-9FBD-38DBA4E4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0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33757-4800-4B58-A5A5-B4B6E0C589B6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EC366-3E0D-4876-9FBD-38DBA4E4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7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1"/>
            <a:ext cx="8458200" cy="3810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Culture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838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Meaning and definition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Background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 act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may have different meanings in different societies,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act carried out by the people in different societies are followed by different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beliefs,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norms,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which they may or may not understand the causes behind them.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So, from their life experiences the people develop a set of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rules and procedures for meeting their needs.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set of rules and procedures, together with a supporting set of ideas and values, is called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culture</a:t>
            </a:r>
            <a:r>
              <a:rPr lang="en-US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34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305800" cy="5334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Culture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458200" cy="510540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Meaning and definition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Biological explanation for the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uniqueness of culture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human being only.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situation of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helplessness of  newly born human baby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their dependency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 adult ones for the prolonged period of time can be explained biologically: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evolutionary perspective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the greater the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size of brain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any animal being, the relatively weaker the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animal body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 the early age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weaker the body of animal being at their early age, the relatively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prolonged period of dependency over adult ones.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more the prolonged period of dependency over adult ones, they have the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chances of leaning the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required to live in society, this learning the behavior is known as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culture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97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8305800" cy="38099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Culture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8077200" cy="50292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definitions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Ralf Linton, “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culture of a society is the way life of its members; the collection of ideas and habits which they learn, share and transmit from generation to generation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.”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Clyde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Kluckhohn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, “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culture is a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design for living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held by members of particular society.”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his famous book, ‘ancient culture’ written in 1875, E.B.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states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“culture is that complex whole which includes knowledge, belief, art, morals, law, custom, and any other capabilities and habits acquired by man as a member of society”.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So, to sum up the matter, man has no instinct to direct his actions, his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must be based on guidelines: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13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1"/>
            <a:ext cx="8305801" cy="38099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Culture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458200" cy="57912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Definitions (contd.)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guidelines are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learnt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order for a society to operate effectively, guidelines must be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shared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culture has two essential qualities: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sharing</a:t>
            </a:r>
          </a:p>
          <a:p>
            <a:pPr algn="l"/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l"/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Food                                                         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Architeture</a:t>
            </a:r>
            <a:r>
              <a:rPr lang="en-US" sz="2400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endParaRPr lang="en-US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Costume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algn="l"/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Art, music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</a:p>
          <a:p>
            <a:pPr algn="l"/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Ritual-rite</a:t>
            </a:r>
          </a:p>
          <a:p>
            <a:pPr algn="l"/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Festivals       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Jatras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Religion</a:t>
            </a:r>
            <a:endParaRPr lang="en-US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111991" y="3276600"/>
            <a:ext cx="3581400" cy="2514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410200" y="5410200"/>
            <a:ext cx="6096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638800" y="33528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600200" y="35052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38400" y="3048000"/>
            <a:ext cx="1143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219200" y="45720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829300" y="4572000"/>
            <a:ext cx="800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106537" y="5615663"/>
            <a:ext cx="0" cy="556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133600" y="5615663"/>
            <a:ext cx="582589" cy="351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276600" y="5893676"/>
            <a:ext cx="672147" cy="354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87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38099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Culture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1148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Cultural content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People around the world: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worship the gods of diversity following different religions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celebrate festivals, observe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jatras</a:t>
            </a: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perform ritual-rite (or rite de passage)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perform pujas of various kinds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possess material things like mobile, houses with different styles and art, vehicles, etc.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 the basis of above examples, the content of culture can be divided into two: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material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 material</a:t>
            </a:r>
          </a:p>
          <a:p>
            <a:pPr algn="l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66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1"/>
            <a:ext cx="8229600" cy="38099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Culture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077200" cy="42672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Material culture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consists of man- made objects such as tools, implements, vehicles, mobiles, etc., changed and used by man.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concerned with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mechanical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external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utilitarian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also consists of technical and material equipment….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also includes banks, parliaments, insurance company, currency system, etc.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referred to as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civilization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8153400" cy="38099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Culture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534400" cy="4572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Non-material culture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intrinsically and internal valuable thing that replicates the inward nature of man.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consists of words they use, language they speak, the beliefs they hold,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consists of value and virtues they acquire, habits they follow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also consists of ritual and practices that they retain and follow; ceremonies they observe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also consists of customs, tastes, performances, attitudes, and outlook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plainly speaking, </a:t>
            </a:r>
            <a:r>
              <a:rPr lang="en-US" sz="24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our ways of acting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feeling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thinking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3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153400" cy="38099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Culture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90600"/>
            <a:ext cx="8001000" cy="4419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 culture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culture means various ways to mean various things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society and nation as a whole number of groups and sub groups having culture of their own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great national heritage like language and other physical things of national importance may be regarded as ‘national culture’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however, the groups and sub-groups within broad national whole, have different culture with their own identity established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2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76201"/>
            <a:ext cx="8458200" cy="38099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Culture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85800"/>
            <a:ext cx="8382000" cy="42672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Counter culture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90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718</Words>
  <Application>Microsoft Office PowerPoint</Application>
  <PresentationFormat>On-screen Show (4:3)</PresentationFormat>
  <Paragraphs>80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Culture</vt:lpstr>
      <vt:lpstr>Culture</vt:lpstr>
      <vt:lpstr>Culture</vt:lpstr>
      <vt:lpstr>Culture</vt:lpstr>
      <vt:lpstr>Culture</vt:lpstr>
      <vt:lpstr>Culture</vt:lpstr>
      <vt:lpstr>Culture</vt:lpstr>
      <vt:lpstr>Culture</vt:lpstr>
      <vt:lpstr>Culture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Culture</dc:title>
  <dc:creator>udbodh</dc:creator>
  <cp:lastModifiedBy>udbodh</cp:lastModifiedBy>
  <cp:revision>37</cp:revision>
  <dcterms:created xsi:type="dcterms:W3CDTF">2013-12-09T22:31:43Z</dcterms:created>
  <dcterms:modified xsi:type="dcterms:W3CDTF">2013-12-15T14:35:09Z</dcterms:modified>
</cp:coreProperties>
</file>