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58" autoAdjust="0"/>
  </p:normalViewPr>
  <p:slideViewPr>
    <p:cSldViewPr>
      <p:cViewPr>
        <p:scale>
          <a:sx n="80" d="100"/>
          <a:sy n="80" d="100"/>
        </p:scale>
        <p:origin x="-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AA81-87C6-4B8D-9D3C-D14F75DA69C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6530-B32A-4C3B-B04C-CDA8FA37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AA81-87C6-4B8D-9D3C-D14F75DA69C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6530-B32A-4C3B-B04C-CDA8FA37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1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AA81-87C6-4B8D-9D3C-D14F75DA69C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6530-B32A-4C3B-B04C-CDA8FA37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AA81-87C6-4B8D-9D3C-D14F75DA69C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6530-B32A-4C3B-B04C-CDA8FA37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AA81-87C6-4B8D-9D3C-D14F75DA69C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6530-B32A-4C3B-B04C-CDA8FA37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3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AA81-87C6-4B8D-9D3C-D14F75DA69C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6530-B32A-4C3B-B04C-CDA8FA37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AA81-87C6-4B8D-9D3C-D14F75DA69C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6530-B32A-4C3B-B04C-CDA8FA37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AA81-87C6-4B8D-9D3C-D14F75DA69C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6530-B32A-4C3B-B04C-CDA8FA37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3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AA81-87C6-4B8D-9D3C-D14F75DA69C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6530-B32A-4C3B-B04C-CDA8FA37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AA81-87C6-4B8D-9D3C-D14F75DA69C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6530-B32A-4C3B-B04C-CDA8FA37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AA81-87C6-4B8D-9D3C-D14F75DA69C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6530-B32A-4C3B-B04C-CDA8FA37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AA81-87C6-4B8D-9D3C-D14F75DA69CB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66530-B32A-4C3B-B04C-CDA8FA37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3809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Kinship System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09600"/>
            <a:ext cx="8458200" cy="4114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Meaning and Definition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 basic Social Institutions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Universal and in most societies play a significant  role and maintenance of group solidarity.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 R. Radcliffe Brown-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Kinship is “a system of dynamic relation between person and person in a community , the behavior of any two persons in any of these relations being regulated in the same way, and to a greater or lesser extent by social </a:t>
            </a:r>
            <a:r>
              <a:rPr lang="en-US" sz="2400" b="1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usage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Important in Anthropology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04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1"/>
            <a:ext cx="8534400" cy="3809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Kinship System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09600"/>
            <a:ext cx="8686800" cy="3581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Meaning and Definition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=                  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Agro economy        Joint        Rural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soc.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Kinship System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Family structure</a:t>
            </a:r>
          </a:p>
        </p:txBody>
      </p:sp>
      <p:sp>
        <p:nvSpPr>
          <p:cNvPr id="4" name="Up Arrow 3"/>
          <p:cNvSpPr/>
          <p:nvPr/>
        </p:nvSpPr>
        <p:spPr>
          <a:xfrm>
            <a:off x="1828800" y="160020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3276600" y="160020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5347716" y="1447800"/>
            <a:ext cx="3415284" cy="978408"/>
          </a:xfrm>
          <a:prstGeom prst="upArrow">
            <a:avLst>
              <a:gd name="adj1" fmla="val 50000"/>
              <a:gd name="adj2" fmla="val 29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4572000" y="1600200"/>
            <a:ext cx="609600" cy="978408"/>
          </a:xfrm>
          <a:prstGeom prst="upArrow">
            <a:avLst>
              <a:gd name="adj1" fmla="val 50000"/>
              <a:gd name="adj2" fmla="val 57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1"/>
            <a:ext cx="8458200" cy="30479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Kinship System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3810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Consanguineous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Affinal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Fictive 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Different types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Primary 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Secondary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kins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Tertiary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kins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4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124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Kinship System</vt:lpstr>
      <vt:lpstr>Kinship System</vt:lpstr>
      <vt:lpstr>Kinship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Kinship System</dc:title>
  <dc:creator>udbodh</dc:creator>
  <cp:lastModifiedBy>udbodh</cp:lastModifiedBy>
  <cp:revision>5</cp:revision>
  <dcterms:created xsi:type="dcterms:W3CDTF">2014-01-08T02:32:02Z</dcterms:created>
  <dcterms:modified xsi:type="dcterms:W3CDTF">2014-01-22T10:26:11Z</dcterms:modified>
</cp:coreProperties>
</file>