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8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9C3C-420D-4530-97E3-542E45816F8C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34BC-3065-40CD-B2DB-96905D86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1"/>
            <a:ext cx="8458200" cy="3809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Norms, Values, status and role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382000" cy="4648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Norms and values: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Norms-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 of behavior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generalized expected behavior or blue print of behavior…………..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values: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measurement of goodness or badness or desirability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Relationship between norms and values.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Linkage to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Status and role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Status-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position of any individual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 particular socio-economic and cultural situation at particular time in relation to other elements of the society, of bilateral interacting group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1"/>
            <a:ext cx="8686800" cy="457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Norms, Values, status and role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534400" cy="495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types of status- Ascribed and Achieved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Linkage to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law.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Role- Responsibility that an individual has to fulfill  holding a particular status.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Nexus between role and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N.B.- For the rest of matter needed for exam, see C.N.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Shankar Rao’s book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50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Norms, Values, status and role </vt:lpstr>
      <vt:lpstr>Norms, Values, status and role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Norms, values, status and role</dc:title>
  <dc:creator>udbodh</dc:creator>
  <cp:lastModifiedBy>udbodh</cp:lastModifiedBy>
  <cp:revision>4</cp:revision>
  <dcterms:created xsi:type="dcterms:W3CDTF">2015-06-10T04:55:52Z</dcterms:created>
  <dcterms:modified xsi:type="dcterms:W3CDTF">2015-06-10T05:05:47Z</dcterms:modified>
</cp:coreProperties>
</file>