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4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215-F9F8-49C7-B90D-D807E7A04BEE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665-833A-461A-B196-303AE6A6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215-F9F8-49C7-B90D-D807E7A04BEE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665-833A-461A-B196-303AE6A6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5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215-F9F8-49C7-B90D-D807E7A04BEE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665-833A-461A-B196-303AE6A6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215-F9F8-49C7-B90D-D807E7A04BEE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665-833A-461A-B196-303AE6A6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215-F9F8-49C7-B90D-D807E7A04BEE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665-833A-461A-B196-303AE6A6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215-F9F8-49C7-B90D-D807E7A04BEE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665-833A-461A-B196-303AE6A6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215-F9F8-49C7-B90D-D807E7A04BEE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665-833A-461A-B196-303AE6A6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215-F9F8-49C7-B90D-D807E7A04BEE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665-833A-461A-B196-303AE6A6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3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215-F9F8-49C7-B90D-D807E7A04BEE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665-833A-461A-B196-303AE6A6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215-F9F8-49C7-B90D-D807E7A04BEE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665-833A-461A-B196-303AE6A6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215-F9F8-49C7-B90D-D807E7A04BEE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665-833A-461A-B196-303AE6A6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0E215-F9F8-49C7-B90D-D807E7A04BEE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A665-833A-461A-B196-303AE6A6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001000" cy="6095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Relationship of Sociology with other social sciences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229600" cy="4267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Relationships With Economics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Various social thinkers like Thomas and Silverman have claimed Economics as the branch or offshoot of Sociology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Economics discussing on ‘economic activities of man and regarding man as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wealth getter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wealth disposer.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Studies purely economic factors to govern the society and group of people; studies purely economic institutions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However, at present economics is trying to explore the causes behind the economic activities of people.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Sociology, on the other hand, explains about the social structure, social relationships and collective social/group (.)</a:t>
            </a:r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4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924800" cy="609600"/>
          </a:xfrm>
        </p:spPr>
        <p:txBody>
          <a:bodyPr>
            <a:normAutofit/>
          </a:bodyPr>
          <a:lstStyle/>
          <a:p>
            <a:pPr>
              <a:tabLst>
                <a:tab pos="3889375" algn="l"/>
              </a:tabLs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Relationship of Sociology with other social sciences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001000" cy="3962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Relationship with economics (contd.)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ehaviour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due to various economic activities carried out by different group of people living in particular society.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regard, sociology and economics have mutual relationship in understanding and analyzing society and the people’s activities.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German Sociologist, Max Weber, tried to explain religious beliefs and religious ethics influencing the economic activities of the people.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6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8001000" cy="685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Relationship of Sociology with other social sciences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001000" cy="43434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Relationship with economics (contd.)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Karl Marx explained about the economic causes to bring about the social changes.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to understand and analyze the social structure, social relationship and social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particular society at particular time: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is the need to understand economic activities of the people, which helps explore ‘ how the people were bound by some economic activities forming some social relations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9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924800" cy="6096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Relationship of Sociology with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other social sciences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43000"/>
            <a:ext cx="7620000" cy="4267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Relationship with Psychology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Psychology studies the mental process of individuals: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How the individuals perceive the phenomena differently in accordance with their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culture and social values.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they express their view in relation to group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Studies intelligence, hopes, feelings, etc. of individuals.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sum up, ‘psychology is the science of the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society’.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6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3058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Relationship of Sociology with other social sciences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229600" cy="4038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Relationship with Psychology (contd.)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Sociology, on the other hand, studies collective social or group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particular time and particular society.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order to understand individual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 different perceptions and different attitudes can be understood only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the understanding of collective socio-economic, political and cultural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people.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the analysis of wider social structure.</a:t>
            </a:r>
          </a:p>
        </p:txBody>
      </p:sp>
    </p:spTree>
    <p:extLst>
      <p:ext uri="{BB962C8B-B14F-4D97-AF65-F5344CB8AC3E}">
        <p14:creationId xmlns:p14="http://schemas.microsoft.com/office/powerpoint/2010/main" val="54738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7924800" cy="6857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Relationship of Sociology with other social sciences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7924800" cy="43434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Relationship with Anthropology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Anthropology studies the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its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culture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space.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Derived from two Greek words- </a:t>
            </a:r>
            <a:r>
              <a:rPr lang="en-US" sz="24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Anthropos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means ‘man’ and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logos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means ‘study’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Etymologically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anthropology is the science or study of society.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studies man and its culture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holistically.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Studies community or group of people in their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natural setting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(or mostly studies primitive or the past culture or society).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8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8229600" cy="5333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Relationship of Sociology with other social sciences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305800" cy="4419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Relationship with anthropology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9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506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Relationship of Sociology with other social sciences</vt:lpstr>
      <vt:lpstr>Relationship of Sociology with other social sciences</vt:lpstr>
      <vt:lpstr>Relationship of Sociology with other social sciences</vt:lpstr>
      <vt:lpstr>Relationship of Sociology with other social sciences</vt:lpstr>
      <vt:lpstr>Relationship of Sociology with other social sciences</vt:lpstr>
      <vt:lpstr>Relationship of Sociology with other social sciences</vt:lpstr>
      <vt:lpstr>Relationship of Sociology with other social sciences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of Sociology with other social sciences</dc:title>
  <dc:creator>udbodh</dc:creator>
  <cp:lastModifiedBy>udbodh</cp:lastModifiedBy>
  <cp:revision>23</cp:revision>
  <dcterms:created xsi:type="dcterms:W3CDTF">2013-11-28T02:32:59Z</dcterms:created>
  <dcterms:modified xsi:type="dcterms:W3CDTF">2013-11-28T14:24:44Z</dcterms:modified>
</cp:coreProperties>
</file>