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7" r:id="rId2"/>
    <p:sldId id="269" r:id="rId3"/>
    <p:sldId id="256" r:id="rId4"/>
    <p:sldId id="257" r:id="rId5"/>
    <p:sldId id="258" r:id="rId6"/>
    <p:sldId id="260" r:id="rId7"/>
    <p:sldId id="265" r:id="rId8"/>
    <p:sldId id="266" r:id="rId9"/>
    <p:sldId id="268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5DAF65B-8361-4864-8E24-541D044C27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D18F3BD-3AF8-4124-989C-344A7FF66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esktop\Welcome-Imag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-228600"/>
            <a:ext cx="80010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Network is a link or connection that cements individuals creating system of participants</a:t>
            </a:r>
          </a:p>
          <a:p>
            <a:r>
              <a:rPr lang="en-US" dirty="0" smtClean="0"/>
              <a:t>Actors in network are linked by variety of relationships or interests</a:t>
            </a:r>
          </a:p>
          <a:p>
            <a:r>
              <a:rPr lang="en-US" dirty="0" smtClean="0"/>
              <a:t>It helps to examine structural arrangement as well as patterning of relationship with organization</a:t>
            </a:r>
          </a:p>
          <a:p>
            <a:r>
              <a:rPr lang="en-US" dirty="0" smtClean="0"/>
              <a:t>Network denotes web of social ties that connect individual on the basis of common identity</a:t>
            </a:r>
          </a:p>
          <a:p>
            <a:r>
              <a:rPr lang="en-US" dirty="0" smtClean="0"/>
              <a:t>Helps in understanding and identifying root causes of institutional situation and environment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Importance of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Network serves as an assets to individuals, groups and organizations</a:t>
            </a:r>
          </a:p>
          <a:p>
            <a:r>
              <a:rPr lang="en-US" dirty="0" smtClean="0"/>
              <a:t>Promotes sense of security, affiliation and support which boosts </a:t>
            </a:r>
            <a:r>
              <a:rPr lang="en-US" dirty="0" err="1" smtClean="0"/>
              <a:t>selfesteem</a:t>
            </a:r>
            <a:r>
              <a:rPr lang="en-US" dirty="0" smtClean="0"/>
              <a:t> and power</a:t>
            </a:r>
          </a:p>
          <a:p>
            <a:r>
              <a:rPr lang="en-US" dirty="0" smtClean="0"/>
              <a:t>Beneficial for enhancing relations since management can get optimum benefit by using network</a:t>
            </a:r>
          </a:p>
          <a:p>
            <a:r>
              <a:rPr lang="en-US" dirty="0" smtClean="0"/>
              <a:t>Helps to operate the organizations within space and optimum mobilizing vivid capitals</a:t>
            </a:r>
          </a:p>
          <a:p>
            <a:r>
              <a:rPr lang="en-US" dirty="0" err="1" smtClean="0"/>
              <a:t>Informations</a:t>
            </a:r>
            <a:r>
              <a:rPr lang="en-US" dirty="0" smtClean="0"/>
              <a:t> can be acquired shared and exchanged.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9834" y="1905000"/>
            <a:ext cx="63269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ANY QUERIES????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ank 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752600"/>
            <a:ext cx="6931991" cy="46550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Sushma</a:t>
            </a:r>
            <a:r>
              <a:rPr lang="en-US" dirty="0" smtClean="0"/>
              <a:t>  </a:t>
            </a:r>
            <a:r>
              <a:rPr lang="en-US" dirty="0" err="1" smtClean="0"/>
              <a:t>Poudel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Ashmita</a:t>
            </a:r>
            <a:r>
              <a:rPr lang="en-US" dirty="0" smtClean="0"/>
              <a:t>  </a:t>
            </a:r>
            <a:r>
              <a:rPr lang="en-US" dirty="0" err="1" smtClean="0"/>
              <a:t>Lamsal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Aashish</a:t>
            </a:r>
            <a:r>
              <a:rPr lang="en-US" dirty="0" smtClean="0"/>
              <a:t>  </a:t>
            </a:r>
            <a:r>
              <a:rPr lang="en-US" dirty="0" err="1" smtClean="0"/>
              <a:t>Adhikari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Gagan</a:t>
            </a:r>
            <a:r>
              <a:rPr lang="en-US" dirty="0" smtClean="0"/>
              <a:t>  </a:t>
            </a:r>
            <a:r>
              <a:rPr lang="en-US" dirty="0" err="1" smtClean="0"/>
              <a:t>Bohora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Rakesh</a:t>
            </a:r>
            <a:r>
              <a:rPr lang="en-US" dirty="0" smtClean="0"/>
              <a:t>  </a:t>
            </a:r>
            <a:r>
              <a:rPr lang="en-US" dirty="0" err="1" smtClean="0"/>
              <a:t>Mishra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Sociology of Management and Business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4008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Table of contents</a:t>
            </a:r>
          </a:p>
          <a:p>
            <a:r>
              <a:rPr lang="en-US" dirty="0" smtClean="0"/>
              <a:t> Meaning</a:t>
            </a:r>
          </a:p>
          <a:p>
            <a:r>
              <a:rPr lang="en-US" dirty="0" smtClean="0"/>
              <a:t>Organizational Culture: Anthropological gaze</a:t>
            </a:r>
          </a:p>
          <a:p>
            <a:r>
              <a:rPr lang="en-US" dirty="0" smtClean="0"/>
              <a:t>Analysis of Organization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Importance  of  Network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Management sociology is the boundary synthetic or interdisciplinary science studying sociological aspect of administrative activities. </a:t>
            </a:r>
          </a:p>
          <a:p>
            <a:r>
              <a:rPr lang="en-US" sz="2800" dirty="0" smtClean="0"/>
              <a:t>It is the administrative process which takes place in a society and considered here from the point of view of the system approach.</a:t>
            </a:r>
          </a:p>
          <a:p>
            <a:r>
              <a:rPr lang="en-US" sz="2800" dirty="0" smtClean="0"/>
              <a:t> As a set constantly cooperating and making influence on each other subsystems .</a:t>
            </a:r>
          </a:p>
          <a:p>
            <a:r>
              <a:rPr lang="en-US" sz="2800" dirty="0" smtClean="0"/>
              <a:t>It allows us to see the management with the critical eyes of the sociologist. </a:t>
            </a: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 of sociology and management helps 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Such education helps in understanding of multicultural perspectives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Understanding cultural diversity, social capital and group dynamism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Problems associated with the inequalities in the distribution of authority and power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Provision of qualitative and quantitative research methods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Mediate workplace relationships to increase efficiency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goal oriented evaluations and risk assessments</a:t>
            </a:r>
          </a:p>
          <a:p>
            <a:r>
              <a:rPr lang="en-US" dirty="0" smtClean="0"/>
              <a:t>Problems associated with technological gap and differences in socialization processes</a:t>
            </a:r>
          </a:p>
          <a:p>
            <a:r>
              <a:rPr lang="en-US" dirty="0" smtClean="0"/>
              <a:t>Helps to understand multicultural society and multinational products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Organizational culture : anthropological gaze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Lacking an anthropologist’s understanding of culture, these firms were responsible for a considerable oversimplification of the cultural construct.</a:t>
            </a:r>
          </a:p>
          <a:p>
            <a:r>
              <a:rPr lang="en-US" dirty="0" smtClean="0"/>
              <a:t>Culture can have a profound impact on outcomes that are vitally important to an organization including job satisfaction, turnover, productivity and profitability .</a:t>
            </a:r>
          </a:p>
          <a:p>
            <a:r>
              <a:rPr lang="en-US" dirty="0" smtClean="0"/>
              <a:t>Achieving a good fit between the values of an organization and the values of the employee require not only that an organization hires individuals who are compatible with their culture 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speaking ,structural-functional approaches was prominent in order to examine the management and its working procedures.</a:t>
            </a:r>
          </a:p>
          <a:p>
            <a:r>
              <a:rPr lang="en-US" dirty="0" smtClean="0"/>
              <a:t>There is a dialogic relationship between management and sociology for sharing formal commitment to rationally and objectified reality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   Analysis of organization helps in growth, development and sustainability of the organization. Organization can be analyzed by: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Arrangement of elements- task and role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Organizational perspective-examining norms, values, beliefs, organizational culture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Action, systems of division labor- functioning and processes i.e. organizational design and its working procedures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114</TotalTime>
  <Words>490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Slide 1</vt:lpstr>
      <vt:lpstr>Group A Members</vt:lpstr>
      <vt:lpstr>Sociology of Management and Business Administration</vt:lpstr>
      <vt:lpstr>Meaning</vt:lpstr>
      <vt:lpstr>Collaboration of sociology and management helps in:</vt:lpstr>
      <vt:lpstr>Slide 6</vt:lpstr>
      <vt:lpstr>Organizational culture : anthropological gaze</vt:lpstr>
      <vt:lpstr>Slide 8</vt:lpstr>
      <vt:lpstr>Analysis of organization</vt:lpstr>
      <vt:lpstr>  Network</vt:lpstr>
      <vt:lpstr> Importance of Network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of Management and Business Administration</dc:title>
  <dc:creator>User</dc:creator>
  <cp:lastModifiedBy>User</cp:lastModifiedBy>
  <cp:revision>18</cp:revision>
  <dcterms:created xsi:type="dcterms:W3CDTF">2017-02-04T03:58:46Z</dcterms:created>
  <dcterms:modified xsi:type="dcterms:W3CDTF">2017-03-05T12:30:13Z</dcterms:modified>
</cp:coreProperties>
</file>