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4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44DC-17AC-4D18-B455-D4223F19BBA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04E0-8CCE-45CA-AB61-1E47BB0B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44DC-17AC-4D18-B455-D4223F19BBA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04E0-8CCE-45CA-AB61-1E47BB0B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44DC-17AC-4D18-B455-D4223F19BBA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04E0-8CCE-45CA-AB61-1E47BB0B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44DC-17AC-4D18-B455-D4223F19BBA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04E0-8CCE-45CA-AB61-1E47BB0B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9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44DC-17AC-4D18-B455-D4223F19BBA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04E0-8CCE-45CA-AB61-1E47BB0B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5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44DC-17AC-4D18-B455-D4223F19BBA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04E0-8CCE-45CA-AB61-1E47BB0B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6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44DC-17AC-4D18-B455-D4223F19BBA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04E0-8CCE-45CA-AB61-1E47BB0B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44DC-17AC-4D18-B455-D4223F19BBA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04E0-8CCE-45CA-AB61-1E47BB0B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9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44DC-17AC-4D18-B455-D4223F19BBA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04E0-8CCE-45CA-AB61-1E47BB0B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44DC-17AC-4D18-B455-D4223F19BBA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04E0-8CCE-45CA-AB61-1E47BB0B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44DC-17AC-4D18-B455-D4223F19BBA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04E0-8CCE-45CA-AB61-1E47BB0B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44DC-17AC-4D18-B455-D4223F19BBA0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04E0-8CCE-45CA-AB61-1E47BB0B1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399"/>
            <a:ext cx="7924800" cy="60960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Subject Matter of Sociology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153400" cy="43434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subject matter of sociology tries to explore: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auses and ways of societal emergence.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Causes and ways of existence of society.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Causes and ways of changes of society at different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following points are concerned with the subject matter of sociology.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Sociological Analysis: tries to explore the analysis of human society and its culture with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sociological perspective.</a:t>
            </a:r>
          </a:p>
          <a:p>
            <a:pPr algn="l"/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9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Subject Matter of Sociology (contd.)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43000"/>
            <a:ext cx="7848600" cy="41148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 of primary units of social life: Social relationships, personality, group features, communities organizations, etc.,  are studied.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 of basic social institutions:  in each modern society there are social institutions: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family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Marriage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Kinship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Political, economical and religious institutions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Education institutions.</a:t>
            </a: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0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9248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Subject Matter of Sociology (contd.)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19200"/>
            <a:ext cx="8001000" cy="44196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of the above mentioned institutions are studied under sociological perspectives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Studying fundamental social processes: e.g.., co-operation, conflict, accommodation, adaptation, acculturation, assimilation, etc.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of research: Conducting various researches  on social institutions, social processes, social problems and in other social phenomena with various social problems.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Concepts, propositions and theories: can be developed under sociological perspectives.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Specializations: can be studied on various social aspects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4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1"/>
            <a:ext cx="8458200" cy="5333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Subject Matter of Sociology (contd.)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143000"/>
            <a:ext cx="8001000" cy="34290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Rural Sociology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Industrial Sociology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Sociology of happiness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Sociology of knowledge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Sociology of law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Political sociology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Sociology of education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Sociology </a:t>
            </a:r>
            <a:r>
              <a:rPr lang="en-US" sz="2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religion</a:t>
            </a:r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2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1"/>
            <a:ext cx="8229600" cy="609599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3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254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Subject Matter of Sociology</vt:lpstr>
      <vt:lpstr>Subject Matter of Sociology (contd.)</vt:lpstr>
      <vt:lpstr>Subject Matter of Sociology (contd.)</vt:lpstr>
      <vt:lpstr>Subject Matter of Sociology (contd.)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udbodh</dc:creator>
  <cp:lastModifiedBy>udbodh</cp:lastModifiedBy>
  <cp:revision>11</cp:revision>
  <dcterms:created xsi:type="dcterms:W3CDTF">2013-11-26T05:05:08Z</dcterms:created>
  <dcterms:modified xsi:type="dcterms:W3CDTF">2013-11-27T14:29:47Z</dcterms:modified>
</cp:coreProperties>
</file>