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DB9D-74E7-2B67-0CF4-8DE60F8CC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59EA-0CD6-8A3F-07F6-8AC12AF00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BA17-FFFA-49CD-FDBD-DB7517E7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8FBA-C206-1C9D-99E8-7FC4016C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623B-4FAA-1361-B24D-87BB2209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2991-F6CC-E76C-5ED3-3A8260D2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932F-3FBE-669F-23EA-AB2DE5F9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9131-AAB4-AD02-5113-F36CF3F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5836-64BD-A638-BDA5-1FE6AA44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DB98-B3A2-CA0A-80BD-13BA7727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2E67A-D22D-7C0A-796D-71F60F282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78DE3-32F6-377F-9949-69E1F2370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7438-57B8-23AD-4F92-E7256641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24C6-7C62-2D37-DC0B-EB089A9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B6B7-4FC2-5A7C-9E93-C0EFDDE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8F9B-12FA-A4A0-832B-EAF8CFB5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41D7-FEA9-48D9-DD88-638CDE9E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9F0E-C4F2-F82D-D7C2-4262A5D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546B-6BF7-42D8-6307-8399EAD2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2C53-069B-B4D2-6FE7-2BC1F895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3A36-AE93-46AF-B027-775E7B71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93C0-909E-991C-773C-AE174472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1788-DDBC-62AE-4175-8C0C3B14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5DF8-F3D4-33F3-4B21-DE2DDBD3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50E2-7B38-EFEC-3345-D0179D19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E798-8C43-E0DA-5FB0-D3A1E62E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D5D8-3B42-8DF9-8B2A-F1056AE3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F759-D6C7-A14B-CE68-29FD8196E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A252-0C58-A6D0-B3AC-7C15855B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7F63-7215-D5C3-D66C-24B0F6F9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FD15-75B3-3AD2-C50E-FCD0E30A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FD83-C807-AD45-322E-DD58F744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055A-0E8E-07BC-295C-33B93ACA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F9FE5-2E48-0B30-8B7C-4E3062E6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DF79C-C323-E259-7CEA-3E80ED4AA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A9EE9-F836-7613-4DA0-16C79FA10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F9DD7-DE37-2D86-E047-4CFB29C8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137EB-E5D7-D7F5-F9B2-AC946307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BB0B2-9B3E-21C4-8FF6-F4A442A8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0A7D-68C1-3742-E290-D56AEE9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8BE29-E141-AA17-C0BB-FC8FD186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E57DC-5B84-6797-F05C-9FF65902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233D-890D-AC66-915D-6CBA2C7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CE82-3CB3-824A-C008-357096CB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072C4-D6F3-7B23-A251-7EE7B755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2432-66B8-224C-E98E-BA6775C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FB2-47A5-285B-ABE7-038EEBF2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D037-037D-5791-90BD-B50E163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5BA1-9F8C-1171-654D-2B4143BB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E7FBB-0A7B-6207-9A3F-97D45F1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354C-810A-7B9A-D7B3-9A06FFE0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6B62-0F95-0063-ABCC-6C7E5EE5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DF1-98C4-AA52-37B5-34626EEE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5F783-B0F8-1D9D-C53B-9ADFEF18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F709A-1DDD-F0E3-0C0E-5DF00D61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A27-B9B2-4D91-36D5-A46E7F5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6D3C2-DE45-356E-04F3-B67D9B37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D995-AAB1-C110-83DE-C9A4AAFC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F07A4-2047-B5A7-EF20-2EC916C6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9F34-7BC2-8BA7-0E6A-F050D9DB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68DD-DAEE-A0EA-D55F-AC85E01BE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128C-15B8-4DB0-8D36-A1997840EBB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9C03-EEB5-F40B-8D75-74AB8A3E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B464-1162-FDA1-75A1-4830ECAB5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B789-6F96-42A3-AAFD-9CF14A6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FAD799B-BC1A-D4CF-11CC-C6968F64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0387F-47AB-3906-B006-47E81A2BF41A}"/>
              </a:ext>
            </a:extLst>
          </p:cNvPr>
          <p:cNvSpPr txBox="1"/>
          <p:nvPr/>
        </p:nvSpPr>
        <p:spPr>
          <a:xfrm>
            <a:off x="3199227" y="1505242"/>
            <a:ext cx="7317545" cy="249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5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Credit Score Classification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B7F63-8B18-C12E-1BE3-42D2767ED53D}"/>
              </a:ext>
            </a:extLst>
          </p:cNvPr>
          <p:cNvSpPr/>
          <p:nvPr/>
        </p:nvSpPr>
        <p:spPr>
          <a:xfrm>
            <a:off x="8876714" y="5613009"/>
            <a:ext cx="2644726" cy="8018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Prepared By: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Smriti Shakya</a:t>
            </a:r>
          </a:p>
        </p:txBody>
      </p:sp>
    </p:spTree>
    <p:extLst>
      <p:ext uri="{BB962C8B-B14F-4D97-AF65-F5344CB8AC3E}">
        <p14:creationId xmlns:p14="http://schemas.microsoft.com/office/powerpoint/2010/main" val="18709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6BF50C4-5218-F5B3-E1B7-7A5243D1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6265"/>
            <a:ext cx="7293629" cy="78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F29FE5-820B-D05E-96BE-2E93D5D7EEE4}"/>
              </a:ext>
            </a:extLst>
          </p:cNvPr>
          <p:cNvSpPr/>
          <p:nvPr/>
        </p:nvSpPr>
        <p:spPr>
          <a:xfrm>
            <a:off x="2268181" y="310368"/>
            <a:ext cx="3165230" cy="9988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5461B5-39A1-1956-2C80-727C907CFF66}"/>
              </a:ext>
            </a:extLst>
          </p:cNvPr>
          <p:cNvSpPr/>
          <p:nvPr/>
        </p:nvSpPr>
        <p:spPr>
          <a:xfrm>
            <a:off x="481584" y="1554478"/>
            <a:ext cx="7551068" cy="33375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effectLst/>
              <a:latin typeface="Dubai Medium" panose="020B0603030403030204" pitchFamily="34" charset="-78"/>
              <a:ea typeface="Calibri" panose="020F0502020204030204" pitchFamily="34" charset="0"/>
              <a:cs typeface="Dubai Medium" panose="020B0603030403030204" pitchFamily="34" charset="-78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Credit Score is a crucial factor in financial sector to determine a person’s creditworthiness</a:t>
            </a:r>
            <a:r>
              <a:rPr lang="en-US" sz="2200" dirty="0">
                <a:solidFill>
                  <a:schemeClr val="tx1"/>
                </a:solidFill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Financial institutions use credit scores to assess the risk of lending money to individuals.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/>
                <a:latin typeface="Dubai Medium" panose="020B0603030403030204" pitchFamily="34" charset="-78"/>
                <a:ea typeface="Calibri" panose="020F0502020204030204" pitchFamily="34" charset="0"/>
                <a:cs typeface="Dubai Medium" panose="020B0603030403030204" pitchFamily="34" charset="-78"/>
              </a:rPr>
              <a:t>The credit scores were classified manually which made it a tedious task.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3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751B1A-5BA6-09BA-B3CC-72EA7B4CCCE1}"/>
              </a:ext>
            </a:extLst>
          </p:cNvPr>
          <p:cNvSpPr/>
          <p:nvPr/>
        </p:nvSpPr>
        <p:spPr>
          <a:xfrm>
            <a:off x="7617186" y="371036"/>
            <a:ext cx="4318782" cy="692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Factors to Consider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2FE0B1-AE6D-4972-2DBF-56C9278EDE32}"/>
              </a:ext>
            </a:extLst>
          </p:cNvPr>
          <p:cNvSpPr/>
          <p:nvPr/>
        </p:nvSpPr>
        <p:spPr>
          <a:xfrm>
            <a:off x="8485279" y="1389183"/>
            <a:ext cx="3064295" cy="498348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Payment History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Credit Utilization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Length of Credit History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Types of Credit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Amount of debt</a:t>
            </a:r>
            <a:endParaRPr lang="en-US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New credit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Credit mix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4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4363938-1864-B9E0-DA3F-1DF695906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92" b="-3907"/>
          <a:stretch/>
        </p:blipFill>
        <p:spPr bwMode="auto">
          <a:xfrm>
            <a:off x="0" y="-956603"/>
            <a:ext cx="7602181" cy="81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AFB32B-193E-8F92-EF19-C5970A177E9F}"/>
              </a:ext>
            </a:extLst>
          </p:cNvPr>
          <p:cNvSpPr/>
          <p:nvPr/>
        </p:nvSpPr>
        <p:spPr>
          <a:xfrm>
            <a:off x="453449" y="411482"/>
            <a:ext cx="4554650" cy="11746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AB525-4901-FA4A-057E-902331FB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089" y="114968"/>
            <a:ext cx="3397756" cy="62904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E7C3C-43EF-9219-1C24-36A4CA0115B3}"/>
              </a:ext>
            </a:extLst>
          </p:cNvPr>
          <p:cNvSpPr/>
          <p:nvPr/>
        </p:nvSpPr>
        <p:spPr>
          <a:xfrm>
            <a:off x="174047" y="1976512"/>
            <a:ext cx="6564690" cy="22789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Train Data : 100,000 instances , 28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Test Data: 50,000, 27 rows</a:t>
            </a:r>
          </a:p>
          <a:p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9 categorical, 18 numerical features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(Demographic, Financial, Credit Behavior)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195669-CFB6-8DF9-1A79-D4CA4DCF03A9}"/>
              </a:ext>
            </a:extLst>
          </p:cNvPr>
          <p:cNvSpPr/>
          <p:nvPr/>
        </p:nvSpPr>
        <p:spPr>
          <a:xfrm>
            <a:off x="5118295" y="4445391"/>
            <a:ext cx="1955409" cy="18569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Total Null Values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99CB02-09CF-3C67-5E6B-9ED00AFE158E}"/>
              </a:ext>
            </a:extLst>
          </p:cNvPr>
          <p:cNvSpPr/>
          <p:nvPr/>
        </p:nvSpPr>
        <p:spPr>
          <a:xfrm rot="19806084">
            <a:off x="6931913" y="4165047"/>
            <a:ext cx="1324793" cy="8581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3CB03EB-7D6B-6C4E-FA67-04BA591B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D6C51A-3C3B-20C8-CBF9-6A185E93FA68}"/>
              </a:ext>
            </a:extLst>
          </p:cNvPr>
          <p:cNvSpPr/>
          <p:nvPr/>
        </p:nvSpPr>
        <p:spPr>
          <a:xfrm>
            <a:off x="6597748" y="970671"/>
            <a:ext cx="5289452" cy="53457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Import all the necessary library.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Load the data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Perform EDA (Exploratory Data Analysis): null values, duplicate values, filtering, visualization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Feature Encoding : Label Encoding , Ordinal Encoding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Data splitting : Training data and Testing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Model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5FE65-440E-8C0F-9233-59338A009121}"/>
              </a:ext>
            </a:extLst>
          </p:cNvPr>
          <p:cNvSpPr/>
          <p:nvPr/>
        </p:nvSpPr>
        <p:spPr>
          <a:xfrm>
            <a:off x="304800" y="1575582"/>
            <a:ext cx="5190978" cy="24759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Data Preprocessing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BE9FF2-F24D-1A77-660F-0245F9C4117A}"/>
              </a:ext>
            </a:extLst>
          </p:cNvPr>
          <p:cNvSpPr/>
          <p:nvPr/>
        </p:nvSpPr>
        <p:spPr>
          <a:xfrm>
            <a:off x="5711483" y="2630658"/>
            <a:ext cx="689317" cy="6471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DDA9465-4CDD-A56A-9A9F-7BFBD5BE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8"/>
            <a:ext cx="640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33C07C-94FB-BA5F-AD45-5853E865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63" y="305738"/>
            <a:ext cx="6918374" cy="62465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A92FC9-A989-D810-0020-81EF115525F8}"/>
              </a:ext>
            </a:extLst>
          </p:cNvPr>
          <p:cNvSpPr/>
          <p:nvPr/>
        </p:nvSpPr>
        <p:spPr>
          <a:xfrm>
            <a:off x="519187" y="1927273"/>
            <a:ext cx="3869933" cy="1181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64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4A49E63D-F5DD-EB8F-7526-95B4FDA9E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54" b="25493"/>
          <a:stretch/>
        </p:blipFill>
        <p:spPr bwMode="auto">
          <a:xfrm>
            <a:off x="0" y="0"/>
            <a:ext cx="64148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09AF651-07B1-3041-4374-A4F9D673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98" y="616339"/>
            <a:ext cx="5559377" cy="5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D30668-F59F-B0F8-F950-2DDCF130EBF0}"/>
              </a:ext>
            </a:extLst>
          </p:cNvPr>
          <p:cNvSpPr/>
          <p:nvPr/>
        </p:nvSpPr>
        <p:spPr>
          <a:xfrm>
            <a:off x="168812" y="2839913"/>
            <a:ext cx="3671667" cy="119926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Model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8B3767-A660-F5AD-D386-04AA48A2D59A}"/>
              </a:ext>
            </a:extLst>
          </p:cNvPr>
          <p:cNvSpPr/>
          <p:nvPr/>
        </p:nvSpPr>
        <p:spPr>
          <a:xfrm>
            <a:off x="1871003" y="4897709"/>
            <a:ext cx="2363373" cy="16016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Random Forest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258034-0052-6D22-3FA5-347FDA267F05}"/>
              </a:ext>
            </a:extLst>
          </p:cNvPr>
          <p:cNvSpPr/>
          <p:nvPr/>
        </p:nvSpPr>
        <p:spPr>
          <a:xfrm>
            <a:off x="4593100" y="2628156"/>
            <a:ext cx="2321172" cy="16016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Decision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F5F95-A16A-FB1C-1187-F6107F478F7A}"/>
              </a:ext>
            </a:extLst>
          </p:cNvPr>
          <p:cNvSpPr/>
          <p:nvPr/>
        </p:nvSpPr>
        <p:spPr>
          <a:xfrm>
            <a:off x="1871003" y="358603"/>
            <a:ext cx="2363373" cy="14983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Logistic Regression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300BE2-C9EE-9D2D-C130-86D4DC0E723C}"/>
              </a:ext>
            </a:extLst>
          </p:cNvPr>
          <p:cNvSpPr/>
          <p:nvPr/>
        </p:nvSpPr>
        <p:spPr>
          <a:xfrm>
            <a:off x="3967089" y="3291840"/>
            <a:ext cx="562708" cy="4642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EC2BC3-18AA-C4D5-C48E-80A7A8BD997F}"/>
              </a:ext>
            </a:extLst>
          </p:cNvPr>
          <p:cNvSpPr/>
          <p:nvPr/>
        </p:nvSpPr>
        <p:spPr>
          <a:xfrm rot="5400000">
            <a:off x="2656024" y="4209814"/>
            <a:ext cx="562708" cy="4642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25E25D-5773-7EF6-C81C-60BE61122E8C}"/>
              </a:ext>
            </a:extLst>
          </p:cNvPr>
          <p:cNvSpPr/>
          <p:nvPr/>
        </p:nvSpPr>
        <p:spPr>
          <a:xfrm rot="16200000">
            <a:off x="2611051" y="2160487"/>
            <a:ext cx="562708" cy="46423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74E0B77-FE83-EB94-9F5E-BCB055BB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8"/>
            <a:ext cx="640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54F66-6264-68DF-4E41-F7BB853B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96" y="2574388"/>
            <a:ext cx="6316395" cy="41022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B97E6-0501-AAA3-497C-D8EB0408A4A0}"/>
              </a:ext>
            </a:extLst>
          </p:cNvPr>
          <p:cNvSpPr/>
          <p:nvPr/>
        </p:nvSpPr>
        <p:spPr>
          <a:xfrm>
            <a:off x="475369" y="590844"/>
            <a:ext cx="4448323" cy="22789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ACCURACY</a:t>
            </a:r>
          </a:p>
          <a:p>
            <a:pPr algn="ctr"/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Logistic Regression : 63%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Decision Tree: 75%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Random Forest: 80%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903921-D697-F6C8-FD44-BDC18474AEDF}"/>
              </a:ext>
            </a:extLst>
          </p:cNvPr>
          <p:cNvSpPr/>
          <p:nvPr/>
        </p:nvSpPr>
        <p:spPr>
          <a:xfrm rot="12758806">
            <a:off x="4728546" y="2963664"/>
            <a:ext cx="858130" cy="492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702EAD9-1302-A456-D1E5-72276222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AF494B-EF8F-B65C-DACB-31FD6F4835B8}"/>
              </a:ext>
            </a:extLst>
          </p:cNvPr>
          <p:cNvSpPr/>
          <p:nvPr/>
        </p:nvSpPr>
        <p:spPr>
          <a:xfrm>
            <a:off x="3429000" y="1814732"/>
            <a:ext cx="5922499" cy="2250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196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Dubai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Smriti</dc:creator>
  <cp:lastModifiedBy>Smriti</cp:lastModifiedBy>
  <cp:revision>13</cp:revision>
  <dcterms:created xsi:type="dcterms:W3CDTF">2024-09-14T21:16:13Z</dcterms:created>
  <dcterms:modified xsi:type="dcterms:W3CDTF">2024-09-14T23:18:00Z</dcterms:modified>
</cp:coreProperties>
</file>