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Heidi Dempsey"/>
  <p:cmAuthor clrIdx="1" id="1" initials="" lastIdx="1" name="Vivek Shakya"/>
  <p:cmAuthor clrIdx="2" id="2" initials="" lastIdx="1" name="Dinakara Sai Santosh Burugupal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05T18:19:09.108">
    <p:pos x="817" y="878"/>
    <p:text>It will take a lot more work to use this for billing.  Can't be used as is.</p:text>
  </p:cm>
  <p:cm authorId="1" idx="1" dt="2020-06-05T18:19:09.108">
    <p:pos x="817" y="878"/>
    <p:text>updated the statement , "in future we can use it as billing project once we have more data about the project"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6-05T18:12:52.617">
    <p:pos x="6000" y="0"/>
    <p:text>I do like the blocks diagram level of this slide, and how you separate back end and front end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6-05T18:26:30.763">
    <p:pos x="6000" y="0"/>
    <p:text>I like this one.  You might want to list the names of the APIs, since you are listing the names of the software, and that is a similar level of detail.</p:text>
  </p:cm>
  <p:cm authorId="2" idx="1" dt="2020-06-05T18:26:30.763">
    <p:pos x="6000" y="0"/>
    <p:text>Thank you Heidi. We are planning to make API design document. This will help us to keep track for api design, documentation, testing and development.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563361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563361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563361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563361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563361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563361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5633617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5633617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56336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56336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5526dde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5526dde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93150"/>
            <a:ext cx="50175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 - OCP Metering Dashboard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46775" y="3372800"/>
            <a:ext cx="34707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Nikunj Doshi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Dinakara Sai Santosh Burugapalli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Shakya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849975"/>
            <a:ext cx="70389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Operations report dashboard to allow MOC staff to view daily status about activity in OpenShift (Openstack in future release)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reporting period should be configurable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report will identify pods that are active, running and have failed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Gather Red Hat OpenShift cluster metrics on each configured pod, node and project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the usage statistics for servers and resources (e.g. memory, virtual CPUs) of each active project (tenant) on OpenStack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information collected in the form of visualizations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94850"/>
            <a:ext cx="70389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future it can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be used for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billing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purpose in MOC based on the project start and end times  and memory usage and other compute resources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Operations Engineers can use it to view the daily activities in MOC, without the need for admin access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Predefined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Queries to extract the project details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Visualizations will help to analyse the project status and resource usage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88025"/>
            <a:ext cx="70389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Current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Display the list of active projects in an OpenShift Cluster for the last one hour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Filter out the projects based on the start and end date based on user input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Planned for future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Display the details of each project such as no. of nodes, cpu usage, pods etc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Replicate the current features for OpenStack cluster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 visualization for project’s usage statistics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37650" y="966250"/>
            <a:ext cx="70389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Front-end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React Patternfly 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Typescript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Axios  - promise based http client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Webpack  - module bundler for javascript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Babel -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convert ECMAScript 2015+ code into a backwards compatible version of JavaScript in current and older browsers or environments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Back-end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Python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SQL Query to  Presto Database / hive metadata 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Prometheus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Metering Operator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OpenShift Cluster (Code Ready Container)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75" y="1278800"/>
            <a:ext cx="602975" cy="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825" y="1231200"/>
            <a:ext cx="785250" cy="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363" y="1231200"/>
            <a:ext cx="678049" cy="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7700" y="1227947"/>
            <a:ext cx="785250" cy="62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Metering Backend OpenShift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16" y="1240239"/>
            <a:ext cx="848175" cy="8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1654625" y="1307850"/>
            <a:ext cx="2032800" cy="70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 Resource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Kind: reportDataSource</a:t>
            </a:r>
            <a:endParaRPr sz="12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625" y="1333150"/>
            <a:ext cx="283200" cy="3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4354525" y="1326825"/>
            <a:ext cx="2239800" cy="68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 Resource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Kind: reportGenerationQuery</a:t>
            </a:r>
            <a:endParaRPr sz="12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8025" y="1333150"/>
            <a:ext cx="283200" cy="3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4651825" y="2895150"/>
            <a:ext cx="1654500" cy="68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 Resource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kind:Report</a:t>
            </a:r>
            <a:endParaRPr sz="1100"/>
          </a:p>
        </p:txBody>
      </p:sp>
      <p:sp>
        <p:nvSpPr>
          <p:cNvPr id="175" name="Google Shape;175;p18"/>
          <p:cNvSpPr/>
          <p:nvPr/>
        </p:nvSpPr>
        <p:spPr>
          <a:xfrm>
            <a:off x="1632725" y="2882550"/>
            <a:ext cx="2076600" cy="70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 Resource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kind:StorageLocation (NFS Local Volume)</a:t>
            </a:r>
            <a:endParaRPr sz="12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12" y="4295600"/>
            <a:ext cx="1860617" cy="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1975" y="4295600"/>
            <a:ext cx="1442552" cy="68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8"/>
          <p:cNvCxnSpPr>
            <a:stCxn id="170" idx="1"/>
            <a:endCxn id="169" idx="3"/>
          </p:cNvCxnSpPr>
          <p:nvPr/>
        </p:nvCxnSpPr>
        <p:spPr>
          <a:xfrm rot="10800000">
            <a:off x="953225" y="1660800"/>
            <a:ext cx="7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879875" y="1753950"/>
            <a:ext cx="848100" cy="19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queries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8"/>
          <p:cNvCxnSpPr>
            <a:stCxn id="172" idx="1"/>
            <a:endCxn id="170" idx="3"/>
          </p:cNvCxnSpPr>
          <p:nvPr/>
        </p:nvCxnSpPr>
        <p:spPr>
          <a:xfrm rot="10800000">
            <a:off x="3687325" y="1660875"/>
            <a:ext cx="667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3748425" y="1753950"/>
            <a:ext cx="5451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uses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>
            <a:stCxn id="170" idx="2"/>
            <a:endCxn id="175" idx="0"/>
          </p:cNvCxnSpPr>
          <p:nvPr/>
        </p:nvCxnSpPr>
        <p:spPr>
          <a:xfrm>
            <a:off x="2671025" y="2013750"/>
            <a:ext cx="0" cy="8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183" name="Google Shape;183;p18"/>
          <p:cNvSpPr txBox="1"/>
          <p:nvPr/>
        </p:nvSpPr>
        <p:spPr>
          <a:xfrm>
            <a:off x="2671025" y="2188525"/>
            <a:ext cx="1243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Stores DataSources collected  using 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3675650" y="3024763"/>
            <a:ext cx="10164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Stores 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Reports  using 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18"/>
          <p:cNvCxnSpPr>
            <a:stCxn id="172" idx="2"/>
            <a:endCxn id="174" idx="0"/>
          </p:cNvCxnSpPr>
          <p:nvPr/>
        </p:nvCxnSpPr>
        <p:spPr>
          <a:xfrm>
            <a:off x="5474425" y="2007525"/>
            <a:ext cx="4800" cy="8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/>
          <p:nvPr/>
        </p:nvCxnSpPr>
        <p:spPr>
          <a:xfrm flipH="1">
            <a:off x="3696950" y="3271425"/>
            <a:ext cx="973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2032825" y="3611800"/>
            <a:ext cx="1890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>
            <a:endCxn id="177" idx="1"/>
          </p:cNvCxnSpPr>
          <p:nvPr/>
        </p:nvCxnSpPr>
        <p:spPr>
          <a:xfrm>
            <a:off x="2234275" y="4635950"/>
            <a:ext cx="6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8"/>
          <p:cNvSpPr txBox="1"/>
          <p:nvPr/>
        </p:nvSpPr>
        <p:spPr>
          <a:xfrm>
            <a:off x="5474425" y="2327738"/>
            <a:ext cx="5451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uses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625" y="2895150"/>
            <a:ext cx="283200" cy="3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350" y="2895150"/>
            <a:ext cx="283200" cy="3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105178" y="2327750"/>
            <a:ext cx="1076700" cy="19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Prometheus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Level Metering </a:t>
            </a:r>
            <a:r>
              <a:rPr lang="en"/>
              <a:t>Architecture - Current</a:t>
            </a:r>
            <a:endParaRPr/>
          </a:p>
        </p:txBody>
      </p:sp>
      <p:cxnSp>
        <p:nvCxnSpPr>
          <p:cNvPr id="198" name="Google Shape;198;p19"/>
          <p:cNvCxnSpPr/>
          <p:nvPr/>
        </p:nvCxnSpPr>
        <p:spPr>
          <a:xfrm flipH="1">
            <a:off x="2699625" y="1706575"/>
            <a:ext cx="9600" cy="3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6222500" y="1768075"/>
            <a:ext cx="0" cy="3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 txBox="1"/>
          <p:nvPr/>
        </p:nvSpPr>
        <p:spPr>
          <a:xfrm>
            <a:off x="472750" y="1399325"/>
            <a:ext cx="148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OCP Cluster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829800" y="1399325"/>
            <a:ext cx="148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Middle-tier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186850" y="1524475"/>
            <a:ext cx="148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41825" y="1985550"/>
            <a:ext cx="2098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 Report,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Report Custom Resource,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72750" y="3149650"/>
            <a:ext cx="1928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Metering Operator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340977" y="3208300"/>
            <a:ext cx="2174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Flask application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Microservice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733500" y="1985550"/>
            <a:ext cx="235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React Frontend Application using patternfly components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71" y="2097000"/>
            <a:ext cx="1580580" cy="8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2" y="3660175"/>
            <a:ext cx="920364" cy="98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9"/>
          <p:cNvCxnSpPr/>
          <p:nvPr/>
        </p:nvCxnSpPr>
        <p:spPr>
          <a:xfrm flipH="1" rot="10800000">
            <a:off x="2240725" y="2305950"/>
            <a:ext cx="121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9"/>
          <p:cNvSpPr txBox="1"/>
          <p:nvPr/>
        </p:nvSpPr>
        <p:spPr>
          <a:xfrm>
            <a:off x="2633588" y="1985550"/>
            <a:ext cx="794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2633575" y="2401650"/>
            <a:ext cx="794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19"/>
          <p:cNvCxnSpPr/>
          <p:nvPr/>
        </p:nvCxnSpPr>
        <p:spPr>
          <a:xfrm flipH="1">
            <a:off x="2241175" y="2728250"/>
            <a:ext cx="1210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/>
          <p:nvPr/>
        </p:nvCxnSpPr>
        <p:spPr>
          <a:xfrm flipH="1" rot="10800000">
            <a:off x="5569975" y="2295450"/>
            <a:ext cx="121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 flipH="1">
            <a:off x="5574550" y="2728250"/>
            <a:ext cx="1210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9"/>
          <p:cNvSpPr txBox="1"/>
          <p:nvPr/>
        </p:nvSpPr>
        <p:spPr>
          <a:xfrm>
            <a:off x="5782588" y="1985550"/>
            <a:ext cx="794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718625" y="2432038"/>
            <a:ext cx="794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2221950" y="1162975"/>
            <a:ext cx="1063800" cy="4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RESTFUL  API</a:t>
            </a:r>
            <a:endParaRPr sz="1100"/>
          </a:p>
        </p:txBody>
      </p:sp>
      <p:sp>
        <p:nvSpPr>
          <p:cNvPr id="218" name="Google Shape;218;p19"/>
          <p:cNvSpPr/>
          <p:nvPr/>
        </p:nvSpPr>
        <p:spPr>
          <a:xfrm>
            <a:off x="5718625" y="1162975"/>
            <a:ext cx="1063800" cy="4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RESTFUL  API</a:t>
            </a:r>
            <a:endParaRPr sz="1100"/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076" y="3811450"/>
            <a:ext cx="1418425" cy="5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2725" y="2997125"/>
            <a:ext cx="2493549" cy="176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3007876" y="4278475"/>
            <a:ext cx="319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Sample API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GET: {URI}/list_projects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GET: {URI}/list_projects/&lt;period_start&gt;/&lt;period_end&gt;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