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69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E66A-1B07-6A4C-9DC3-4E66EFE75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440" y="613368"/>
            <a:ext cx="3591455" cy="1096900"/>
          </a:xfrm>
        </p:spPr>
        <p:txBody>
          <a:bodyPr/>
          <a:lstStyle/>
          <a:p>
            <a:r>
              <a:rPr lang="en-US" b="1" dirty="0"/>
              <a:t>CMPE-275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09B28-8125-B94C-95AE-C71BA4AC2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440" y="3059668"/>
            <a:ext cx="9654324" cy="10968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Dask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4C71C-1975-3E43-88F5-CB7A075BF5DC}"/>
              </a:ext>
            </a:extLst>
          </p:cNvPr>
          <p:cNvSpPr txBox="1"/>
          <p:nvPr/>
        </p:nvSpPr>
        <p:spPr>
          <a:xfrm>
            <a:off x="1302026" y="1710268"/>
            <a:ext cx="12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Team - 08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A6752-CBAA-9042-99C8-C609C6E4377E}"/>
              </a:ext>
            </a:extLst>
          </p:cNvPr>
          <p:cNvSpPr txBox="1"/>
          <p:nvPr/>
        </p:nvSpPr>
        <p:spPr>
          <a:xfrm>
            <a:off x="1302026" y="5505968"/>
            <a:ext cx="24737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Guidance of :</a:t>
            </a:r>
          </a:p>
          <a:p>
            <a:r>
              <a:rPr lang="en-US" sz="2400" b="1" dirty="0"/>
              <a:t>Prof. John Gash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3D171-4E9D-3D44-ADD9-805AB74D0599}"/>
              </a:ext>
            </a:extLst>
          </p:cNvPr>
          <p:cNvSpPr txBox="1"/>
          <p:nvPr/>
        </p:nvSpPr>
        <p:spPr>
          <a:xfrm>
            <a:off x="8518967" y="5321302"/>
            <a:ext cx="2254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: </a:t>
            </a:r>
          </a:p>
          <a:p>
            <a:r>
              <a:rPr lang="en-US" b="1" dirty="0" err="1"/>
              <a:t>Shalab</a:t>
            </a:r>
            <a:r>
              <a:rPr lang="en-US" b="1" dirty="0"/>
              <a:t> </a:t>
            </a:r>
            <a:r>
              <a:rPr lang="en-US" b="1" dirty="0" err="1"/>
              <a:t>Neema</a:t>
            </a:r>
            <a:endParaRPr lang="en-US" b="1" dirty="0"/>
          </a:p>
          <a:p>
            <a:r>
              <a:rPr lang="en-US" b="1" dirty="0" err="1"/>
              <a:t>Pratyush</a:t>
            </a:r>
            <a:r>
              <a:rPr lang="en-US" b="1" dirty="0"/>
              <a:t> Sharma</a:t>
            </a:r>
          </a:p>
        </p:txBody>
      </p:sp>
    </p:spTree>
    <p:extLst>
      <p:ext uri="{BB962C8B-B14F-4D97-AF65-F5344CB8AC3E}">
        <p14:creationId xmlns:p14="http://schemas.microsoft.com/office/powerpoint/2010/main" val="320480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876F-0903-794B-BE93-A84A2EC8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669"/>
          </a:xfrm>
        </p:spPr>
        <p:txBody>
          <a:bodyPr>
            <a:normAutofit/>
          </a:bodyPr>
          <a:lstStyle/>
          <a:p>
            <a:r>
              <a:rPr lang="en-US" sz="4000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6CA0-B85A-4348-87BC-7C60F87EB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1867"/>
            <a:ext cx="9415790" cy="202427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Dask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Dask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should be used ?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65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876F-0903-794B-BE93-A84A2EC8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669"/>
          </a:xfrm>
        </p:spPr>
        <p:txBody>
          <a:bodyPr>
            <a:normAutofit/>
          </a:bodyPr>
          <a:lstStyle/>
          <a:p>
            <a:r>
              <a:rPr lang="en-US" sz="4000" b="1" dirty="0"/>
              <a:t>Data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6CA0-B85A-4348-87BC-7C60F87EB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269"/>
            <a:ext cx="9415790" cy="431141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Array: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</a:p>
          <a:p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DataFrame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Bag: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creen, window, drawing&#10;&#10;Description automatically generated">
            <a:extLst>
              <a:ext uri="{FF2B5EF4-FFF2-40B4-BE49-F238E27FC236}">
                <a16:creationId xmlns:a16="http://schemas.microsoft.com/office/drawing/2014/main" id="{4C573F33-98A1-3D4D-9C3A-EA0D3C2E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713" y="1688891"/>
            <a:ext cx="5748600" cy="26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9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876F-0903-794B-BE93-A84A2EC8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9367"/>
            <a:ext cx="8596668" cy="5926238"/>
          </a:xfrm>
        </p:spPr>
        <p:txBody>
          <a:bodyPr>
            <a:normAutofit/>
          </a:bodyPr>
          <a:lstStyle/>
          <a:p>
            <a:b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6CA0-B85A-4348-87BC-7C60F87EB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9415790" cy="667138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Online Media 3" descr="Screen Recording 2020-05-04 at 3.52.33 PM.mov">
            <a:hlinkClick r:id="" action="ppaction://media"/>
            <a:extLst>
              <a:ext uri="{FF2B5EF4-FFF2-40B4-BE49-F238E27FC236}">
                <a16:creationId xmlns:a16="http://schemas.microsoft.com/office/drawing/2014/main" id="{A4BCBB59-4CE7-1240-A817-1B9A4D6120B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334" y="2016932"/>
            <a:ext cx="8593251" cy="2824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E17A45-9700-EC48-994A-E8336D1C9CA4}"/>
              </a:ext>
            </a:extLst>
          </p:cNvPr>
          <p:cNvSpPr txBox="1"/>
          <p:nvPr/>
        </p:nvSpPr>
        <p:spPr>
          <a:xfrm>
            <a:off x="677334" y="464695"/>
            <a:ext cx="4682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Visualizing:</a:t>
            </a:r>
          </a:p>
        </p:txBody>
      </p:sp>
    </p:spTree>
    <p:extLst>
      <p:ext uri="{BB962C8B-B14F-4D97-AF65-F5344CB8AC3E}">
        <p14:creationId xmlns:p14="http://schemas.microsoft.com/office/powerpoint/2010/main" val="3523594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876F-0903-794B-BE93-A84A2EC8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0" y="162046"/>
            <a:ext cx="11317896" cy="6516545"/>
          </a:xfrm>
        </p:spPr>
        <p:txBody>
          <a:bodyPr>
            <a:normAutofit fontScale="90000"/>
          </a:bodyPr>
          <a:lstStyle/>
          <a:p>
            <a:b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6CA0-B85A-4348-87BC-7C60F87EB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9415790" cy="667138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C25501-3F98-4F4F-A5EC-6C12F981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5" y="1698090"/>
            <a:ext cx="10832123" cy="3938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B1717B-0C8C-8E4A-847F-929E872B9742}"/>
              </a:ext>
            </a:extLst>
          </p:cNvPr>
          <p:cNvSpPr txBox="1"/>
          <p:nvPr/>
        </p:nvSpPr>
        <p:spPr>
          <a:xfrm>
            <a:off x="824459" y="614597"/>
            <a:ext cx="49287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Code Implementation:</a:t>
            </a:r>
            <a:endParaRPr lang="en-US" sz="3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9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876F-0903-794B-BE93-A84A2EC8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" y="114300"/>
            <a:ext cx="11615737" cy="6572250"/>
          </a:xfrm>
        </p:spPr>
        <p:txBody>
          <a:bodyPr>
            <a:normAutofit/>
          </a:bodyPr>
          <a:lstStyle/>
          <a:p>
            <a:r>
              <a:rPr lang="en-US" sz="3000" dirty="0" err="1"/>
              <a:t>Dask</a:t>
            </a:r>
            <a:r>
              <a:rPr lang="en-US" sz="3000" dirty="0"/>
              <a:t> Delay- Lazy Evaluations</a:t>
            </a:r>
            <a:br>
              <a:rPr lang="en-US" sz="3000" dirty="0"/>
            </a:b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6CA0-B85A-4348-87BC-7C60F87EB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9415790" cy="667138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2BD1E6-DB81-0946-A4C0-21212FA72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51819"/>
            <a:ext cx="4661094" cy="4526646"/>
          </a:xfrm>
          <a:prstGeom prst="rect">
            <a:avLst/>
          </a:prstGeom>
        </p:spPr>
      </p:pic>
      <p:pic>
        <p:nvPicPr>
          <p:cNvPr id="8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8A919A-F28D-F847-80D5-3328DFC26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51819"/>
            <a:ext cx="5142271" cy="43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2AF3-6F64-2E4E-A7BB-B59B6811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08" y="179882"/>
            <a:ext cx="5459525" cy="854438"/>
          </a:xfrm>
        </p:spPr>
        <p:txBody>
          <a:bodyPr>
            <a:normAutofit/>
          </a:bodyPr>
          <a:lstStyle/>
          <a:p>
            <a:r>
              <a:rPr lang="en-US" dirty="0"/>
              <a:t>Graph Visualization: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6614F92-A3E3-714B-AA44-69B29131C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50" y="1422125"/>
            <a:ext cx="6957268" cy="427219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0503F9-D7F6-EB47-A5B1-E45ED3809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82" y="1422125"/>
            <a:ext cx="4035459" cy="441815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14FE8E-73B0-B440-88B6-0ACF9F1BEB7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9274002" y="6041362"/>
            <a:ext cx="394654" cy="119594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13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75</Words>
  <Application>Microsoft Macintosh PowerPoint</Application>
  <PresentationFormat>Widescreen</PresentationFormat>
  <Paragraphs>26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CMPE-275</vt:lpstr>
      <vt:lpstr>Background</vt:lpstr>
      <vt:lpstr>Data Types:</vt:lpstr>
      <vt:lpstr>   </vt:lpstr>
      <vt:lpstr>                </vt:lpstr>
      <vt:lpstr>Dask Delay- Lazy Evaluations  </vt:lpstr>
      <vt:lpstr>Graph Visualization: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CMPE-281</dc:title>
  <dc:creator>Mitash Gaurh</dc:creator>
  <cp:lastModifiedBy>Microsoft Office User</cp:lastModifiedBy>
  <cp:revision>107</cp:revision>
  <dcterms:created xsi:type="dcterms:W3CDTF">2019-12-08T03:06:21Z</dcterms:created>
  <dcterms:modified xsi:type="dcterms:W3CDTF">2020-05-05T03:32:37Z</dcterms:modified>
</cp:coreProperties>
</file>