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4" r:id="rId6"/>
    <p:sldId id="265" r:id="rId7"/>
    <p:sldId id="263" r:id="rId8"/>
    <p:sldId id="262" r:id="rId9"/>
    <p:sldId id="259" r:id="rId10"/>
    <p:sldId id="260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F0785-40DE-4100-9311-FE24B3D2D13A}" type="datetimeFigureOut">
              <a:rPr lang="en-US" smtClean="0"/>
              <a:pPr/>
              <a:t>03-Jul-16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619F7-6010-4C21-B974-914F20A8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19F7-6010-4C21-B974-914F20A8B8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19F7-6010-4C21-B974-914F20A8B8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8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EF80-EC48-4EAA-96C2-5A0E5F0AA1B2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2B40-4B2F-4615-8DDA-020A5CE0BAE7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9241-20BA-4AE9-BE8A-D589B1CC4352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CE1E-0A59-417B-B86B-C8AAA6A3BD3D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470A-71B5-4BA8-B7E4-5431520EB61D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9F8B-0F17-4480-BB37-FA3164E425E1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D644-A0DD-45D6-99A3-79ADED40B457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C1-0244-48FC-8E6D-60A671A7AC38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B608-74A2-4F14-936F-B604539B9BEC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646D-EDAD-4A9B-9DD1-2E46781033F3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443-3DA6-45CD-A264-FE90665805AC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E14E060-E06C-470B-93E7-2BA0CE2E1F9D}" type="datetime1">
              <a:rPr lang="en-US" smtClean="0"/>
              <a:pPr/>
              <a:t>03-Jul-16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9FDE71-869A-42BA-9A7B-82DBEC173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YOUTUBE 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4419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BY:-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SHALABH AGARWAL-1306810131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VASU SONI-1306810173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863599"/>
          </a:xfrm>
        </p:spPr>
        <p:txBody>
          <a:bodyPr/>
          <a:lstStyle/>
          <a:p>
            <a:r>
              <a:rPr lang="en-US" dirty="0" smtClean="0"/>
              <a:t>USING HADOOP MAP REDUCE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6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838200"/>
            <a:ext cx="7408333" cy="3810000"/>
          </a:xfrm>
        </p:spPr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5</a:t>
            </a:r>
            <a:r>
              <a:rPr lang="en-US" dirty="0">
                <a:solidFill>
                  <a:srgbClr val="002060"/>
                </a:solidFill>
              </a:rPr>
              <a:t>. Number of ratings given for the video.</a:t>
            </a:r>
          </a:p>
          <a:p>
            <a:r>
              <a:rPr lang="en-US" dirty="0">
                <a:solidFill>
                  <a:srgbClr val="002060"/>
                </a:solidFill>
              </a:rPr>
              <a:t>6. Number of comments done on the video.</a:t>
            </a:r>
          </a:p>
          <a:p>
            <a:r>
              <a:rPr lang="en-US" dirty="0">
                <a:solidFill>
                  <a:srgbClr val="002060"/>
                </a:solidFill>
              </a:rPr>
              <a:t>7. Related video ids with the uploaded video.</a:t>
            </a:r>
          </a:p>
          <a:p>
            <a:r>
              <a:rPr lang="en-US" dirty="0">
                <a:solidFill>
                  <a:srgbClr val="002060"/>
                </a:solidFill>
              </a:rPr>
              <a:t>8. Up loader of the video.</a:t>
            </a:r>
          </a:p>
          <a:p>
            <a:r>
              <a:rPr lang="en-US" dirty="0">
                <a:solidFill>
                  <a:srgbClr val="002060"/>
                </a:solidFill>
              </a:rPr>
              <a:t>9. Interval between day of establishment of Youtube and the date of uploading of the video.</a:t>
            </a:r>
          </a:p>
          <a:p>
            <a:r>
              <a:rPr lang="en-US" dirty="0">
                <a:solidFill>
                  <a:srgbClr val="002060"/>
                </a:solidFill>
              </a:rPr>
              <a:t>10. </a:t>
            </a:r>
            <a:r>
              <a:rPr lang="en-US" dirty="0" smtClean="0">
                <a:solidFill>
                  <a:srgbClr val="002060"/>
                </a:solidFill>
              </a:rPr>
              <a:t>Video id of 11 characters.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609600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Contd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40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is the step by step procedure to accomplish the task.</a:t>
            </a:r>
          </a:p>
          <a:p>
            <a:pPr>
              <a:buNone/>
            </a:pPr>
            <a:r>
              <a:rPr lang="en-US" dirty="0" smtClean="0"/>
              <a:t>    step 1: First of all the data is stored on the hadoop HDFS system.</a:t>
            </a:r>
          </a:p>
          <a:p>
            <a:pPr>
              <a:buNone/>
            </a:pPr>
            <a:r>
              <a:rPr lang="en-US" dirty="0" smtClean="0"/>
              <a:t>    step 2: Then using eclipse IDE we will write mapper, reducer and driver programs to solve our problem statement.</a:t>
            </a:r>
          </a:p>
          <a:p>
            <a:pPr>
              <a:buNone/>
            </a:pPr>
            <a:r>
              <a:rPr lang="en-US" smtClean="0"/>
              <a:t>    step 3: </a:t>
            </a:r>
            <a:r>
              <a:rPr lang="en-US" dirty="0" smtClean="0"/>
              <a:t>At last the map and reduce job will be executed to get the desired result.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PROJECT WORKFLOW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83058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53499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</a:rPr>
              <a:t>Fig: Project Workflow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25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aims to extract the raw youtube data, store it on hadoop and process this data using map reduce and draw out some insights like what are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 trending videos on youtube, in which category maximum videos are uploaded.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PROJECT INTRODUCTION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92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hadoop/map-reduce project we are going to perform the following activities: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1. Extracting the data from youtube and store it on the hadoop HDFS system.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 Do some process on the data using the map reduce tool.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3. Draw some insights from this processed data and produce results.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PROJECT OBJECTIVE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7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 have installed and configured IBM Biginsights on vmware.</a:t>
            </a:r>
          </a:p>
          <a:p>
            <a:r>
              <a:rPr lang="en-US" dirty="0" smtClean="0"/>
              <a:t>Also we require raw youtube data in a text file.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PREREQUISITES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8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technology we will use is Apache  Hadoop for storing the data and Map Reduce for processing the data.</a:t>
            </a:r>
          </a:p>
          <a:p>
            <a:r>
              <a:rPr lang="en-US" dirty="0" smtClean="0"/>
              <a:t>And the tool which we will use is IBM  BigInsights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TECHNOLOGY/TOOL USED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BigInsights  for Apache  Hadoop is an industry standard Hadoop offering that combines the best of open source software with enterprise-grade capabilities.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IBM BigInsights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 Hadoop is a highly scalable storage platform designed to process very large data sets across hundreds to thousands of computing nodes that operate in parallel. It provides a cost effective storage solution for large data volumes with no format requirements.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HADOOP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MapReduce</a:t>
            </a:r>
            <a:r>
              <a:rPr lang="en-US" dirty="0" smtClean="0">
                <a:solidFill>
                  <a:srgbClr val="002060"/>
                </a:solidFill>
              </a:rPr>
              <a:t> is the heart of Hadoop.</a:t>
            </a:r>
          </a:p>
          <a:p>
            <a:r>
              <a:rPr lang="en-US" dirty="0" smtClean="0"/>
              <a:t>The term MapReduce actually refers to two separate and distinct tasks that Hadoop programs perform. The first is the map job, which takes a set of data and converts it into another set of data, where individual elements are broken down into tuples (key/value pairs). The reduce job takes the output from a map as input and combines those data tuples into a smaller set of tuples. As the sequence of the name MapReduce implies, the reduce job is always performed after the map job.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Map Reduce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 raw data is nothing but unstructured data from youtube which is available publicaly in a text file.</a:t>
            </a:r>
          </a:p>
          <a:p>
            <a:r>
              <a:rPr lang="en-US" dirty="0" smtClean="0"/>
              <a:t>The data file contain following type of information in it:</a:t>
            </a:r>
          </a:p>
          <a:p>
            <a:pPr marL="0" indent="0">
              <a:buNone/>
            </a:pPr>
            <a:r>
              <a:rPr lang="en-US" dirty="0" smtClean="0"/>
              <a:t>     1. Category of video.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 Length of video.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3. Number of likes for video.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4. Rating on the video.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YOUTUBE RAW 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DE71-869A-42BA-9A7B-82DBEC173A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6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574</Words>
  <Application>Microsoft Office PowerPoint</Application>
  <PresentationFormat>On-screen Show (4:3)</PresentationFormat>
  <Paragraphs>62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YOUTUBE DATA ANALYSIS</vt:lpstr>
      <vt:lpstr>PROJECT INTRODUCTION</vt:lpstr>
      <vt:lpstr>PROJECT OBJECTIVE</vt:lpstr>
      <vt:lpstr>PREREQUISITES</vt:lpstr>
      <vt:lpstr>TECHNOLOGY/TOOL USED</vt:lpstr>
      <vt:lpstr>IBM BigInsights</vt:lpstr>
      <vt:lpstr>HADOOP</vt:lpstr>
      <vt:lpstr>Map Reduce</vt:lpstr>
      <vt:lpstr>YOUTUBE RAW DATA</vt:lpstr>
      <vt:lpstr>PowerPoint Presentation</vt:lpstr>
      <vt:lpstr>PROJECT WORKFLOW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ANALYSIS</dc:title>
  <dc:creator>skylab</dc:creator>
  <cp:lastModifiedBy>skylab</cp:lastModifiedBy>
  <cp:revision>46</cp:revision>
  <dcterms:created xsi:type="dcterms:W3CDTF">2016-06-30T13:48:53Z</dcterms:created>
  <dcterms:modified xsi:type="dcterms:W3CDTF">2016-07-03T06:13:01Z</dcterms:modified>
</cp:coreProperties>
</file>