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2" r:id="rId5"/>
    <p:sldId id="264" r:id="rId6"/>
    <p:sldId id="263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71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0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9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9668-6D9A-4C68-A82C-0A7E5D6776E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B1E846-A1B9-478C-8DAA-33FF2694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Appointemnts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Mohammad Shalabi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Customer System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78" y="2454360"/>
            <a:ext cx="7158947" cy="218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7" y="2495550"/>
            <a:ext cx="6656705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9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Slot system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27" y="1978626"/>
            <a:ext cx="7141982" cy="3548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23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Appointments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>
            <a:off x="5838567" y="628137"/>
            <a:ext cx="724930" cy="20471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n 4"/>
          <p:cNvSpPr/>
          <p:nvPr/>
        </p:nvSpPr>
        <p:spPr>
          <a:xfrm rot="5400000">
            <a:off x="5838566" y="1655808"/>
            <a:ext cx="724930" cy="204710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>
          <a:xfrm rot="5400000">
            <a:off x="5838566" y="3711148"/>
            <a:ext cx="724930" cy="204710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5146" y="1375720"/>
            <a:ext cx="1993557" cy="1666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Appointment 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425146" y="3225114"/>
            <a:ext cx="1993557" cy="1666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Appointment Service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70919" y="5486400"/>
            <a:ext cx="10593859" cy="10956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layer</a:t>
            </a:r>
            <a:endParaRPr lang="en-US" dirty="0"/>
          </a:p>
        </p:txBody>
      </p:sp>
      <p:cxnSp>
        <p:nvCxnSpPr>
          <p:cNvPr id="19" name="Elbow Connector 18"/>
          <p:cNvCxnSpPr>
            <a:stCxn id="13" idx="2"/>
          </p:cNvCxnSpPr>
          <p:nvPr/>
        </p:nvCxnSpPr>
        <p:spPr>
          <a:xfrm rot="5400000">
            <a:off x="2124335" y="5188810"/>
            <a:ext cx="59518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2537253" y="1087395"/>
            <a:ext cx="5766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8" idx="0"/>
          </p:cNvCxnSpPr>
          <p:nvPr/>
        </p:nvCxnSpPr>
        <p:spPr>
          <a:xfrm rot="16200000" flipH="1">
            <a:off x="2136774" y="1090569"/>
            <a:ext cx="5703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1729945" y="1093744"/>
            <a:ext cx="5766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3"/>
          </p:cNvCxnSpPr>
          <p:nvPr/>
        </p:nvCxnSpPr>
        <p:spPr>
          <a:xfrm flipV="1">
            <a:off x="3418703" y="1651689"/>
            <a:ext cx="1758778" cy="19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18703" y="2842054"/>
            <a:ext cx="1758776" cy="153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3"/>
          </p:cNvCxnSpPr>
          <p:nvPr/>
        </p:nvCxnSpPr>
        <p:spPr>
          <a:xfrm>
            <a:off x="3418703" y="4621427"/>
            <a:ext cx="1758777" cy="11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908323" y="1289223"/>
            <a:ext cx="1482811" cy="7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Monday Processes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8600303" y="2014154"/>
            <a:ext cx="49426" cy="34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  <a:endCxn id="33" idx="1"/>
          </p:cNvCxnSpPr>
          <p:nvPr/>
        </p:nvCxnSpPr>
        <p:spPr>
          <a:xfrm>
            <a:off x="7224584" y="1651689"/>
            <a:ext cx="68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03957" y="2316894"/>
            <a:ext cx="1524000" cy="632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Tuesday Processor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8048368" y="4209536"/>
            <a:ext cx="2537254" cy="1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25448" y="4481384"/>
            <a:ext cx="1524001" cy="615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Sunday Processor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2"/>
          </p:cNvCxnSpPr>
          <p:nvPr/>
        </p:nvCxnSpPr>
        <p:spPr>
          <a:xfrm rot="5400000">
            <a:off x="10590773" y="5289723"/>
            <a:ext cx="389235" cy="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5146" y="41120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 Requests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09968" y="87321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Queues</a:t>
            </a:r>
            <a:endParaRPr lang="en-US" dirty="0"/>
          </a:p>
        </p:txBody>
      </p:sp>
      <p:cxnSp>
        <p:nvCxnSpPr>
          <p:cNvPr id="47" name="Elbow Connector 46"/>
          <p:cNvCxnSpPr>
            <a:stCxn id="5" idx="1"/>
            <a:endCxn id="38" idx="1"/>
          </p:cNvCxnSpPr>
          <p:nvPr/>
        </p:nvCxnSpPr>
        <p:spPr>
          <a:xfrm flipV="1">
            <a:off x="7224583" y="2633020"/>
            <a:ext cx="1779374" cy="46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1"/>
            <a:endCxn id="41" idx="1"/>
          </p:cNvCxnSpPr>
          <p:nvPr/>
        </p:nvCxnSpPr>
        <p:spPr>
          <a:xfrm>
            <a:off x="7224583" y="4734700"/>
            <a:ext cx="2800865" cy="54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4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57"/>
            <a:ext cx="12192000" cy="63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4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465"/>
            <a:ext cx="12192000" cy="58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5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Factory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1735213"/>
            <a:ext cx="9625862" cy="3990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32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Stylist System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21" y="1424630"/>
            <a:ext cx="7558165" cy="3064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16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32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Appointemnts System</vt:lpstr>
      <vt:lpstr>Appointments</vt:lpstr>
      <vt:lpstr>PowerPoint Presentation</vt:lpstr>
      <vt:lpstr>Reporting</vt:lpstr>
      <vt:lpstr>PowerPoint Presentation</vt:lpstr>
      <vt:lpstr>PowerPoint Presentation</vt:lpstr>
      <vt:lpstr>Testing Diagrams</vt:lpstr>
      <vt:lpstr>Abstract Factory</vt:lpstr>
      <vt:lpstr>Stylist System</vt:lpstr>
      <vt:lpstr>Customer System</vt:lpstr>
      <vt:lpstr>Time Slot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Appointemnts System</dc:title>
  <dc:creator>Mohammad Shalabi</dc:creator>
  <cp:lastModifiedBy>Mohammad Shalabi</cp:lastModifiedBy>
  <cp:revision>7</cp:revision>
  <dcterms:created xsi:type="dcterms:W3CDTF">2019-04-27T17:50:13Z</dcterms:created>
  <dcterms:modified xsi:type="dcterms:W3CDTF">2019-04-27T18:19:58Z</dcterms:modified>
</cp:coreProperties>
</file>