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6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5" r:id="rId1"/>
    <p:sldMasterId id="2147483768" r:id="rId2"/>
    <p:sldMasterId id="2147483774" r:id="rId3"/>
    <p:sldMasterId id="2147483786" r:id="rId4"/>
    <p:sldMasterId id="2147483792" r:id="rId5"/>
    <p:sldMasterId id="2147483798" r:id="rId6"/>
    <p:sldMasterId id="2147483807" r:id="rId7"/>
  </p:sldMasterIdLst>
  <p:notesMasterIdLst>
    <p:notesMasterId r:id="rId22"/>
  </p:notesMasterIdLst>
  <p:handoutMasterIdLst>
    <p:handoutMasterId r:id="rId23"/>
  </p:handoutMasterIdLst>
  <p:sldIdLst>
    <p:sldId id="263" r:id="rId8"/>
    <p:sldId id="299" r:id="rId9"/>
    <p:sldId id="300" r:id="rId10"/>
    <p:sldId id="301" r:id="rId11"/>
    <p:sldId id="302" r:id="rId12"/>
    <p:sldId id="303" r:id="rId13"/>
    <p:sldId id="311" r:id="rId14"/>
    <p:sldId id="310" r:id="rId15"/>
    <p:sldId id="304" r:id="rId16"/>
    <p:sldId id="305" r:id="rId17"/>
    <p:sldId id="306" r:id="rId18"/>
    <p:sldId id="307" r:id="rId19"/>
    <p:sldId id="308" r:id="rId20"/>
    <p:sldId id="309" r:id="rId21"/>
  </p:sldIdLst>
  <p:sldSz cx="12192000" cy="6858000"/>
  <p:notesSz cx="6797675" cy="9928225"/>
  <p:custDataLst>
    <p:tags r:id="rId24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749" userDrawn="1">
          <p15:clr>
            <a:srgbClr val="A4A3A4"/>
          </p15:clr>
        </p15:guide>
        <p15:guide id="8" orient="horz" pos="890" userDrawn="1">
          <p15:clr>
            <a:srgbClr val="A4A3A4"/>
          </p15:clr>
        </p15:guide>
        <p15:guide id="11" orient="horz" pos="3974" userDrawn="1">
          <p15:clr>
            <a:srgbClr val="A4A3A4"/>
          </p15:clr>
        </p15:guide>
        <p15:guide id="12" pos="3840" userDrawn="1">
          <p15:clr>
            <a:srgbClr val="A4A3A4"/>
          </p15:clr>
        </p15:guide>
        <p15:guide id="13" pos="3931" userDrawn="1">
          <p15:clr>
            <a:srgbClr val="A4A3A4"/>
          </p15:clr>
        </p15:guide>
        <p15:guide id="14" pos="7287" userDrawn="1">
          <p15:clr>
            <a:srgbClr val="A4A3A4"/>
          </p15:clr>
        </p15:guide>
        <p15:guide id="15" pos="393" userDrawn="1">
          <p15:clr>
            <a:srgbClr val="A4A3A4"/>
          </p15:clr>
        </p15:guide>
        <p15:guide id="16" orient="horz" pos="24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bine Zelm" initials="SZ" lastIdx="53" clrIdx="0">
    <p:extLst/>
  </p:cmAuthor>
  <p:cmAuthor id="2" name="Julia Witulski" initials="" lastIdx="5" clrIdx="1"/>
  <p:cmAuthor id="3" name="Sabine Zelm" initials="SZ [2]" lastIdx="46" clrIdx="2">
    <p:extLst/>
  </p:cmAuthor>
  <p:cmAuthor id="4" name="Julia Witulski" initials="JW" lastIdx="4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46F"/>
    <a:srgbClr val="008486"/>
    <a:srgbClr val="500373"/>
    <a:srgbClr val="76B82A"/>
    <a:srgbClr val="6C6E6E"/>
    <a:srgbClr val="FF9900"/>
    <a:srgbClr val="FFD800"/>
    <a:srgbClr val="00386A"/>
    <a:srgbClr val="00B8DE"/>
    <a:srgbClr val="C15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unkle Formatvorlage 1 - Akz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unkle Formatvorlage 1 - Akz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929F9F4-4A8F-4326-A1B4-22849713DDAB}" styleName="Dunkle Formatvorlage 1 - Akz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60" autoAdjust="0"/>
    <p:restoredTop sz="95948" autoAdjust="0"/>
  </p:normalViewPr>
  <p:slideViewPr>
    <p:cSldViewPr showGuides="1">
      <p:cViewPr>
        <p:scale>
          <a:sx n="108" d="100"/>
          <a:sy n="108" d="100"/>
        </p:scale>
        <p:origin x="936" y="480"/>
      </p:cViewPr>
      <p:guideLst>
        <p:guide pos="3749"/>
        <p:guide orient="horz" pos="890"/>
        <p:guide orient="horz" pos="3974"/>
        <p:guide pos="3840"/>
        <p:guide pos="3931"/>
        <p:guide pos="7287"/>
        <p:guide pos="393"/>
        <p:guide orient="horz" pos="2432"/>
      </p:guideLst>
    </p:cSldViewPr>
  </p:slideViewPr>
  <p:outlineViewPr>
    <p:cViewPr>
      <p:scale>
        <a:sx n="33" d="100"/>
        <a:sy n="33" d="100"/>
      </p:scale>
      <p:origin x="0" y="-28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79" d="100"/>
          <a:sy n="79" d="100"/>
        </p:scale>
        <p:origin x="-3486" y="-84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tags" Target="tags/tag1.xml"/><Relationship Id="rId25" Type="http://schemas.openxmlformats.org/officeDocument/2006/relationships/commentAuthors" Target="commentAuthors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7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D213F-AE3C-4C91-B0C6-8995252C3F16}" type="datetimeFigureOut">
              <a:rPr lang="de-DE" smtClean="0"/>
              <a:pPr/>
              <a:t>20.07.17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" y="9430092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7" y="9430092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B1C196-6B64-486D-AD54-714E74DADC99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21780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7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2D73F-AA96-4207-969F-0F28178429C8}" type="datetimeFigureOut">
              <a:rPr lang="de-DE" smtClean="0"/>
              <a:pPr/>
              <a:t>20.07.17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908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7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FF46F-C0FD-4C39-A9B2-07D6677130E8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50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FF46F-C0FD-4C39-A9B2-07D6677130E8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773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FF46F-C0FD-4C39-A9B2-07D6677130E8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7010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0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3.emf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5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24415" y="2032890"/>
            <a:ext cx="10943698" cy="1470025"/>
          </a:xfrm>
        </p:spPr>
        <p:txBody>
          <a:bodyPr anchor="b" anchorCtr="0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24415" y="3657702"/>
            <a:ext cx="10930948" cy="838200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myToys Group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C9DA-2EE4-4227-A642-5A6CE2420B2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24415" y="4094823"/>
            <a:ext cx="5317820" cy="1152375"/>
          </a:xfrm>
        </p:spPr>
        <p:txBody>
          <a:bodyPr anchor="ctr" anchorCtr="0">
            <a:noAutofit/>
          </a:bodyPr>
          <a:lstStyle>
            <a:lvl1pPr>
              <a:spcBef>
                <a:spcPts val="0"/>
              </a:spcBef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</a:t>
            </a:r>
          </a:p>
          <a:p>
            <a:pPr lvl="0"/>
            <a:r>
              <a:rPr lang="de-DE" dirty="0"/>
              <a:t>Datum </a:t>
            </a:r>
          </a:p>
          <a:p>
            <a:pPr lvl="0"/>
            <a:r>
              <a:rPr lang="de-DE" dirty="0"/>
              <a:t>Ersteller</a:t>
            </a:r>
          </a:p>
        </p:txBody>
      </p:sp>
      <p:sp>
        <p:nvSpPr>
          <p:cNvPr id="22" name="Rechteck 21"/>
          <p:cNvSpPr/>
          <p:nvPr userDrawn="1"/>
        </p:nvSpPr>
        <p:spPr>
          <a:xfrm>
            <a:off x="0" y="0"/>
            <a:ext cx="12192000" cy="1044000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Grafik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058" y="367664"/>
            <a:ext cx="3049493" cy="287161"/>
          </a:xfrm>
          <a:prstGeom prst="rect">
            <a:avLst/>
          </a:prstGeom>
        </p:spPr>
      </p:pic>
      <p:pic>
        <p:nvPicPr>
          <p:cNvPr id="24" name="Bild 2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72557" y="1205968"/>
            <a:ext cx="5095556" cy="291175"/>
          </a:xfrm>
          <a:prstGeom prst="rect">
            <a:avLst/>
          </a:prstGeom>
        </p:spPr>
      </p:pic>
      <p:pic>
        <p:nvPicPr>
          <p:cNvPr id="25" name="Picture 2" descr="C:\Users\tfleischer\Desktop\member-of-the-otto-group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8760113" y="6193490"/>
            <a:ext cx="2808000" cy="341322"/>
          </a:xfrm>
          <a:prstGeom prst="rect">
            <a:avLst/>
          </a:prstGeom>
          <a:noFill/>
        </p:spPr>
      </p:pic>
      <p:grpSp>
        <p:nvGrpSpPr>
          <p:cNvPr id="26" name="Gruppieren 25"/>
          <p:cNvGrpSpPr/>
          <p:nvPr userDrawn="1"/>
        </p:nvGrpSpPr>
        <p:grpSpPr>
          <a:xfrm>
            <a:off x="-600" y="1008000"/>
            <a:ext cx="12193200" cy="43200"/>
            <a:chOff x="468313" y="5824538"/>
            <a:chExt cx="8207375" cy="38100"/>
          </a:xfrm>
        </p:grpSpPr>
        <p:sp>
          <p:nvSpPr>
            <p:cNvPr id="27" name="Rectangle 5"/>
            <p:cNvSpPr>
              <a:spLocks noChangeArrowheads="1"/>
            </p:cNvSpPr>
            <p:nvPr userDrawn="1"/>
          </p:nvSpPr>
          <p:spPr bwMode="auto">
            <a:xfrm>
              <a:off x="468313" y="5824538"/>
              <a:ext cx="514350" cy="38100"/>
            </a:xfrm>
            <a:prstGeom prst="rect">
              <a:avLst/>
            </a:prstGeom>
            <a:solidFill>
              <a:srgbClr val="4D1D6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" name="Rectangle 6"/>
            <p:cNvSpPr>
              <a:spLocks noChangeArrowheads="1"/>
            </p:cNvSpPr>
            <p:nvPr userDrawn="1"/>
          </p:nvSpPr>
          <p:spPr bwMode="auto">
            <a:xfrm>
              <a:off x="982663" y="5824538"/>
              <a:ext cx="512763" cy="38100"/>
            </a:xfrm>
            <a:prstGeom prst="rect">
              <a:avLst/>
            </a:prstGeom>
            <a:solidFill>
              <a:srgbClr val="E5004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" name="Rectangle 7"/>
            <p:cNvSpPr>
              <a:spLocks noChangeArrowheads="1"/>
            </p:cNvSpPr>
            <p:nvPr userDrawn="1"/>
          </p:nvSpPr>
          <p:spPr bwMode="auto">
            <a:xfrm>
              <a:off x="1495426" y="5824538"/>
              <a:ext cx="514350" cy="38100"/>
            </a:xfrm>
            <a:prstGeom prst="rect">
              <a:avLst/>
            </a:prstGeom>
            <a:solidFill>
              <a:srgbClr val="80C8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" name="Rectangle 8"/>
            <p:cNvSpPr>
              <a:spLocks noChangeArrowheads="1"/>
            </p:cNvSpPr>
            <p:nvPr userDrawn="1"/>
          </p:nvSpPr>
          <p:spPr bwMode="auto">
            <a:xfrm>
              <a:off x="2009776" y="5824538"/>
              <a:ext cx="512763" cy="38100"/>
            </a:xfrm>
            <a:prstGeom prst="rect">
              <a:avLst/>
            </a:prstGeom>
            <a:solidFill>
              <a:srgbClr val="3934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" name="Rectangle 9"/>
            <p:cNvSpPr>
              <a:spLocks noChangeArrowheads="1"/>
            </p:cNvSpPr>
            <p:nvPr userDrawn="1"/>
          </p:nvSpPr>
          <p:spPr bwMode="auto">
            <a:xfrm>
              <a:off x="3030538" y="5824538"/>
              <a:ext cx="514350" cy="38100"/>
            </a:xfrm>
            <a:prstGeom prst="rect">
              <a:avLst/>
            </a:prstGeom>
            <a:solidFill>
              <a:srgbClr val="E8412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" name="Rectangle 10"/>
            <p:cNvSpPr>
              <a:spLocks noChangeArrowheads="1"/>
            </p:cNvSpPr>
            <p:nvPr userDrawn="1"/>
          </p:nvSpPr>
          <p:spPr bwMode="auto">
            <a:xfrm>
              <a:off x="3544888" y="5824538"/>
              <a:ext cx="512763" cy="38100"/>
            </a:xfrm>
            <a:prstGeom prst="rect">
              <a:avLst/>
            </a:prstGeom>
            <a:solidFill>
              <a:srgbClr val="5BC5F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" name="Rectangle 11"/>
            <p:cNvSpPr>
              <a:spLocks noChangeArrowheads="1"/>
            </p:cNvSpPr>
            <p:nvPr userDrawn="1"/>
          </p:nvSpPr>
          <p:spPr bwMode="auto">
            <a:xfrm>
              <a:off x="4057651" y="5824538"/>
              <a:ext cx="514350" cy="38100"/>
            </a:xfrm>
            <a:prstGeom prst="rect">
              <a:avLst/>
            </a:prstGeom>
            <a:solidFill>
              <a:srgbClr val="00376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" name="Rectangle 12"/>
            <p:cNvSpPr>
              <a:spLocks noChangeArrowheads="1"/>
            </p:cNvSpPr>
            <p:nvPr userDrawn="1"/>
          </p:nvSpPr>
          <p:spPr bwMode="auto">
            <a:xfrm>
              <a:off x="4572001" y="5824538"/>
              <a:ext cx="514350" cy="38100"/>
            </a:xfrm>
            <a:prstGeom prst="rect">
              <a:avLst/>
            </a:prstGeom>
            <a:solidFill>
              <a:srgbClr val="A2C61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" name="Rectangle 13"/>
            <p:cNvSpPr>
              <a:spLocks noChangeArrowheads="1"/>
            </p:cNvSpPr>
            <p:nvPr userDrawn="1"/>
          </p:nvSpPr>
          <p:spPr bwMode="auto">
            <a:xfrm>
              <a:off x="5086351" y="5824538"/>
              <a:ext cx="512763" cy="38100"/>
            </a:xfrm>
            <a:prstGeom prst="rect">
              <a:avLst/>
            </a:prstGeom>
            <a:solidFill>
              <a:srgbClr val="FFE5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" name="Rectangle 14"/>
            <p:cNvSpPr>
              <a:spLocks noChangeArrowheads="1"/>
            </p:cNvSpPr>
            <p:nvPr userDrawn="1"/>
          </p:nvSpPr>
          <p:spPr bwMode="auto">
            <a:xfrm>
              <a:off x="6113463" y="5824538"/>
              <a:ext cx="512763" cy="38100"/>
            </a:xfrm>
            <a:prstGeom prst="rect">
              <a:avLst/>
            </a:prstGeom>
            <a:solidFill>
              <a:srgbClr val="B008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" name="Rectangle 15"/>
            <p:cNvSpPr>
              <a:spLocks noChangeArrowheads="1"/>
            </p:cNvSpPr>
            <p:nvPr userDrawn="1"/>
          </p:nvSpPr>
          <p:spPr bwMode="auto">
            <a:xfrm>
              <a:off x="2522538" y="5824538"/>
              <a:ext cx="508000" cy="38100"/>
            </a:xfrm>
            <a:prstGeom prst="rect">
              <a:avLst/>
            </a:prstGeom>
            <a:solidFill>
              <a:srgbClr val="F7A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" name="Rectangle 16"/>
            <p:cNvSpPr>
              <a:spLocks noChangeArrowheads="1"/>
            </p:cNvSpPr>
            <p:nvPr userDrawn="1"/>
          </p:nvSpPr>
          <p:spPr bwMode="auto">
            <a:xfrm>
              <a:off x="7134226" y="5824538"/>
              <a:ext cx="514350" cy="38100"/>
            </a:xfrm>
            <a:prstGeom prst="rect">
              <a:avLst/>
            </a:prstGeom>
            <a:solidFill>
              <a:srgbClr val="C2595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" name="Rectangle 17"/>
            <p:cNvSpPr>
              <a:spLocks noChangeArrowheads="1"/>
            </p:cNvSpPr>
            <p:nvPr userDrawn="1"/>
          </p:nvSpPr>
          <p:spPr bwMode="auto">
            <a:xfrm>
              <a:off x="7648576" y="5824538"/>
              <a:ext cx="512763" cy="38100"/>
            </a:xfrm>
            <a:prstGeom prst="rect">
              <a:avLst/>
            </a:prstGeom>
            <a:solidFill>
              <a:srgbClr val="76B82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9" name="Rectangle 18"/>
            <p:cNvSpPr>
              <a:spLocks noChangeArrowheads="1"/>
            </p:cNvSpPr>
            <p:nvPr userDrawn="1"/>
          </p:nvSpPr>
          <p:spPr bwMode="auto">
            <a:xfrm>
              <a:off x="8161338" y="5824538"/>
              <a:ext cx="514350" cy="38100"/>
            </a:xfrm>
            <a:prstGeom prst="rect">
              <a:avLst/>
            </a:prstGeom>
            <a:solidFill>
              <a:srgbClr val="FFE5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" name="Rectangle 19"/>
            <p:cNvSpPr>
              <a:spLocks noChangeArrowheads="1"/>
            </p:cNvSpPr>
            <p:nvPr userDrawn="1"/>
          </p:nvSpPr>
          <p:spPr bwMode="auto">
            <a:xfrm>
              <a:off x="6626226" y="5824538"/>
              <a:ext cx="508000" cy="38100"/>
            </a:xfrm>
            <a:prstGeom prst="rect">
              <a:avLst/>
            </a:prstGeom>
            <a:solidFill>
              <a:srgbClr val="65308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" name="Rectangle 20"/>
            <p:cNvSpPr>
              <a:spLocks noChangeArrowheads="1"/>
            </p:cNvSpPr>
            <p:nvPr userDrawn="1"/>
          </p:nvSpPr>
          <p:spPr bwMode="auto">
            <a:xfrm>
              <a:off x="5599113" y="5824538"/>
              <a:ext cx="514350" cy="38100"/>
            </a:xfrm>
            <a:prstGeom prst="rect">
              <a:avLst/>
            </a:prstGeom>
            <a:solidFill>
              <a:srgbClr val="0086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561806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24418" y="1413000"/>
            <a:ext cx="10943167" cy="276999"/>
          </a:xfrm>
        </p:spPr>
        <p:txBody>
          <a:bodyPr>
            <a:noAutofit/>
          </a:bodyPr>
          <a:lstStyle>
            <a:lvl1pPr algn="ctr">
              <a:defRPr sz="1800" b="1" u="sng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dirty="0"/>
              <a:t>Hier steht der Diagrammtitel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myToys Group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C9DA-2EE4-4227-A642-5A6CE2420B2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24418" y="5743854"/>
            <a:ext cx="10943167" cy="565146"/>
          </a:xfrm>
          <a:solidFill>
            <a:srgbClr val="500373"/>
          </a:solidFill>
          <a:ln cap="sq">
            <a:noFill/>
            <a:miter lim="800000"/>
          </a:ln>
        </p:spPr>
        <p:txBody>
          <a:bodyPr lIns="108000" tIns="36000" rIns="108000" bIns="36000" anchor="ctr" anchorCtr="0">
            <a:noAutofit/>
          </a:bodyPr>
          <a:lstStyle>
            <a:lvl1pPr algn="ctr">
              <a:spcBef>
                <a:spcPts val="0"/>
              </a:spcBef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sp>
        <p:nvSpPr>
          <p:cNvPr id="10" name="Diagrammplatzhalter 7"/>
          <p:cNvSpPr>
            <a:spLocks noGrp="1"/>
          </p:cNvSpPr>
          <p:nvPr>
            <p:ph type="chart" sz="quarter" idx="16"/>
          </p:nvPr>
        </p:nvSpPr>
        <p:spPr>
          <a:xfrm>
            <a:off x="876300" y="1844675"/>
            <a:ext cx="10418233" cy="3792538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07490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52" userDrawn="1">
          <p15:clr>
            <a:srgbClr val="FBAE40"/>
          </p15:clr>
        </p15:guide>
        <p15:guide id="3" pos="7115" userDrawn="1">
          <p15:clr>
            <a:srgbClr val="FBAE40"/>
          </p15:clr>
        </p15:guide>
        <p15:guide id="4" orient="horz" pos="1162" userDrawn="1">
          <p15:clr>
            <a:srgbClr val="FBAE40"/>
          </p15:clr>
        </p15:guide>
        <p15:guide id="5" orient="horz" pos="3551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abellenplatzhalter 6"/>
          <p:cNvSpPr>
            <a:spLocks noGrp="1"/>
          </p:cNvSpPr>
          <p:nvPr>
            <p:ph type="tbl" sz="quarter" idx="17"/>
          </p:nvPr>
        </p:nvSpPr>
        <p:spPr>
          <a:xfrm>
            <a:off x="624418" y="1985554"/>
            <a:ext cx="10943167" cy="3651659"/>
          </a:xfrm>
        </p:spPr>
        <p:txBody>
          <a:bodyPr/>
          <a:lstStyle>
            <a:lvl1pPr algn="ctr">
              <a:defRPr sz="1400"/>
            </a:lvl1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24418" y="1413000"/>
            <a:ext cx="10943167" cy="276999"/>
          </a:xfrm>
        </p:spPr>
        <p:txBody>
          <a:bodyPr>
            <a:noAutofit/>
          </a:bodyPr>
          <a:lstStyle>
            <a:lvl1pPr algn="ctr">
              <a:defRPr sz="1800" b="1" u="sng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dirty="0"/>
              <a:t>Hier steht der Tabellentitel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myToys Group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C9DA-2EE4-4227-A642-5A6CE2420B2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24418" y="5743854"/>
            <a:ext cx="10943167" cy="565146"/>
          </a:xfrm>
          <a:solidFill>
            <a:srgbClr val="500373"/>
          </a:solidFill>
          <a:ln cap="sq">
            <a:noFill/>
            <a:miter lim="800000"/>
          </a:ln>
        </p:spPr>
        <p:txBody>
          <a:bodyPr lIns="108000" tIns="36000" rIns="108000" bIns="36000" anchor="ctr" anchorCtr="0">
            <a:noAutofit/>
          </a:bodyPr>
          <a:lstStyle>
            <a:lvl1pPr algn="ctr">
              <a:spcBef>
                <a:spcPts val="0"/>
              </a:spcBef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</p:spTree>
    <p:extLst>
      <p:ext uri="{BB962C8B-B14F-4D97-AF65-F5344CB8AC3E}">
        <p14:creationId xmlns:p14="http://schemas.microsoft.com/office/powerpoint/2010/main" val="38080657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52" userDrawn="1">
          <p15:clr>
            <a:srgbClr val="FBAE40"/>
          </p15:clr>
        </p15:guide>
        <p15:guide id="3" pos="7115" userDrawn="1">
          <p15:clr>
            <a:srgbClr val="FBAE40"/>
          </p15:clr>
        </p15:guide>
        <p15:guide id="4" orient="horz" pos="1162" userDrawn="1">
          <p15:clr>
            <a:srgbClr val="FBAE40"/>
          </p15:clr>
        </p15:guide>
        <p15:guide id="5" orient="horz" pos="3551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/>
          <p:cNvSpPr/>
          <p:nvPr userDrawn="1"/>
        </p:nvSpPr>
        <p:spPr>
          <a:xfrm>
            <a:off x="0" y="0"/>
            <a:ext cx="12192000" cy="1044000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hteck 18"/>
          <p:cNvSpPr/>
          <p:nvPr userDrawn="1"/>
        </p:nvSpPr>
        <p:spPr>
          <a:xfrm>
            <a:off x="0" y="1044000"/>
            <a:ext cx="12192000" cy="5814000"/>
          </a:xfrm>
          <a:prstGeom prst="rect">
            <a:avLst/>
          </a:prstGeom>
          <a:solidFill>
            <a:schemeClr val="accent1">
              <a:alpha val="15000"/>
            </a:schemeClr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myToys Group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C9DA-2EE4-4227-A642-5A6CE2420B24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987" y="3162300"/>
            <a:ext cx="6844026" cy="914400"/>
          </a:xfrm>
          <a:prstGeom prst="rect">
            <a:avLst/>
          </a:prstGeom>
        </p:spPr>
      </p:pic>
      <p:grpSp>
        <p:nvGrpSpPr>
          <p:cNvPr id="28" name="Gruppieren 27"/>
          <p:cNvGrpSpPr/>
          <p:nvPr userDrawn="1"/>
        </p:nvGrpSpPr>
        <p:grpSpPr>
          <a:xfrm>
            <a:off x="-600" y="1008000"/>
            <a:ext cx="12193200" cy="43200"/>
            <a:chOff x="468313" y="5824538"/>
            <a:chExt cx="8207375" cy="38100"/>
          </a:xfrm>
        </p:grpSpPr>
        <p:sp>
          <p:nvSpPr>
            <p:cNvPr id="29" name="Rectangle 5"/>
            <p:cNvSpPr>
              <a:spLocks noChangeArrowheads="1"/>
            </p:cNvSpPr>
            <p:nvPr userDrawn="1"/>
          </p:nvSpPr>
          <p:spPr bwMode="auto">
            <a:xfrm>
              <a:off x="468313" y="5824538"/>
              <a:ext cx="514350" cy="38100"/>
            </a:xfrm>
            <a:prstGeom prst="rect">
              <a:avLst/>
            </a:prstGeom>
            <a:solidFill>
              <a:srgbClr val="4D1D6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" name="Rectangle 6"/>
            <p:cNvSpPr>
              <a:spLocks noChangeArrowheads="1"/>
            </p:cNvSpPr>
            <p:nvPr userDrawn="1"/>
          </p:nvSpPr>
          <p:spPr bwMode="auto">
            <a:xfrm>
              <a:off x="982663" y="5824538"/>
              <a:ext cx="512763" cy="38100"/>
            </a:xfrm>
            <a:prstGeom prst="rect">
              <a:avLst/>
            </a:prstGeom>
            <a:solidFill>
              <a:srgbClr val="E5004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" name="Rectangle 7"/>
            <p:cNvSpPr>
              <a:spLocks noChangeArrowheads="1"/>
            </p:cNvSpPr>
            <p:nvPr userDrawn="1"/>
          </p:nvSpPr>
          <p:spPr bwMode="auto">
            <a:xfrm>
              <a:off x="1495426" y="5824538"/>
              <a:ext cx="514350" cy="38100"/>
            </a:xfrm>
            <a:prstGeom prst="rect">
              <a:avLst/>
            </a:prstGeom>
            <a:solidFill>
              <a:srgbClr val="80C8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" name="Rectangle 8"/>
            <p:cNvSpPr>
              <a:spLocks noChangeArrowheads="1"/>
            </p:cNvSpPr>
            <p:nvPr userDrawn="1"/>
          </p:nvSpPr>
          <p:spPr bwMode="auto">
            <a:xfrm>
              <a:off x="2009776" y="5824538"/>
              <a:ext cx="512763" cy="38100"/>
            </a:xfrm>
            <a:prstGeom prst="rect">
              <a:avLst/>
            </a:prstGeom>
            <a:solidFill>
              <a:srgbClr val="3934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" name="Rectangle 9"/>
            <p:cNvSpPr>
              <a:spLocks noChangeArrowheads="1"/>
            </p:cNvSpPr>
            <p:nvPr userDrawn="1"/>
          </p:nvSpPr>
          <p:spPr bwMode="auto">
            <a:xfrm>
              <a:off x="3030538" y="5824538"/>
              <a:ext cx="514350" cy="38100"/>
            </a:xfrm>
            <a:prstGeom prst="rect">
              <a:avLst/>
            </a:prstGeom>
            <a:solidFill>
              <a:srgbClr val="E8412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" name="Rectangle 10"/>
            <p:cNvSpPr>
              <a:spLocks noChangeArrowheads="1"/>
            </p:cNvSpPr>
            <p:nvPr userDrawn="1"/>
          </p:nvSpPr>
          <p:spPr bwMode="auto">
            <a:xfrm>
              <a:off x="3544888" y="5824538"/>
              <a:ext cx="512763" cy="38100"/>
            </a:xfrm>
            <a:prstGeom prst="rect">
              <a:avLst/>
            </a:prstGeom>
            <a:solidFill>
              <a:srgbClr val="5BC5F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" name="Rectangle 11"/>
            <p:cNvSpPr>
              <a:spLocks noChangeArrowheads="1"/>
            </p:cNvSpPr>
            <p:nvPr userDrawn="1"/>
          </p:nvSpPr>
          <p:spPr bwMode="auto">
            <a:xfrm>
              <a:off x="4057651" y="5824538"/>
              <a:ext cx="514350" cy="38100"/>
            </a:xfrm>
            <a:prstGeom prst="rect">
              <a:avLst/>
            </a:prstGeom>
            <a:solidFill>
              <a:srgbClr val="00376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" name="Rectangle 12"/>
            <p:cNvSpPr>
              <a:spLocks noChangeArrowheads="1"/>
            </p:cNvSpPr>
            <p:nvPr userDrawn="1"/>
          </p:nvSpPr>
          <p:spPr bwMode="auto">
            <a:xfrm>
              <a:off x="4572001" y="5824538"/>
              <a:ext cx="514350" cy="38100"/>
            </a:xfrm>
            <a:prstGeom prst="rect">
              <a:avLst/>
            </a:prstGeom>
            <a:solidFill>
              <a:srgbClr val="A2C61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" name="Rectangle 13"/>
            <p:cNvSpPr>
              <a:spLocks noChangeArrowheads="1"/>
            </p:cNvSpPr>
            <p:nvPr userDrawn="1"/>
          </p:nvSpPr>
          <p:spPr bwMode="auto">
            <a:xfrm>
              <a:off x="5086351" y="5824538"/>
              <a:ext cx="512763" cy="38100"/>
            </a:xfrm>
            <a:prstGeom prst="rect">
              <a:avLst/>
            </a:prstGeom>
            <a:solidFill>
              <a:srgbClr val="FFE5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" name="Rectangle 14"/>
            <p:cNvSpPr>
              <a:spLocks noChangeArrowheads="1"/>
            </p:cNvSpPr>
            <p:nvPr userDrawn="1"/>
          </p:nvSpPr>
          <p:spPr bwMode="auto">
            <a:xfrm>
              <a:off x="6113463" y="5824538"/>
              <a:ext cx="512763" cy="38100"/>
            </a:xfrm>
            <a:prstGeom prst="rect">
              <a:avLst/>
            </a:prstGeom>
            <a:solidFill>
              <a:srgbClr val="B008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" name="Rectangle 15"/>
            <p:cNvSpPr>
              <a:spLocks noChangeArrowheads="1"/>
            </p:cNvSpPr>
            <p:nvPr userDrawn="1"/>
          </p:nvSpPr>
          <p:spPr bwMode="auto">
            <a:xfrm>
              <a:off x="2522538" y="5824538"/>
              <a:ext cx="508000" cy="38100"/>
            </a:xfrm>
            <a:prstGeom prst="rect">
              <a:avLst/>
            </a:prstGeom>
            <a:solidFill>
              <a:srgbClr val="F7A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" name="Rectangle 16"/>
            <p:cNvSpPr>
              <a:spLocks noChangeArrowheads="1"/>
            </p:cNvSpPr>
            <p:nvPr userDrawn="1"/>
          </p:nvSpPr>
          <p:spPr bwMode="auto">
            <a:xfrm>
              <a:off x="7134226" y="5824538"/>
              <a:ext cx="514350" cy="38100"/>
            </a:xfrm>
            <a:prstGeom prst="rect">
              <a:avLst/>
            </a:prstGeom>
            <a:solidFill>
              <a:srgbClr val="C2595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" name="Rectangle 17"/>
            <p:cNvSpPr>
              <a:spLocks noChangeArrowheads="1"/>
            </p:cNvSpPr>
            <p:nvPr userDrawn="1"/>
          </p:nvSpPr>
          <p:spPr bwMode="auto">
            <a:xfrm>
              <a:off x="7648576" y="5824538"/>
              <a:ext cx="512763" cy="38100"/>
            </a:xfrm>
            <a:prstGeom prst="rect">
              <a:avLst/>
            </a:prstGeom>
            <a:solidFill>
              <a:srgbClr val="76B82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" name="Rectangle 18"/>
            <p:cNvSpPr>
              <a:spLocks noChangeArrowheads="1"/>
            </p:cNvSpPr>
            <p:nvPr userDrawn="1"/>
          </p:nvSpPr>
          <p:spPr bwMode="auto">
            <a:xfrm>
              <a:off x="8161338" y="5824538"/>
              <a:ext cx="514350" cy="38100"/>
            </a:xfrm>
            <a:prstGeom prst="rect">
              <a:avLst/>
            </a:prstGeom>
            <a:solidFill>
              <a:srgbClr val="FFE5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8" name="Rectangle 19"/>
            <p:cNvSpPr>
              <a:spLocks noChangeArrowheads="1"/>
            </p:cNvSpPr>
            <p:nvPr userDrawn="1"/>
          </p:nvSpPr>
          <p:spPr bwMode="auto">
            <a:xfrm>
              <a:off x="6626226" y="5824538"/>
              <a:ext cx="508000" cy="38100"/>
            </a:xfrm>
            <a:prstGeom prst="rect">
              <a:avLst/>
            </a:prstGeom>
            <a:solidFill>
              <a:srgbClr val="65308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9" name="Rectangle 20"/>
            <p:cNvSpPr>
              <a:spLocks noChangeArrowheads="1"/>
            </p:cNvSpPr>
            <p:nvPr userDrawn="1"/>
          </p:nvSpPr>
          <p:spPr bwMode="auto">
            <a:xfrm>
              <a:off x="5599113" y="5824538"/>
              <a:ext cx="514350" cy="38100"/>
            </a:xfrm>
            <a:prstGeom prst="rect">
              <a:avLst/>
            </a:prstGeom>
            <a:solidFill>
              <a:srgbClr val="0086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94948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myToys Group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C9DA-2EE4-4227-A642-5A6CE2420B2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624418" y="1412875"/>
            <a:ext cx="10943167" cy="489585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481210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24418" y="1413000"/>
            <a:ext cx="10943167" cy="276999"/>
          </a:xfrm>
        </p:spPr>
        <p:txBody>
          <a:bodyPr>
            <a:noAutofit/>
          </a:bodyPr>
          <a:lstStyle>
            <a:lvl1pPr algn="ctr">
              <a:defRPr sz="1800" b="1" u="sng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 dirty="0"/>
              <a:t>Hier steht der Diagrammtitel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myToys Group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C9DA-2EE4-4227-A642-5A6CE2420B2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24418" y="5733000"/>
            <a:ext cx="10943167" cy="565146"/>
          </a:xfrm>
          <a:solidFill>
            <a:schemeClr val="accent1"/>
          </a:solidFill>
          <a:ln cap="sq">
            <a:noFill/>
            <a:miter lim="800000"/>
          </a:ln>
        </p:spPr>
        <p:txBody>
          <a:bodyPr lIns="108000" tIns="36000" rIns="108000" bIns="36000" anchor="ctr" anchorCtr="0">
            <a:noAutofit/>
          </a:bodyPr>
          <a:lstStyle>
            <a:lvl1pPr algn="ctr">
              <a:spcBef>
                <a:spcPts val="0"/>
              </a:spcBef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sp>
        <p:nvSpPr>
          <p:cNvPr id="10" name="Diagrammplatzhalter 7"/>
          <p:cNvSpPr>
            <a:spLocks noGrp="1"/>
          </p:cNvSpPr>
          <p:nvPr>
            <p:ph type="chart" sz="quarter" idx="16"/>
          </p:nvPr>
        </p:nvSpPr>
        <p:spPr>
          <a:xfrm>
            <a:off x="876300" y="1844675"/>
            <a:ext cx="10418233" cy="3792538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86781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52" userDrawn="1">
          <p15:clr>
            <a:srgbClr val="FBAE40"/>
          </p15:clr>
        </p15:guide>
        <p15:guide id="3" pos="7115" userDrawn="1">
          <p15:clr>
            <a:srgbClr val="FBAE40"/>
          </p15:clr>
        </p15:guide>
        <p15:guide id="4" orient="horz" pos="1162" userDrawn="1">
          <p15:clr>
            <a:srgbClr val="FBAE40"/>
          </p15:clr>
        </p15:guide>
        <p15:guide id="5" orient="horz" pos="3551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abellenplatzhalter 6"/>
          <p:cNvSpPr>
            <a:spLocks noGrp="1"/>
          </p:cNvSpPr>
          <p:nvPr>
            <p:ph type="tbl" sz="quarter" idx="17"/>
          </p:nvPr>
        </p:nvSpPr>
        <p:spPr>
          <a:xfrm>
            <a:off x="624418" y="1985554"/>
            <a:ext cx="10943167" cy="3651659"/>
          </a:xfrm>
        </p:spPr>
        <p:txBody>
          <a:bodyPr/>
          <a:lstStyle>
            <a:lvl1pPr algn="ctr">
              <a:defRPr sz="1400"/>
            </a:lvl1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24418" y="1413000"/>
            <a:ext cx="10943167" cy="276999"/>
          </a:xfrm>
        </p:spPr>
        <p:txBody>
          <a:bodyPr>
            <a:noAutofit/>
          </a:bodyPr>
          <a:lstStyle>
            <a:lvl1pPr algn="ctr">
              <a:defRPr sz="1800" b="1" u="sng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 dirty="0"/>
              <a:t>Hier steht der Tabellentitel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myToys Group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C9DA-2EE4-4227-A642-5A6CE2420B2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24418" y="5733000"/>
            <a:ext cx="10943167" cy="565146"/>
          </a:xfrm>
          <a:solidFill>
            <a:schemeClr val="accent1"/>
          </a:solidFill>
          <a:ln cap="sq">
            <a:noFill/>
            <a:miter lim="800000"/>
          </a:ln>
        </p:spPr>
        <p:txBody>
          <a:bodyPr lIns="108000" tIns="36000" rIns="108000" bIns="36000" anchor="ctr" anchorCtr="0">
            <a:noAutofit/>
          </a:bodyPr>
          <a:lstStyle>
            <a:lvl1pPr algn="ctr">
              <a:spcBef>
                <a:spcPts val="0"/>
              </a:spcBef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</p:spTree>
    <p:extLst>
      <p:ext uri="{BB962C8B-B14F-4D97-AF65-F5344CB8AC3E}">
        <p14:creationId xmlns:p14="http://schemas.microsoft.com/office/powerpoint/2010/main" val="9858810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52" userDrawn="1">
          <p15:clr>
            <a:srgbClr val="FBAE40"/>
          </p15:clr>
        </p15:guide>
        <p15:guide id="3" pos="7115" userDrawn="1">
          <p15:clr>
            <a:srgbClr val="FBAE40"/>
          </p15:clr>
        </p15:guide>
        <p15:guide id="4" orient="horz" pos="1162" userDrawn="1">
          <p15:clr>
            <a:srgbClr val="FBAE40"/>
          </p15:clr>
        </p15:guide>
        <p15:guide id="5" orient="horz" pos="3551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/>
          <p:nvPr userDrawn="1"/>
        </p:nvSpPr>
        <p:spPr>
          <a:xfrm>
            <a:off x="0" y="1044000"/>
            <a:ext cx="12192000" cy="5814000"/>
          </a:xfrm>
          <a:prstGeom prst="rect">
            <a:avLst/>
          </a:prstGeom>
          <a:solidFill>
            <a:schemeClr val="accent1">
              <a:alpha val="15000"/>
            </a:schemeClr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hteck 19"/>
          <p:cNvSpPr/>
          <p:nvPr userDrawn="1"/>
        </p:nvSpPr>
        <p:spPr>
          <a:xfrm>
            <a:off x="0" y="0"/>
            <a:ext cx="12192000" cy="1044000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myToys Group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C9DA-2EE4-4227-A642-5A6CE2420B24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41" name="Grafik 4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033" y="3213100"/>
            <a:ext cx="5643934" cy="1041400"/>
          </a:xfrm>
          <a:prstGeom prst="rect">
            <a:avLst/>
          </a:prstGeom>
        </p:spPr>
      </p:pic>
      <p:grpSp>
        <p:nvGrpSpPr>
          <p:cNvPr id="28" name="Gruppieren 27"/>
          <p:cNvGrpSpPr/>
          <p:nvPr userDrawn="1"/>
        </p:nvGrpSpPr>
        <p:grpSpPr>
          <a:xfrm>
            <a:off x="-600" y="1008000"/>
            <a:ext cx="12193200" cy="43200"/>
            <a:chOff x="468313" y="5824538"/>
            <a:chExt cx="8207375" cy="38100"/>
          </a:xfrm>
        </p:grpSpPr>
        <p:sp>
          <p:nvSpPr>
            <p:cNvPr id="29" name="Rectangle 5"/>
            <p:cNvSpPr>
              <a:spLocks noChangeArrowheads="1"/>
            </p:cNvSpPr>
            <p:nvPr userDrawn="1"/>
          </p:nvSpPr>
          <p:spPr bwMode="auto">
            <a:xfrm>
              <a:off x="468313" y="5824538"/>
              <a:ext cx="514350" cy="38100"/>
            </a:xfrm>
            <a:prstGeom prst="rect">
              <a:avLst/>
            </a:prstGeom>
            <a:solidFill>
              <a:srgbClr val="4D1D6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" name="Rectangle 6"/>
            <p:cNvSpPr>
              <a:spLocks noChangeArrowheads="1"/>
            </p:cNvSpPr>
            <p:nvPr userDrawn="1"/>
          </p:nvSpPr>
          <p:spPr bwMode="auto">
            <a:xfrm>
              <a:off x="982663" y="5824538"/>
              <a:ext cx="512763" cy="38100"/>
            </a:xfrm>
            <a:prstGeom prst="rect">
              <a:avLst/>
            </a:prstGeom>
            <a:solidFill>
              <a:srgbClr val="E5004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" name="Rectangle 7"/>
            <p:cNvSpPr>
              <a:spLocks noChangeArrowheads="1"/>
            </p:cNvSpPr>
            <p:nvPr userDrawn="1"/>
          </p:nvSpPr>
          <p:spPr bwMode="auto">
            <a:xfrm>
              <a:off x="1495426" y="5824538"/>
              <a:ext cx="514350" cy="38100"/>
            </a:xfrm>
            <a:prstGeom prst="rect">
              <a:avLst/>
            </a:prstGeom>
            <a:solidFill>
              <a:srgbClr val="80C8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" name="Rectangle 8"/>
            <p:cNvSpPr>
              <a:spLocks noChangeArrowheads="1"/>
            </p:cNvSpPr>
            <p:nvPr userDrawn="1"/>
          </p:nvSpPr>
          <p:spPr bwMode="auto">
            <a:xfrm>
              <a:off x="2009776" y="5824538"/>
              <a:ext cx="512763" cy="38100"/>
            </a:xfrm>
            <a:prstGeom prst="rect">
              <a:avLst/>
            </a:prstGeom>
            <a:solidFill>
              <a:srgbClr val="3934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" name="Rectangle 9"/>
            <p:cNvSpPr>
              <a:spLocks noChangeArrowheads="1"/>
            </p:cNvSpPr>
            <p:nvPr userDrawn="1"/>
          </p:nvSpPr>
          <p:spPr bwMode="auto">
            <a:xfrm>
              <a:off x="3030538" y="5824538"/>
              <a:ext cx="514350" cy="38100"/>
            </a:xfrm>
            <a:prstGeom prst="rect">
              <a:avLst/>
            </a:prstGeom>
            <a:solidFill>
              <a:srgbClr val="E8412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" name="Rectangle 10"/>
            <p:cNvSpPr>
              <a:spLocks noChangeArrowheads="1"/>
            </p:cNvSpPr>
            <p:nvPr userDrawn="1"/>
          </p:nvSpPr>
          <p:spPr bwMode="auto">
            <a:xfrm>
              <a:off x="3544888" y="5824538"/>
              <a:ext cx="512763" cy="38100"/>
            </a:xfrm>
            <a:prstGeom prst="rect">
              <a:avLst/>
            </a:prstGeom>
            <a:solidFill>
              <a:srgbClr val="5BC5F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" name="Rectangle 11"/>
            <p:cNvSpPr>
              <a:spLocks noChangeArrowheads="1"/>
            </p:cNvSpPr>
            <p:nvPr userDrawn="1"/>
          </p:nvSpPr>
          <p:spPr bwMode="auto">
            <a:xfrm>
              <a:off x="4057651" y="5824538"/>
              <a:ext cx="514350" cy="38100"/>
            </a:xfrm>
            <a:prstGeom prst="rect">
              <a:avLst/>
            </a:prstGeom>
            <a:solidFill>
              <a:srgbClr val="00376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" name="Rectangle 12"/>
            <p:cNvSpPr>
              <a:spLocks noChangeArrowheads="1"/>
            </p:cNvSpPr>
            <p:nvPr userDrawn="1"/>
          </p:nvSpPr>
          <p:spPr bwMode="auto">
            <a:xfrm>
              <a:off x="4572001" y="5824538"/>
              <a:ext cx="514350" cy="38100"/>
            </a:xfrm>
            <a:prstGeom prst="rect">
              <a:avLst/>
            </a:prstGeom>
            <a:solidFill>
              <a:srgbClr val="A2C61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" name="Rectangle 13"/>
            <p:cNvSpPr>
              <a:spLocks noChangeArrowheads="1"/>
            </p:cNvSpPr>
            <p:nvPr userDrawn="1"/>
          </p:nvSpPr>
          <p:spPr bwMode="auto">
            <a:xfrm>
              <a:off x="5086351" y="5824538"/>
              <a:ext cx="512763" cy="38100"/>
            </a:xfrm>
            <a:prstGeom prst="rect">
              <a:avLst/>
            </a:prstGeom>
            <a:solidFill>
              <a:srgbClr val="FFE5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" name="Rectangle 14"/>
            <p:cNvSpPr>
              <a:spLocks noChangeArrowheads="1"/>
            </p:cNvSpPr>
            <p:nvPr userDrawn="1"/>
          </p:nvSpPr>
          <p:spPr bwMode="auto">
            <a:xfrm>
              <a:off x="6113463" y="5824538"/>
              <a:ext cx="512763" cy="38100"/>
            </a:xfrm>
            <a:prstGeom prst="rect">
              <a:avLst/>
            </a:prstGeom>
            <a:solidFill>
              <a:srgbClr val="B008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" name="Rectangle 15"/>
            <p:cNvSpPr>
              <a:spLocks noChangeArrowheads="1"/>
            </p:cNvSpPr>
            <p:nvPr userDrawn="1"/>
          </p:nvSpPr>
          <p:spPr bwMode="auto">
            <a:xfrm>
              <a:off x="2522538" y="5824538"/>
              <a:ext cx="508000" cy="38100"/>
            </a:xfrm>
            <a:prstGeom prst="rect">
              <a:avLst/>
            </a:prstGeom>
            <a:solidFill>
              <a:srgbClr val="F7A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" name="Rectangle 16"/>
            <p:cNvSpPr>
              <a:spLocks noChangeArrowheads="1"/>
            </p:cNvSpPr>
            <p:nvPr userDrawn="1"/>
          </p:nvSpPr>
          <p:spPr bwMode="auto">
            <a:xfrm>
              <a:off x="7134226" y="5824538"/>
              <a:ext cx="514350" cy="38100"/>
            </a:xfrm>
            <a:prstGeom prst="rect">
              <a:avLst/>
            </a:prstGeom>
            <a:solidFill>
              <a:srgbClr val="C2595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" name="Rectangle 17"/>
            <p:cNvSpPr>
              <a:spLocks noChangeArrowheads="1"/>
            </p:cNvSpPr>
            <p:nvPr userDrawn="1"/>
          </p:nvSpPr>
          <p:spPr bwMode="auto">
            <a:xfrm>
              <a:off x="7648576" y="5824538"/>
              <a:ext cx="512763" cy="38100"/>
            </a:xfrm>
            <a:prstGeom prst="rect">
              <a:avLst/>
            </a:prstGeom>
            <a:solidFill>
              <a:srgbClr val="76B82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8" name="Rectangle 18"/>
            <p:cNvSpPr>
              <a:spLocks noChangeArrowheads="1"/>
            </p:cNvSpPr>
            <p:nvPr userDrawn="1"/>
          </p:nvSpPr>
          <p:spPr bwMode="auto">
            <a:xfrm>
              <a:off x="8161338" y="5824538"/>
              <a:ext cx="514350" cy="38100"/>
            </a:xfrm>
            <a:prstGeom prst="rect">
              <a:avLst/>
            </a:prstGeom>
            <a:solidFill>
              <a:srgbClr val="FFE5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9" name="Rectangle 19"/>
            <p:cNvSpPr>
              <a:spLocks noChangeArrowheads="1"/>
            </p:cNvSpPr>
            <p:nvPr userDrawn="1"/>
          </p:nvSpPr>
          <p:spPr bwMode="auto">
            <a:xfrm>
              <a:off x="6626226" y="5824538"/>
              <a:ext cx="508000" cy="38100"/>
            </a:xfrm>
            <a:prstGeom prst="rect">
              <a:avLst/>
            </a:prstGeom>
            <a:solidFill>
              <a:srgbClr val="65308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0" name="Rectangle 20"/>
            <p:cNvSpPr>
              <a:spLocks noChangeArrowheads="1"/>
            </p:cNvSpPr>
            <p:nvPr userDrawn="1"/>
          </p:nvSpPr>
          <p:spPr bwMode="auto">
            <a:xfrm>
              <a:off x="5599113" y="5824538"/>
              <a:ext cx="514350" cy="38100"/>
            </a:xfrm>
            <a:prstGeom prst="rect">
              <a:avLst/>
            </a:prstGeom>
            <a:solidFill>
              <a:srgbClr val="0086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878996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myToys Group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C9DA-2EE4-4227-A642-5A6CE2420B2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255553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24418" y="1413000"/>
            <a:ext cx="10943167" cy="276999"/>
          </a:xfrm>
        </p:spPr>
        <p:txBody>
          <a:bodyPr>
            <a:noAutofit/>
          </a:bodyPr>
          <a:lstStyle>
            <a:lvl1pPr algn="ctr">
              <a:defRPr sz="1800" b="1" u="sng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 dirty="0"/>
              <a:t>Hier steht der Diagrammtitel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myToys Group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C9DA-2EE4-4227-A642-5A6CE2420B2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24418" y="5743854"/>
            <a:ext cx="10943167" cy="565146"/>
          </a:xfrm>
          <a:solidFill>
            <a:schemeClr val="accent1"/>
          </a:solidFill>
          <a:ln cap="sq">
            <a:noFill/>
            <a:miter lim="800000"/>
          </a:ln>
        </p:spPr>
        <p:txBody>
          <a:bodyPr lIns="108000" tIns="36000" rIns="108000" bIns="36000" anchor="ctr" anchorCtr="0">
            <a:noAutofit/>
          </a:bodyPr>
          <a:lstStyle>
            <a:lvl1pPr algn="ctr">
              <a:spcBef>
                <a:spcPts val="0"/>
              </a:spcBef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sp>
        <p:nvSpPr>
          <p:cNvPr id="10" name="Diagrammplatzhalter 7"/>
          <p:cNvSpPr>
            <a:spLocks noGrp="1"/>
          </p:cNvSpPr>
          <p:nvPr>
            <p:ph type="chart" sz="quarter" idx="16"/>
          </p:nvPr>
        </p:nvSpPr>
        <p:spPr>
          <a:xfrm>
            <a:off x="876300" y="1844675"/>
            <a:ext cx="10418233" cy="3792538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29365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52" userDrawn="1">
          <p15:clr>
            <a:srgbClr val="FBAE40"/>
          </p15:clr>
        </p15:guide>
        <p15:guide id="3" pos="7115" userDrawn="1">
          <p15:clr>
            <a:srgbClr val="FBAE40"/>
          </p15:clr>
        </p15:guide>
        <p15:guide id="4" orient="horz" pos="1162" userDrawn="1">
          <p15:clr>
            <a:srgbClr val="FBAE40"/>
          </p15:clr>
        </p15:guide>
        <p15:guide id="5" orient="horz" pos="3551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abellenplatzhalter 6"/>
          <p:cNvSpPr>
            <a:spLocks noGrp="1"/>
          </p:cNvSpPr>
          <p:nvPr>
            <p:ph type="tbl" sz="quarter" idx="17"/>
          </p:nvPr>
        </p:nvSpPr>
        <p:spPr>
          <a:xfrm>
            <a:off x="624418" y="1985554"/>
            <a:ext cx="10943167" cy="3651659"/>
          </a:xfrm>
        </p:spPr>
        <p:txBody>
          <a:bodyPr/>
          <a:lstStyle>
            <a:lvl1pPr algn="ctr">
              <a:defRPr sz="1400"/>
            </a:lvl1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24418" y="1413000"/>
            <a:ext cx="10943167" cy="276999"/>
          </a:xfrm>
        </p:spPr>
        <p:txBody>
          <a:bodyPr>
            <a:noAutofit/>
          </a:bodyPr>
          <a:lstStyle>
            <a:lvl1pPr algn="ctr">
              <a:defRPr sz="1800" b="1" u="sng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 dirty="0"/>
              <a:t>Hier steht der Tabellentitel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myToys Group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C9DA-2EE4-4227-A642-5A6CE2420B2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24418" y="5743854"/>
            <a:ext cx="10943167" cy="565146"/>
          </a:xfrm>
          <a:solidFill>
            <a:schemeClr val="accent1"/>
          </a:solidFill>
          <a:ln cap="sq">
            <a:noFill/>
            <a:miter lim="800000"/>
          </a:ln>
        </p:spPr>
        <p:txBody>
          <a:bodyPr lIns="108000" tIns="36000" rIns="108000" bIns="36000" anchor="ctr" anchorCtr="0">
            <a:spAutoFit/>
          </a:bodyPr>
          <a:lstStyle>
            <a:lvl1pPr algn="ctr">
              <a:spcBef>
                <a:spcPts val="0"/>
              </a:spcBef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</p:spTree>
    <p:extLst>
      <p:ext uri="{BB962C8B-B14F-4D97-AF65-F5344CB8AC3E}">
        <p14:creationId xmlns:p14="http://schemas.microsoft.com/office/powerpoint/2010/main" val="20576133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52" userDrawn="1">
          <p15:clr>
            <a:srgbClr val="FBAE40"/>
          </p15:clr>
        </p15:guide>
        <p15:guide id="3" pos="7115" userDrawn="1">
          <p15:clr>
            <a:srgbClr val="FBAE40"/>
          </p15:clr>
        </p15:guide>
        <p15:guide id="4" orient="horz" pos="1162" userDrawn="1">
          <p15:clr>
            <a:srgbClr val="FBAE40"/>
          </p15:clr>
        </p15:guide>
        <p15:guide id="5" orient="horz" pos="3551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myToys Group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C9DA-2EE4-4227-A642-5A6CE2420B2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623888" y="1412875"/>
            <a:ext cx="10943697" cy="48958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13070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eck 30"/>
          <p:cNvSpPr/>
          <p:nvPr userDrawn="1"/>
        </p:nvSpPr>
        <p:spPr>
          <a:xfrm>
            <a:off x="1" y="1044000"/>
            <a:ext cx="12191999" cy="5814001"/>
          </a:xfrm>
          <a:prstGeom prst="rect">
            <a:avLst/>
          </a:prstGeom>
          <a:solidFill>
            <a:schemeClr val="accent1">
              <a:alpha val="15000"/>
            </a:schemeClr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hteck 29"/>
          <p:cNvSpPr/>
          <p:nvPr userDrawn="1"/>
        </p:nvSpPr>
        <p:spPr>
          <a:xfrm>
            <a:off x="0" y="0"/>
            <a:ext cx="12192000" cy="1044000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myToys Group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C9DA-2EE4-4227-A642-5A6CE2420B24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21" name="Grafik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800" y="3057010"/>
            <a:ext cx="4203699" cy="1432380"/>
          </a:xfrm>
          <a:prstGeom prst="rect">
            <a:avLst/>
          </a:prstGeom>
        </p:spPr>
      </p:pic>
      <p:grpSp>
        <p:nvGrpSpPr>
          <p:cNvPr id="19" name="Gruppieren 18"/>
          <p:cNvGrpSpPr/>
          <p:nvPr userDrawn="1"/>
        </p:nvGrpSpPr>
        <p:grpSpPr>
          <a:xfrm>
            <a:off x="-600" y="1008000"/>
            <a:ext cx="12193200" cy="43200"/>
            <a:chOff x="468313" y="5824538"/>
            <a:chExt cx="8207375" cy="38100"/>
          </a:xfrm>
        </p:grpSpPr>
        <p:sp>
          <p:nvSpPr>
            <p:cNvPr id="20" name="Rectangle 5"/>
            <p:cNvSpPr>
              <a:spLocks noChangeArrowheads="1"/>
            </p:cNvSpPr>
            <p:nvPr userDrawn="1"/>
          </p:nvSpPr>
          <p:spPr bwMode="auto">
            <a:xfrm>
              <a:off x="468313" y="5824538"/>
              <a:ext cx="514350" cy="38100"/>
            </a:xfrm>
            <a:prstGeom prst="rect">
              <a:avLst/>
            </a:prstGeom>
            <a:solidFill>
              <a:srgbClr val="4D1D6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Rectangle 6"/>
            <p:cNvSpPr>
              <a:spLocks noChangeArrowheads="1"/>
            </p:cNvSpPr>
            <p:nvPr userDrawn="1"/>
          </p:nvSpPr>
          <p:spPr bwMode="auto">
            <a:xfrm>
              <a:off x="982663" y="5824538"/>
              <a:ext cx="512763" cy="38100"/>
            </a:xfrm>
            <a:prstGeom prst="rect">
              <a:avLst/>
            </a:prstGeom>
            <a:solidFill>
              <a:srgbClr val="E5004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Rectangle 7"/>
            <p:cNvSpPr>
              <a:spLocks noChangeArrowheads="1"/>
            </p:cNvSpPr>
            <p:nvPr userDrawn="1"/>
          </p:nvSpPr>
          <p:spPr bwMode="auto">
            <a:xfrm>
              <a:off x="1495426" y="5824538"/>
              <a:ext cx="514350" cy="38100"/>
            </a:xfrm>
            <a:prstGeom prst="rect">
              <a:avLst/>
            </a:prstGeom>
            <a:solidFill>
              <a:srgbClr val="80C8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Rectangle 8"/>
            <p:cNvSpPr>
              <a:spLocks noChangeArrowheads="1"/>
            </p:cNvSpPr>
            <p:nvPr userDrawn="1"/>
          </p:nvSpPr>
          <p:spPr bwMode="auto">
            <a:xfrm>
              <a:off x="2009776" y="5824538"/>
              <a:ext cx="512763" cy="38100"/>
            </a:xfrm>
            <a:prstGeom prst="rect">
              <a:avLst/>
            </a:prstGeom>
            <a:solidFill>
              <a:srgbClr val="3934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Rectangle 9"/>
            <p:cNvSpPr>
              <a:spLocks noChangeArrowheads="1"/>
            </p:cNvSpPr>
            <p:nvPr userDrawn="1"/>
          </p:nvSpPr>
          <p:spPr bwMode="auto">
            <a:xfrm>
              <a:off x="3030538" y="5824538"/>
              <a:ext cx="514350" cy="38100"/>
            </a:xfrm>
            <a:prstGeom prst="rect">
              <a:avLst/>
            </a:prstGeom>
            <a:solidFill>
              <a:srgbClr val="E8412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Rectangle 10"/>
            <p:cNvSpPr>
              <a:spLocks noChangeArrowheads="1"/>
            </p:cNvSpPr>
            <p:nvPr userDrawn="1"/>
          </p:nvSpPr>
          <p:spPr bwMode="auto">
            <a:xfrm>
              <a:off x="3544888" y="5824538"/>
              <a:ext cx="512763" cy="38100"/>
            </a:xfrm>
            <a:prstGeom prst="rect">
              <a:avLst/>
            </a:prstGeom>
            <a:solidFill>
              <a:srgbClr val="5BC5F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Rectangle 11"/>
            <p:cNvSpPr>
              <a:spLocks noChangeArrowheads="1"/>
            </p:cNvSpPr>
            <p:nvPr userDrawn="1"/>
          </p:nvSpPr>
          <p:spPr bwMode="auto">
            <a:xfrm>
              <a:off x="4057651" y="5824538"/>
              <a:ext cx="514350" cy="38100"/>
            </a:xfrm>
            <a:prstGeom prst="rect">
              <a:avLst/>
            </a:prstGeom>
            <a:solidFill>
              <a:srgbClr val="00376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" name="Rectangle 12"/>
            <p:cNvSpPr>
              <a:spLocks noChangeArrowheads="1"/>
            </p:cNvSpPr>
            <p:nvPr userDrawn="1"/>
          </p:nvSpPr>
          <p:spPr bwMode="auto">
            <a:xfrm>
              <a:off x="4572001" y="5824538"/>
              <a:ext cx="514350" cy="38100"/>
            </a:xfrm>
            <a:prstGeom prst="rect">
              <a:avLst/>
            </a:prstGeom>
            <a:solidFill>
              <a:srgbClr val="A2C61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" name="Rectangle 13"/>
            <p:cNvSpPr>
              <a:spLocks noChangeArrowheads="1"/>
            </p:cNvSpPr>
            <p:nvPr userDrawn="1"/>
          </p:nvSpPr>
          <p:spPr bwMode="auto">
            <a:xfrm>
              <a:off x="5086351" y="5824538"/>
              <a:ext cx="512763" cy="38100"/>
            </a:xfrm>
            <a:prstGeom prst="rect">
              <a:avLst/>
            </a:prstGeom>
            <a:solidFill>
              <a:srgbClr val="FFE5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" name="Rectangle 14"/>
            <p:cNvSpPr>
              <a:spLocks noChangeArrowheads="1"/>
            </p:cNvSpPr>
            <p:nvPr userDrawn="1"/>
          </p:nvSpPr>
          <p:spPr bwMode="auto">
            <a:xfrm>
              <a:off x="6113463" y="5824538"/>
              <a:ext cx="512763" cy="38100"/>
            </a:xfrm>
            <a:prstGeom prst="rect">
              <a:avLst/>
            </a:prstGeom>
            <a:solidFill>
              <a:srgbClr val="B008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" name="Rectangle 15"/>
            <p:cNvSpPr>
              <a:spLocks noChangeArrowheads="1"/>
            </p:cNvSpPr>
            <p:nvPr userDrawn="1"/>
          </p:nvSpPr>
          <p:spPr bwMode="auto">
            <a:xfrm>
              <a:off x="2522538" y="5824538"/>
              <a:ext cx="508000" cy="38100"/>
            </a:xfrm>
            <a:prstGeom prst="rect">
              <a:avLst/>
            </a:prstGeom>
            <a:solidFill>
              <a:srgbClr val="F7A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" name="Rectangle 16"/>
            <p:cNvSpPr>
              <a:spLocks noChangeArrowheads="1"/>
            </p:cNvSpPr>
            <p:nvPr userDrawn="1"/>
          </p:nvSpPr>
          <p:spPr bwMode="auto">
            <a:xfrm>
              <a:off x="7134226" y="5824538"/>
              <a:ext cx="514350" cy="38100"/>
            </a:xfrm>
            <a:prstGeom prst="rect">
              <a:avLst/>
            </a:prstGeom>
            <a:solidFill>
              <a:srgbClr val="C2595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" name="Rectangle 17"/>
            <p:cNvSpPr>
              <a:spLocks noChangeArrowheads="1"/>
            </p:cNvSpPr>
            <p:nvPr userDrawn="1"/>
          </p:nvSpPr>
          <p:spPr bwMode="auto">
            <a:xfrm>
              <a:off x="7648576" y="5824538"/>
              <a:ext cx="512763" cy="38100"/>
            </a:xfrm>
            <a:prstGeom prst="rect">
              <a:avLst/>
            </a:prstGeom>
            <a:solidFill>
              <a:srgbClr val="76B82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" name="Rectangle 18"/>
            <p:cNvSpPr>
              <a:spLocks noChangeArrowheads="1"/>
            </p:cNvSpPr>
            <p:nvPr userDrawn="1"/>
          </p:nvSpPr>
          <p:spPr bwMode="auto">
            <a:xfrm>
              <a:off x="8161338" y="5824538"/>
              <a:ext cx="514350" cy="38100"/>
            </a:xfrm>
            <a:prstGeom prst="rect">
              <a:avLst/>
            </a:prstGeom>
            <a:solidFill>
              <a:srgbClr val="FFE5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" name="Rectangle 19"/>
            <p:cNvSpPr>
              <a:spLocks noChangeArrowheads="1"/>
            </p:cNvSpPr>
            <p:nvPr userDrawn="1"/>
          </p:nvSpPr>
          <p:spPr bwMode="auto">
            <a:xfrm>
              <a:off x="6626226" y="5824538"/>
              <a:ext cx="508000" cy="38100"/>
            </a:xfrm>
            <a:prstGeom prst="rect">
              <a:avLst/>
            </a:prstGeom>
            <a:solidFill>
              <a:srgbClr val="65308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" name="Rectangle 20"/>
            <p:cNvSpPr>
              <a:spLocks noChangeArrowheads="1"/>
            </p:cNvSpPr>
            <p:nvPr userDrawn="1"/>
          </p:nvSpPr>
          <p:spPr bwMode="auto">
            <a:xfrm>
              <a:off x="5599113" y="5824538"/>
              <a:ext cx="514350" cy="38100"/>
            </a:xfrm>
            <a:prstGeom prst="rect">
              <a:avLst/>
            </a:prstGeom>
            <a:solidFill>
              <a:srgbClr val="0086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27262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myToys Group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C9DA-2EE4-4227-A642-5A6CE2420B2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624418" y="1412875"/>
            <a:ext cx="10943167" cy="489585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145713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24418" y="1413000"/>
            <a:ext cx="10943167" cy="276999"/>
          </a:xfrm>
        </p:spPr>
        <p:txBody>
          <a:bodyPr>
            <a:noAutofit/>
          </a:bodyPr>
          <a:lstStyle>
            <a:lvl1pPr algn="ctr">
              <a:defRPr sz="1800" b="1" u="sng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 dirty="0"/>
              <a:t>Hier steht der Diagrammtitel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myToys Group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C9DA-2EE4-4227-A642-5A6CE2420B2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24418" y="5743854"/>
            <a:ext cx="10943167" cy="565146"/>
          </a:xfrm>
          <a:solidFill>
            <a:schemeClr val="accent1"/>
          </a:solidFill>
          <a:ln cap="sq">
            <a:noFill/>
            <a:miter lim="800000"/>
          </a:ln>
        </p:spPr>
        <p:txBody>
          <a:bodyPr lIns="108000" tIns="36000" rIns="108000" bIns="36000" anchor="ctr" anchorCtr="0">
            <a:noAutofit/>
          </a:bodyPr>
          <a:lstStyle>
            <a:lvl1pPr algn="ctr">
              <a:spcBef>
                <a:spcPts val="0"/>
              </a:spcBef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sp>
        <p:nvSpPr>
          <p:cNvPr id="10" name="Diagrammplatzhalter 7"/>
          <p:cNvSpPr>
            <a:spLocks noGrp="1"/>
          </p:cNvSpPr>
          <p:nvPr>
            <p:ph type="chart" sz="quarter" idx="16"/>
          </p:nvPr>
        </p:nvSpPr>
        <p:spPr>
          <a:xfrm>
            <a:off x="876300" y="1844675"/>
            <a:ext cx="10418233" cy="3792538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70983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52" userDrawn="1">
          <p15:clr>
            <a:srgbClr val="FBAE40"/>
          </p15:clr>
        </p15:guide>
        <p15:guide id="3" pos="7115" userDrawn="1">
          <p15:clr>
            <a:srgbClr val="FBAE40"/>
          </p15:clr>
        </p15:guide>
        <p15:guide id="4" orient="horz" pos="1162" userDrawn="1">
          <p15:clr>
            <a:srgbClr val="FBAE40"/>
          </p15:clr>
        </p15:guide>
        <p15:guide id="5" orient="horz" pos="3551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abellenplatzhalter 6"/>
          <p:cNvSpPr>
            <a:spLocks noGrp="1"/>
          </p:cNvSpPr>
          <p:nvPr>
            <p:ph type="tbl" sz="quarter" idx="17"/>
          </p:nvPr>
        </p:nvSpPr>
        <p:spPr>
          <a:xfrm>
            <a:off x="624418" y="1985554"/>
            <a:ext cx="10943167" cy="3651659"/>
          </a:xfrm>
        </p:spPr>
        <p:txBody>
          <a:bodyPr/>
          <a:lstStyle>
            <a:lvl1pPr algn="ctr">
              <a:defRPr sz="1400"/>
            </a:lvl1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24418" y="1413000"/>
            <a:ext cx="10943167" cy="276999"/>
          </a:xfrm>
        </p:spPr>
        <p:txBody>
          <a:bodyPr>
            <a:noAutofit/>
          </a:bodyPr>
          <a:lstStyle>
            <a:lvl1pPr algn="ctr">
              <a:defRPr sz="1800" b="1" u="sng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 dirty="0"/>
              <a:t>Hier steht der Tabellentitel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myToys Group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C9DA-2EE4-4227-A642-5A6CE2420B2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24418" y="5743854"/>
            <a:ext cx="10943167" cy="565146"/>
          </a:xfrm>
          <a:solidFill>
            <a:schemeClr val="accent1"/>
          </a:solidFill>
          <a:ln cap="sq">
            <a:noFill/>
            <a:miter lim="800000"/>
          </a:ln>
        </p:spPr>
        <p:txBody>
          <a:bodyPr lIns="108000" tIns="36000" rIns="108000" bIns="36000" anchor="ctr" anchorCtr="0">
            <a:noAutofit/>
          </a:bodyPr>
          <a:lstStyle>
            <a:lvl1pPr algn="ctr">
              <a:spcBef>
                <a:spcPts val="0"/>
              </a:spcBef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</p:spTree>
    <p:extLst>
      <p:ext uri="{BB962C8B-B14F-4D97-AF65-F5344CB8AC3E}">
        <p14:creationId xmlns:p14="http://schemas.microsoft.com/office/powerpoint/2010/main" val="32580316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52" userDrawn="1">
          <p15:clr>
            <a:srgbClr val="FBAE40"/>
          </p15:clr>
        </p15:guide>
        <p15:guide id="3" pos="7115" userDrawn="1">
          <p15:clr>
            <a:srgbClr val="FBAE40"/>
          </p15:clr>
        </p15:guide>
        <p15:guide id="4" orient="horz" pos="1162" userDrawn="1">
          <p15:clr>
            <a:srgbClr val="FBAE40"/>
          </p15:clr>
        </p15:guide>
        <p15:guide id="5" orient="horz" pos="3551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/>
          <p:nvPr userDrawn="1"/>
        </p:nvSpPr>
        <p:spPr>
          <a:xfrm>
            <a:off x="0" y="1044000"/>
            <a:ext cx="12192000" cy="5814000"/>
          </a:xfrm>
          <a:prstGeom prst="rect">
            <a:avLst/>
          </a:prstGeom>
          <a:solidFill>
            <a:schemeClr val="accent1">
              <a:alpha val="15000"/>
            </a:schemeClr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hteck 19"/>
          <p:cNvSpPr/>
          <p:nvPr userDrawn="1"/>
        </p:nvSpPr>
        <p:spPr>
          <a:xfrm>
            <a:off x="0" y="0"/>
            <a:ext cx="12192000" cy="1044000"/>
          </a:xfrm>
          <a:prstGeom prst="rect">
            <a:avLst/>
          </a:prstGeom>
          <a:solidFill>
            <a:srgbClr val="00846F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myToys Group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C9DA-2EE4-4227-A642-5A6CE2420B24}" type="slidenum">
              <a:rPr lang="de-DE" smtClean="0"/>
              <a:pPr/>
              <a:t>‹#›</a:t>
            </a:fld>
            <a:endParaRPr lang="de-DE"/>
          </a:p>
        </p:txBody>
      </p:sp>
      <p:grpSp>
        <p:nvGrpSpPr>
          <p:cNvPr id="28" name="Gruppieren 27"/>
          <p:cNvGrpSpPr/>
          <p:nvPr userDrawn="1"/>
        </p:nvGrpSpPr>
        <p:grpSpPr>
          <a:xfrm>
            <a:off x="-600" y="1008000"/>
            <a:ext cx="12193200" cy="43200"/>
            <a:chOff x="468313" y="5824538"/>
            <a:chExt cx="8207375" cy="38100"/>
          </a:xfrm>
        </p:grpSpPr>
        <p:sp>
          <p:nvSpPr>
            <p:cNvPr id="29" name="Rectangle 5"/>
            <p:cNvSpPr>
              <a:spLocks noChangeArrowheads="1"/>
            </p:cNvSpPr>
            <p:nvPr userDrawn="1"/>
          </p:nvSpPr>
          <p:spPr bwMode="auto">
            <a:xfrm>
              <a:off x="468313" y="5824538"/>
              <a:ext cx="514350" cy="38100"/>
            </a:xfrm>
            <a:prstGeom prst="rect">
              <a:avLst/>
            </a:prstGeom>
            <a:solidFill>
              <a:srgbClr val="4D1D6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" name="Rectangle 6"/>
            <p:cNvSpPr>
              <a:spLocks noChangeArrowheads="1"/>
            </p:cNvSpPr>
            <p:nvPr userDrawn="1"/>
          </p:nvSpPr>
          <p:spPr bwMode="auto">
            <a:xfrm>
              <a:off x="982663" y="5824538"/>
              <a:ext cx="512763" cy="38100"/>
            </a:xfrm>
            <a:prstGeom prst="rect">
              <a:avLst/>
            </a:prstGeom>
            <a:solidFill>
              <a:srgbClr val="E5004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" name="Rectangle 7"/>
            <p:cNvSpPr>
              <a:spLocks noChangeArrowheads="1"/>
            </p:cNvSpPr>
            <p:nvPr userDrawn="1"/>
          </p:nvSpPr>
          <p:spPr bwMode="auto">
            <a:xfrm>
              <a:off x="1495426" y="5824538"/>
              <a:ext cx="514350" cy="38100"/>
            </a:xfrm>
            <a:prstGeom prst="rect">
              <a:avLst/>
            </a:prstGeom>
            <a:solidFill>
              <a:srgbClr val="80C8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" name="Rectangle 8"/>
            <p:cNvSpPr>
              <a:spLocks noChangeArrowheads="1"/>
            </p:cNvSpPr>
            <p:nvPr userDrawn="1"/>
          </p:nvSpPr>
          <p:spPr bwMode="auto">
            <a:xfrm>
              <a:off x="2009776" y="5824538"/>
              <a:ext cx="512763" cy="38100"/>
            </a:xfrm>
            <a:prstGeom prst="rect">
              <a:avLst/>
            </a:prstGeom>
            <a:solidFill>
              <a:srgbClr val="3934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" name="Rectangle 9"/>
            <p:cNvSpPr>
              <a:spLocks noChangeArrowheads="1"/>
            </p:cNvSpPr>
            <p:nvPr userDrawn="1"/>
          </p:nvSpPr>
          <p:spPr bwMode="auto">
            <a:xfrm>
              <a:off x="3030538" y="5824538"/>
              <a:ext cx="514350" cy="38100"/>
            </a:xfrm>
            <a:prstGeom prst="rect">
              <a:avLst/>
            </a:prstGeom>
            <a:solidFill>
              <a:srgbClr val="E8412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" name="Rectangle 10"/>
            <p:cNvSpPr>
              <a:spLocks noChangeArrowheads="1"/>
            </p:cNvSpPr>
            <p:nvPr userDrawn="1"/>
          </p:nvSpPr>
          <p:spPr bwMode="auto">
            <a:xfrm>
              <a:off x="3544888" y="5824538"/>
              <a:ext cx="512763" cy="38100"/>
            </a:xfrm>
            <a:prstGeom prst="rect">
              <a:avLst/>
            </a:prstGeom>
            <a:solidFill>
              <a:srgbClr val="5BC5F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" name="Rectangle 11"/>
            <p:cNvSpPr>
              <a:spLocks noChangeArrowheads="1"/>
            </p:cNvSpPr>
            <p:nvPr userDrawn="1"/>
          </p:nvSpPr>
          <p:spPr bwMode="auto">
            <a:xfrm>
              <a:off x="4057651" y="5824538"/>
              <a:ext cx="514350" cy="38100"/>
            </a:xfrm>
            <a:prstGeom prst="rect">
              <a:avLst/>
            </a:prstGeom>
            <a:solidFill>
              <a:srgbClr val="00376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" name="Rectangle 12"/>
            <p:cNvSpPr>
              <a:spLocks noChangeArrowheads="1"/>
            </p:cNvSpPr>
            <p:nvPr userDrawn="1"/>
          </p:nvSpPr>
          <p:spPr bwMode="auto">
            <a:xfrm>
              <a:off x="4572001" y="5824538"/>
              <a:ext cx="514350" cy="38100"/>
            </a:xfrm>
            <a:prstGeom prst="rect">
              <a:avLst/>
            </a:prstGeom>
            <a:solidFill>
              <a:srgbClr val="A2C61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" name="Rectangle 13"/>
            <p:cNvSpPr>
              <a:spLocks noChangeArrowheads="1"/>
            </p:cNvSpPr>
            <p:nvPr userDrawn="1"/>
          </p:nvSpPr>
          <p:spPr bwMode="auto">
            <a:xfrm>
              <a:off x="5086351" y="5824538"/>
              <a:ext cx="512763" cy="38100"/>
            </a:xfrm>
            <a:prstGeom prst="rect">
              <a:avLst/>
            </a:prstGeom>
            <a:solidFill>
              <a:srgbClr val="FFE5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" name="Rectangle 14"/>
            <p:cNvSpPr>
              <a:spLocks noChangeArrowheads="1"/>
            </p:cNvSpPr>
            <p:nvPr userDrawn="1"/>
          </p:nvSpPr>
          <p:spPr bwMode="auto">
            <a:xfrm>
              <a:off x="6113463" y="5824538"/>
              <a:ext cx="512763" cy="38100"/>
            </a:xfrm>
            <a:prstGeom prst="rect">
              <a:avLst/>
            </a:prstGeom>
            <a:solidFill>
              <a:srgbClr val="B008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" name="Rectangle 15"/>
            <p:cNvSpPr>
              <a:spLocks noChangeArrowheads="1"/>
            </p:cNvSpPr>
            <p:nvPr userDrawn="1"/>
          </p:nvSpPr>
          <p:spPr bwMode="auto">
            <a:xfrm>
              <a:off x="2522538" y="5824538"/>
              <a:ext cx="508000" cy="38100"/>
            </a:xfrm>
            <a:prstGeom prst="rect">
              <a:avLst/>
            </a:prstGeom>
            <a:solidFill>
              <a:srgbClr val="F7A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" name="Rectangle 16"/>
            <p:cNvSpPr>
              <a:spLocks noChangeArrowheads="1"/>
            </p:cNvSpPr>
            <p:nvPr userDrawn="1"/>
          </p:nvSpPr>
          <p:spPr bwMode="auto">
            <a:xfrm>
              <a:off x="7134226" y="5824538"/>
              <a:ext cx="514350" cy="38100"/>
            </a:xfrm>
            <a:prstGeom prst="rect">
              <a:avLst/>
            </a:prstGeom>
            <a:solidFill>
              <a:srgbClr val="C2595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" name="Rectangle 17"/>
            <p:cNvSpPr>
              <a:spLocks noChangeArrowheads="1"/>
            </p:cNvSpPr>
            <p:nvPr userDrawn="1"/>
          </p:nvSpPr>
          <p:spPr bwMode="auto">
            <a:xfrm>
              <a:off x="7648576" y="5824538"/>
              <a:ext cx="512763" cy="38100"/>
            </a:xfrm>
            <a:prstGeom prst="rect">
              <a:avLst/>
            </a:prstGeom>
            <a:solidFill>
              <a:srgbClr val="76B82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" name="Rectangle 18"/>
            <p:cNvSpPr>
              <a:spLocks noChangeArrowheads="1"/>
            </p:cNvSpPr>
            <p:nvPr userDrawn="1"/>
          </p:nvSpPr>
          <p:spPr bwMode="auto">
            <a:xfrm>
              <a:off x="8161338" y="5824538"/>
              <a:ext cx="514350" cy="38100"/>
            </a:xfrm>
            <a:prstGeom prst="rect">
              <a:avLst/>
            </a:prstGeom>
            <a:solidFill>
              <a:srgbClr val="FFE5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8" name="Rectangle 19"/>
            <p:cNvSpPr>
              <a:spLocks noChangeArrowheads="1"/>
            </p:cNvSpPr>
            <p:nvPr userDrawn="1"/>
          </p:nvSpPr>
          <p:spPr bwMode="auto">
            <a:xfrm>
              <a:off x="6626226" y="5824538"/>
              <a:ext cx="508000" cy="38100"/>
            </a:xfrm>
            <a:prstGeom prst="rect">
              <a:avLst/>
            </a:prstGeom>
            <a:solidFill>
              <a:srgbClr val="65308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9" name="Rectangle 20"/>
            <p:cNvSpPr>
              <a:spLocks noChangeArrowheads="1"/>
            </p:cNvSpPr>
            <p:nvPr userDrawn="1"/>
          </p:nvSpPr>
          <p:spPr bwMode="auto">
            <a:xfrm>
              <a:off x="5599113" y="5824538"/>
              <a:ext cx="514350" cy="38100"/>
            </a:xfrm>
            <a:prstGeom prst="rect">
              <a:avLst/>
            </a:prstGeom>
            <a:solidFill>
              <a:srgbClr val="0086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pic>
        <p:nvPicPr>
          <p:cNvPr id="3" name="Bild 2" descr="Yomonda_rgb_oC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2788875"/>
            <a:ext cx="5400000" cy="200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1520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myToys Group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C9DA-2EE4-4227-A642-5A6CE2420B2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624418" y="1412875"/>
            <a:ext cx="10943167" cy="4895850"/>
          </a:xfrm>
        </p:spPr>
        <p:txBody>
          <a:bodyPr/>
          <a:lstStyle>
            <a:lvl5pPr>
              <a:buClr>
                <a:srgbClr val="00846F"/>
              </a:buCl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7509607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24418" y="1413000"/>
            <a:ext cx="10943167" cy="276999"/>
          </a:xfrm>
        </p:spPr>
        <p:txBody>
          <a:bodyPr>
            <a:noAutofit/>
          </a:bodyPr>
          <a:lstStyle>
            <a:lvl1pPr algn="ctr">
              <a:defRPr sz="1800" b="1" u="sng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dirty="0"/>
              <a:t>Hier steht der Diagrammtitel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myToys Group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C9DA-2EE4-4227-A642-5A6CE2420B2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24946" y="5743579"/>
            <a:ext cx="10943167" cy="565146"/>
          </a:xfrm>
          <a:solidFill>
            <a:srgbClr val="00846F"/>
          </a:solidFill>
          <a:ln cap="sq">
            <a:noFill/>
            <a:miter lim="800000"/>
          </a:ln>
        </p:spPr>
        <p:txBody>
          <a:bodyPr lIns="108000" tIns="36000" rIns="108000" bIns="36000" anchor="ctr" anchorCtr="0">
            <a:noAutofit/>
          </a:bodyPr>
          <a:lstStyle>
            <a:lvl1pPr algn="ctr">
              <a:spcBef>
                <a:spcPts val="0"/>
              </a:spcBef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sp>
        <p:nvSpPr>
          <p:cNvPr id="10" name="Diagrammplatzhalter 7"/>
          <p:cNvSpPr>
            <a:spLocks noGrp="1"/>
          </p:cNvSpPr>
          <p:nvPr>
            <p:ph type="chart" sz="quarter" idx="16"/>
          </p:nvPr>
        </p:nvSpPr>
        <p:spPr>
          <a:xfrm>
            <a:off x="876300" y="1844675"/>
            <a:ext cx="10418233" cy="3792538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89060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52" userDrawn="1">
          <p15:clr>
            <a:srgbClr val="FBAE40"/>
          </p15:clr>
        </p15:guide>
        <p15:guide id="3" pos="7115" userDrawn="1">
          <p15:clr>
            <a:srgbClr val="FBAE40"/>
          </p15:clr>
        </p15:guide>
        <p15:guide id="4" orient="horz" pos="1162" userDrawn="1">
          <p15:clr>
            <a:srgbClr val="FBAE40"/>
          </p15:clr>
        </p15:guide>
        <p15:guide id="5" orient="horz" pos="3551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abellenplatzhalter 6"/>
          <p:cNvSpPr>
            <a:spLocks noGrp="1"/>
          </p:cNvSpPr>
          <p:nvPr>
            <p:ph type="tbl" sz="quarter" idx="17"/>
          </p:nvPr>
        </p:nvSpPr>
        <p:spPr>
          <a:xfrm>
            <a:off x="624418" y="1985554"/>
            <a:ext cx="10943167" cy="3651659"/>
          </a:xfrm>
        </p:spPr>
        <p:txBody>
          <a:bodyPr/>
          <a:lstStyle>
            <a:lvl1pPr algn="ctr">
              <a:defRPr sz="1400"/>
            </a:lvl1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24418" y="1413000"/>
            <a:ext cx="10943167" cy="276999"/>
          </a:xfrm>
        </p:spPr>
        <p:txBody>
          <a:bodyPr>
            <a:noAutofit/>
          </a:bodyPr>
          <a:lstStyle>
            <a:lvl1pPr algn="ctr">
              <a:defRPr sz="1800" b="1" u="sng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dirty="0"/>
              <a:t>Hier steht der Tabellentitel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myToys Group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C9DA-2EE4-4227-A642-5A6CE2420B2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24418" y="5743854"/>
            <a:ext cx="10943167" cy="565146"/>
          </a:xfrm>
          <a:solidFill>
            <a:srgbClr val="00846F"/>
          </a:solidFill>
          <a:ln cap="sq">
            <a:noFill/>
            <a:miter lim="800000"/>
          </a:ln>
        </p:spPr>
        <p:txBody>
          <a:bodyPr lIns="108000" tIns="36000" rIns="108000" bIns="36000" anchor="ctr" anchorCtr="0">
            <a:noAutofit/>
          </a:bodyPr>
          <a:lstStyle>
            <a:lvl1pPr algn="ctr">
              <a:spcBef>
                <a:spcPts val="0"/>
              </a:spcBef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sp>
        <p:nvSpPr>
          <p:cNvPr id="3" name="Textfeld 2"/>
          <p:cNvSpPr txBox="1"/>
          <p:nvPr userDrawn="1"/>
        </p:nvSpPr>
        <p:spPr>
          <a:xfrm>
            <a:off x="2269646" y="1187583"/>
            <a:ext cx="914400" cy="914400"/>
          </a:xfrm>
          <a:prstGeom prst="rect">
            <a:avLst/>
          </a:prstGeom>
        </p:spPr>
        <p:txBody>
          <a:bodyPr vert="horz" wrap="none" lIns="72000" tIns="36000" rIns="72000" bIns="36000" rtlCol="0">
            <a:noAutofit/>
          </a:bodyPr>
          <a:lstStyle/>
          <a:p>
            <a:pPr marL="180975" indent="-180975">
              <a:buClr>
                <a:schemeClr val="accent1"/>
              </a:buClr>
              <a:buFont typeface="Verdana" panose="020B0604030504040204" pitchFamily="34" charset="0"/>
              <a:buChar char="●"/>
            </a:pPr>
            <a:endParaRPr lang="de-DE" sz="1600" dirty="0" smtClean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11230634" y="1164067"/>
            <a:ext cx="914400" cy="914400"/>
          </a:xfrm>
          <a:prstGeom prst="rect">
            <a:avLst/>
          </a:prstGeom>
        </p:spPr>
        <p:txBody>
          <a:bodyPr vert="horz" wrap="none" lIns="72000" tIns="36000" rIns="72000" bIns="36000" rtlCol="0">
            <a:noAutofit/>
          </a:bodyPr>
          <a:lstStyle/>
          <a:p>
            <a:pPr marL="180975" indent="-180975">
              <a:buClr>
                <a:schemeClr val="accent1"/>
              </a:buClr>
              <a:buFont typeface="Verdana" panose="020B0604030504040204" pitchFamily="34" charset="0"/>
              <a:buChar char="●"/>
            </a:pPr>
            <a:endParaRPr lang="de-DE" sz="1600" dirty="0" smtClean="0"/>
          </a:p>
        </p:txBody>
      </p:sp>
    </p:spTree>
    <p:extLst>
      <p:ext uri="{BB962C8B-B14F-4D97-AF65-F5344CB8AC3E}">
        <p14:creationId xmlns:p14="http://schemas.microsoft.com/office/powerpoint/2010/main" val="8981974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52" userDrawn="1">
          <p15:clr>
            <a:srgbClr val="FBAE40"/>
          </p15:clr>
        </p15:guide>
        <p15:guide id="3" pos="7115" userDrawn="1">
          <p15:clr>
            <a:srgbClr val="FBAE40"/>
          </p15:clr>
        </p15:guide>
        <p15:guide id="4" orient="horz" pos="1162" userDrawn="1">
          <p15:clr>
            <a:srgbClr val="FBAE40"/>
          </p15:clr>
        </p15:guide>
        <p15:guide id="5" orient="horz" pos="3551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/>
          <p:nvPr userDrawn="1"/>
        </p:nvSpPr>
        <p:spPr>
          <a:xfrm>
            <a:off x="0" y="1044000"/>
            <a:ext cx="12192000" cy="5814000"/>
          </a:xfrm>
          <a:prstGeom prst="rect">
            <a:avLst/>
          </a:prstGeom>
          <a:solidFill>
            <a:schemeClr val="accent1">
              <a:alpha val="15000"/>
            </a:schemeClr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hteck 19"/>
          <p:cNvSpPr/>
          <p:nvPr userDrawn="1"/>
        </p:nvSpPr>
        <p:spPr>
          <a:xfrm>
            <a:off x="0" y="0"/>
            <a:ext cx="12192000" cy="1044000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myToys Group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C9DA-2EE4-4227-A642-5A6CE2420B24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28" name="Grafik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600" y="2783866"/>
            <a:ext cx="5118100" cy="1811086"/>
          </a:xfrm>
          <a:prstGeom prst="rect">
            <a:avLst/>
          </a:prstGeom>
        </p:spPr>
      </p:pic>
      <p:grpSp>
        <p:nvGrpSpPr>
          <p:cNvPr id="29" name="Gruppieren 28"/>
          <p:cNvGrpSpPr/>
          <p:nvPr userDrawn="1"/>
        </p:nvGrpSpPr>
        <p:grpSpPr>
          <a:xfrm>
            <a:off x="-600" y="1008000"/>
            <a:ext cx="12193200" cy="43200"/>
            <a:chOff x="468313" y="5824538"/>
            <a:chExt cx="8207375" cy="38100"/>
          </a:xfrm>
        </p:grpSpPr>
        <p:sp>
          <p:nvSpPr>
            <p:cNvPr id="30" name="Rectangle 5"/>
            <p:cNvSpPr>
              <a:spLocks noChangeArrowheads="1"/>
            </p:cNvSpPr>
            <p:nvPr userDrawn="1"/>
          </p:nvSpPr>
          <p:spPr bwMode="auto">
            <a:xfrm>
              <a:off x="468313" y="5824538"/>
              <a:ext cx="514350" cy="38100"/>
            </a:xfrm>
            <a:prstGeom prst="rect">
              <a:avLst/>
            </a:prstGeom>
            <a:solidFill>
              <a:srgbClr val="4D1D6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" name="Rectangle 6"/>
            <p:cNvSpPr>
              <a:spLocks noChangeArrowheads="1"/>
            </p:cNvSpPr>
            <p:nvPr userDrawn="1"/>
          </p:nvSpPr>
          <p:spPr bwMode="auto">
            <a:xfrm>
              <a:off x="982663" y="5824538"/>
              <a:ext cx="512763" cy="38100"/>
            </a:xfrm>
            <a:prstGeom prst="rect">
              <a:avLst/>
            </a:prstGeom>
            <a:solidFill>
              <a:srgbClr val="E5004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" name="Rectangle 7"/>
            <p:cNvSpPr>
              <a:spLocks noChangeArrowheads="1"/>
            </p:cNvSpPr>
            <p:nvPr userDrawn="1"/>
          </p:nvSpPr>
          <p:spPr bwMode="auto">
            <a:xfrm>
              <a:off x="1495426" y="5824538"/>
              <a:ext cx="514350" cy="38100"/>
            </a:xfrm>
            <a:prstGeom prst="rect">
              <a:avLst/>
            </a:prstGeom>
            <a:solidFill>
              <a:srgbClr val="80C8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" name="Rectangle 8"/>
            <p:cNvSpPr>
              <a:spLocks noChangeArrowheads="1"/>
            </p:cNvSpPr>
            <p:nvPr userDrawn="1"/>
          </p:nvSpPr>
          <p:spPr bwMode="auto">
            <a:xfrm>
              <a:off x="2009776" y="5824538"/>
              <a:ext cx="512763" cy="38100"/>
            </a:xfrm>
            <a:prstGeom prst="rect">
              <a:avLst/>
            </a:prstGeom>
            <a:solidFill>
              <a:srgbClr val="3934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" name="Rectangle 9"/>
            <p:cNvSpPr>
              <a:spLocks noChangeArrowheads="1"/>
            </p:cNvSpPr>
            <p:nvPr userDrawn="1"/>
          </p:nvSpPr>
          <p:spPr bwMode="auto">
            <a:xfrm>
              <a:off x="3030538" y="5824538"/>
              <a:ext cx="514350" cy="38100"/>
            </a:xfrm>
            <a:prstGeom prst="rect">
              <a:avLst/>
            </a:prstGeom>
            <a:solidFill>
              <a:srgbClr val="E8412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" name="Rectangle 10"/>
            <p:cNvSpPr>
              <a:spLocks noChangeArrowheads="1"/>
            </p:cNvSpPr>
            <p:nvPr userDrawn="1"/>
          </p:nvSpPr>
          <p:spPr bwMode="auto">
            <a:xfrm>
              <a:off x="3544888" y="5824538"/>
              <a:ext cx="512763" cy="38100"/>
            </a:xfrm>
            <a:prstGeom prst="rect">
              <a:avLst/>
            </a:prstGeom>
            <a:solidFill>
              <a:srgbClr val="5BC5F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" name="Rectangle 11"/>
            <p:cNvSpPr>
              <a:spLocks noChangeArrowheads="1"/>
            </p:cNvSpPr>
            <p:nvPr userDrawn="1"/>
          </p:nvSpPr>
          <p:spPr bwMode="auto">
            <a:xfrm>
              <a:off x="4057651" y="5824538"/>
              <a:ext cx="514350" cy="38100"/>
            </a:xfrm>
            <a:prstGeom prst="rect">
              <a:avLst/>
            </a:prstGeom>
            <a:solidFill>
              <a:srgbClr val="00376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" name="Rectangle 12"/>
            <p:cNvSpPr>
              <a:spLocks noChangeArrowheads="1"/>
            </p:cNvSpPr>
            <p:nvPr userDrawn="1"/>
          </p:nvSpPr>
          <p:spPr bwMode="auto">
            <a:xfrm>
              <a:off x="4572001" y="5824538"/>
              <a:ext cx="514350" cy="38100"/>
            </a:xfrm>
            <a:prstGeom prst="rect">
              <a:avLst/>
            </a:prstGeom>
            <a:solidFill>
              <a:srgbClr val="A2C61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" name="Rectangle 13"/>
            <p:cNvSpPr>
              <a:spLocks noChangeArrowheads="1"/>
            </p:cNvSpPr>
            <p:nvPr userDrawn="1"/>
          </p:nvSpPr>
          <p:spPr bwMode="auto">
            <a:xfrm>
              <a:off x="5086351" y="5824538"/>
              <a:ext cx="512763" cy="38100"/>
            </a:xfrm>
            <a:prstGeom prst="rect">
              <a:avLst/>
            </a:prstGeom>
            <a:solidFill>
              <a:srgbClr val="FFE5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" name="Rectangle 14"/>
            <p:cNvSpPr>
              <a:spLocks noChangeArrowheads="1"/>
            </p:cNvSpPr>
            <p:nvPr userDrawn="1"/>
          </p:nvSpPr>
          <p:spPr bwMode="auto">
            <a:xfrm>
              <a:off x="6113463" y="5824538"/>
              <a:ext cx="512763" cy="38100"/>
            </a:xfrm>
            <a:prstGeom prst="rect">
              <a:avLst/>
            </a:prstGeom>
            <a:solidFill>
              <a:srgbClr val="B008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" name="Rectangle 15"/>
            <p:cNvSpPr>
              <a:spLocks noChangeArrowheads="1"/>
            </p:cNvSpPr>
            <p:nvPr userDrawn="1"/>
          </p:nvSpPr>
          <p:spPr bwMode="auto">
            <a:xfrm>
              <a:off x="2522538" y="5824538"/>
              <a:ext cx="508000" cy="38100"/>
            </a:xfrm>
            <a:prstGeom prst="rect">
              <a:avLst/>
            </a:prstGeom>
            <a:solidFill>
              <a:srgbClr val="F7A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" name="Rectangle 16"/>
            <p:cNvSpPr>
              <a:spLocks noChangeArrowheads="1"/>
            </p:cNvSpPr>
            <p:nvPr userDrawn="1"/>
          </p:nvSpPr>
          <p:spPr bwMode="auto">
            <a:xfrm>
              <a:off x="7134226" y="5824538"/>
              <a:ext cx="514350" cy="38100"/>
            </a:xfrm>
            <a:prstGeom prst="rect">
              <a:avLst/>
            </a:prstGeom>
            <a:solidFill>
              <a:srgbClr val="C2595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" name="Rectangle 17"/>
            <p:cNvSpPr>
              <a:spLocks noChangeArrowheads="1"/>
            </p:cNvSpPr>
            <p:nvPr userDrawn="1"/>
          </p:nvSpPr>
          <p:spPr bwMode="auto">
            <a:xfrm>
              <a:off x="7648576" y="5824538"/>
              <a:ext cx="512763" cy="38100"/>
            </a:xfrm>
            <a:prstGeom prst="rect">
              <a:avLst/>
            </a:prstGeom>
            <a:solidFill>
              <a:srgbClr val="76B82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8" name="Rectangle 18"/>
            <p:cNvSpPr>
              <a:spLocks noChangeArrowheads="1"/>
            </p:cNvSpPr>
            <p:nvPr userDrawn="1"/>
          </p:nvSpPr>
          <p:spPr bwMode="auto">
            <a:xfrm>
              <a:off x="8161338" y="5824538"/>
              <a:ext cx="514350" cy="38100"/>
            </a:xfrm>
            <a:prstGeom prst="rect">
              <a:avLst/>
            </a:prstGeom>
            <a:solidFill>
              <a:srgbClr val="FFE5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9" name="Rectangle 19"/>
            <p:cNvSpPr>
              <a:spLocks noChangeArrowheads="1"/>
            </p:cNvSpPr>
            <p:nvPr userDrawn="1"/>
          </p:nvSpPr>
          <p:spPr bwMode="auto">
            <a:xfrm>
              <a:off x="6626226" y="5824538"/>
              <a:ext cx="508000" cy="38100"/>
            </a:xfrm>
            <a:prstGeom prst="rect">
              <a:avLst/>
            </a:prstGeom>
            <a:solidFill>
              <a:srgbClr val="65308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0" name="Rectangle 20"/>
            <p:cNvSpPr>
              <a:spLocks noChangeArrowheads="1"/>
            </p:cNvSpPr>
            <p:nvPr userDrawn="1"/>
          </p:nvSpPr>
          <p:spPr bwMode="auto">
            <a:xfrm>
              <a:off x="5599113" y="5824538"/>
              <a:ext cx="514350" cy="38100"/>
            </a:xfrm>
            <a:prstGeom prst="rect">
              <a:avLst/>
            </a:prstGeom>
            <a:solidFill>
              <a:srgbClr val="0086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2980582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myToys Group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C9DA-2EE4-4227-A642-5A6CE2420B2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624418" y="1412875"/>
            <a:ext cx="10943167" cy="489585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569002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38152" y="3040064"/>
            <a:ext cx="11129433" cy="473075"/>
          </a:xfr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23583" y="1412875"/>
            <a:ext cx="8830317" cy="4895850"/>
          </a:xfrm>
        </p:spPr>
        <p:txBody>
          <a:bodyPr/>
          <a:lstStyle>
            <a:lvl1pPr marL="361950" indent="-361950">
              <a:lnSpc>
                <a:spcPct val="150000"/>
              </a:lnSpc>
              <a:buClrTx/>
              <a:buFont typeface="+mj-lt"/>
              <a:buAutoNum type="arabicPeriod"/>
              <a:defRPr/>
            </a:lvl1pPr>
            <a:lvl2pPr marL="715963" indent="-363538">
              <a:lnSpc>
                <a:spcPct val="100000"/>
              </a:lnSpc>
              <a:spcBef>
                <a:spcPts val="200"/>
              </a:spcBef>
              <a:buClrTx/>
              <a:buFont typeface="+mj-lt"/>
              <a:buAutoNum type="alphaLcParenR"/>
              <a:defRPr/>
            </a:lvl2pPr>
            <a:lvl3pPr marL="808038" indent="-252413">
              <a:lnSpc>
                <a:spcPct val="150000"/>
              </a:lnSpc>
              <a:buFont typeface="+mj-lt"/>
              <a:buAutoNum type="arabicPeriod"/>
              <a:defRPr/>
            </a:lvl3pPr>
            <a:lvl4pPr marL="1073150" indent="-252413">
              <a:lnSpc>
                <a:spcPct val="150000"/>
              </a:lnSpc>
              <a:buFont typeface="+mj-lt"/>
              <a:buAutoNum type="arabicPeriod"/>
              <a:defRPr/>
            </a:lvl4pPr>
            <a:lvl5pPr marL="1344613" indent="-252413">
              <a:lnSpc>
                <a:spcPct val="150000"/>
              </a:lnSpc>
              <a:buFont typeface="+mj-lt"/>
              <a:buAutoNum type="arabicPeriod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myToys Group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C9DA-2EE4-4227-A642-5A6CE2420B2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5051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24418" y="1413000"/>
            <a:ext cx="10943167" cy="276999"/>
          </a:xfrm>
        </p:spPr>
        <p:txBody>
          <a:bodyPr>
            <a:noAutofit/>
          </a:bodyPr>
          <a:lstStyle>
            <a:lvl1pPr algn="ctr">
              <a:defRPr sz="1800" b="1" u="sng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Hier steht der Diagrammtitel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myToys Group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C9DA-2EE4-4227-A642-5A6CE2420B2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24418" y="5743854"/>
            <a:ext cx="10943167" cy="565146"/>
          </a:xfrm>
          <a:solidFill>
            <a:schemeClr val="accent1"/>
          </a:solidFill>
          <a:ln cap="sq">
            <a:noFill/>
            <a:miter lim="800000"/>
          </a:ln>
        </p:spPr>
        <p:txBody>
          <a:bodyPr lIns="108000" tIns="36000" rIns="108000" bIns="36000" anchor="ctr" anchorCtr="0">
            <a:noAutofit/>
          </a:bodyPr>
          <a:lstStyle>
            <a:lvl1pPr algn="ctr">
              <a:spcBef>
                <a:spcPts val="0"/>
              </a:spcBef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sp>
        <p:nvSpPr>
          <p:cNvPr id="10" name="Diagrammplatzhalter 7"/>
          <p:cNvSpPr>
            <a:spLocks noGrp="1"/>
          </p:cNvSpPr>
          <p:nvPr>
            <p:ph type="chart" sz="quarter" idx="16"/>
          </p:nvPr>
        </p:nvSpPr>
        <p:spPr>
          <a:xfrm>
            <a:off x="876300" y="1844675"/>
            <a:ext cx="10418233" cy="3792538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3740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552">
          <p15:clr>
            <a:srgbClr val="FBAE40"/>
          </p15:clr>
        </p15:guide>
        <p15:guide id="3" pos="7115">
          <p15:clr>
            <a:srgbClr val="FBAE40"/>
          </p15:clr>
        </p15:guide>
        <p15:guide id="4" orient="horz" pos="1162">
          <p15:clr>
            <a:srgbClr val="FBAE40"/>
          </p15:clr>
        </p15:guide>
        <p15:guide id="5" orient="horz" pos="355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abellenplatzhalter 6"/>
          <p:cNvSpPr>
            <a:spLocks noGrp="1"/>
          </p:cNvSpPr>
          <p:nvPr>
            <p:ph type="tbl" sz="quarter" idx="17"/>
          </p:nvPr>
        </p:nvSpPr>
        <p:spPr>
          <a:xfrm>
            <a:off x="624418" y="1985554"/>
            <a:ext cx="10943167" cy="3651659"/>
          </a:xfrm>
        </p:spPr>
        <p:txBody>
          <a:bodyPr/>
          <a:lstStyle>
            <a:lvl1pPr algn="ctr">
              <a:defRPr sz="1400"/>
            </a:lvl1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24418" y="1413000"/>
            <a:ext cx="10943167" cy="276999"/>
          </a:xfrm>
        </p:spPr>
        <p:txBody>
          <a:bodyPr>
            <a:noAutofit/>
          </a:bodyPr>
          <a:lstStyle>
            <a:lvl1pPr algn="ctr">
              <a:defRPr sz="1800" b="1" u="sng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Hier steht der Tabellentitel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myToys Group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C9DA-2EE4-4227-A642-5A6CE2420B2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24418" y="5743854"/>
            <a:ext cx="10943167" cy="565146"/>
          </a:xfrm>
          <a:solidFill>
            <a:srgbClr val="76B82A"/>
          </a:solidFill>
          <a:ln cap="sq">
            <a:noFill/>
            <a:miter lim="800000"/>
          </a:ln>
        </p:spPr>
        <p:txBody>
          <a:bodyPr lIns="108000" tIns="36000" rIns="108000" bIns="36000" anchor="ctr" anchorCtr="0">
            <a:noAutofit/>
          </a:bodyPr>
          <a:lstStyle>
            <a:lvl1pPr algn="ctr">
              <a:spcBef>
                <a:spcPts val="0"/>
              </a:spcBef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</p:spTree>
    <p:extLst>
      <p:ext uri="{BB962C8B-B14F-4D97-AF65-F5344CB8AC3E}">
        <p14:creationId xmlns:p14="http://schemas.microsoft.com/office/powerpoint/2010/main" val="27364205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" orient="horz" pos="1162">
          <p15:clr>
            <a:srgbClr val="FBAE40"/>
          </p15:clr>
        </p15:guide>
        <p15:guide id="5" orient="horz" pos="355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24418" y="1413000"/>
            <a:ext cx="10943167" cy="276999"/>
          </a:xfrm>
        </p:spPr>
        <p:txBody>
          <a:bodyPr>
            <a:noAutofit/>
          </a:bodyPr>
          <a:lstStyle>
            <a:lvl1pPr algn="ctr">
              <a:defRPr sz="1800" b="1" u="sng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Hier steht der Diagrammtitel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myToys Group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C9DA-2EE4-4227-A642-5A6CE2420B2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24418" y="5743854"/>
            <a:ext cx="10943167" cy="565146"/>
          </a:xfrm>
          <a:solidFill>
            <a:schemeClr val="accent1"/>
          </a:solidFill>
          <a:ln cap="sq">
            <a:noFill/>
            <a:miter lim="800000"/>
          </a:ln>
        </p:spPr>
        <p:txBody>
          <a:bodyPr lIns="108000" tIns="36000" rIns="108000" bIns="36000" anchor="ctr" anchorCtr="0">
            <a:noAutofit/>
          </a:bodyPr>
          <a:lstStyle>
            <a:lvl1pPr algn="ctr">
              <a:spcBef>
                <a:spcPts val="0"/>
              </a:spcBef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sp>
        <p:nvSpPr>
          <p:cNvPr id="10" name="Diagrammplatzhalter 7"/>
          <p:cNvSpPr>
            <a:spLocks noGrp="1"/>
          </p:cNvSpPr>
          <p:nvPr>
            <p:ph type="chart" sz="quarter" idx="16"/>
          </p:nvPr>
        </p:nvSpPr>
        <p:spPr>
          <a:xfrm>
            <a:off x="876300" y="1844675"/>
            <a:ext cx="10418233" cy="3792538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28287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52" userDrawn="1">
          <p15:clr>
            <a:srgbClr val="FBAE40"/>
          </p15:clr>
        </p15:guide>
        <p15:guide id="3" pos="7115" userDrawn="1">
          <p15:clr>
            <a:srgbClr val="FBAE40"/>
          </p15:clr>
        </p15:guide>
        <p15:guide id="4" orient="horz" pos="1162" userDrawn="1">
          <p15:clr>
            <a:srgbClr val="FBAE40"/>
          </p15:clr>
        </p15:guide>
        <p15:guide id="5" orient="horz" pos="355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abellenplatzhalter 6"/>
          <p:cNvSpPr>
            <a:spLocks noGrp="1"/>
          </p:cNvSpPr>
          <p:nvPr>
            <p:ph type="tbl" sz="quarter" idx="17"/>
          </p:nvPr>
        </p:nvSpPr>
        <p:spPr>
          <a:xfrm>
            <a:off x="623888" y="1985554"/>
            <a:ext cx="10943697" cy="3651659"/>
          </a:xfrm>
        </p:spPr>
        <p:txBody>
          <a:bodyPr/>
          <a:lstStyle>
            <a:lvl1pPr algn="ctr">
              <a:defRPr sz="1400"/>
            </a:lvl1pPr>
          </a:lstStyle>
          <a:p>
            <a:r>
              <a:rPr lang="en-US" smtClean="0"/>
              <a:t>Click icon to add table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23888" y="1413000"/>
            <a:ext cx="10943697" cy="276999"/>
          </a:xfrm>
        </p:spPr>
        <p:txBody>
          <a:bodyPr>
            <a:noAutofit/>
          </a:bodyPr>
          <a:lstStyle>
            <a:lvl1pPr algn="ctr">
              <a:defRPr sz="1800" b="1" u="sng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Hier steht der Tabellentitel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myToys Group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C9DA-2EE4-4227-A642-5A6CE2420B2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24418" y="5743854"/>
            <a:ext cx="10943167" cy="565146"/>
          </a:xfrm>
          <a:solidFill>
            <a:schemeClr val="accent1"/>
          </a:solidFill>
          <a:ln cap="sq">
            <a:noFill/>
            <a:miter lim="800000"/>
          </a:ln>
        </p:spPr>
        <p:txBody>
          <a:bodyPr lIns="108000" tIns="36000" rIns="108000" bIns="36000" anchor="ctr" anchorCtr="0">
            <a:noAutofit/>
          </a:bodyPr>
          <a:lstStyle>
            <a:lvl1pPr algn="ctr">
              <a:spcBef>
                <a:spcPts val="0"/>
              </a:spcBef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</p:spTree>
    <p:extLst>
      <p:ext uri="{BB962C8B-B14F-4D97-AF65-F5344CB8AC3E}">
        <p14:creationId xmlns:p14="http://schemas.microsoft.com/office/powerpoint/2010/main" val="29369513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52" userDrawn="1">
          <p15:clr>
            <a:srgbClr val="FBAE40"/>
          </p15:clr>
        </p15:guide>
        <p15:guide id="3" pos="7115" userDrawn="1">
          <p15:clr>
            <a:srgbClr val="FBAE40"/>
          </p15:clr>
        </p15:guide>
        <p15:guide id="4" orient="horz" pos="1162" userDrawn="1">
          <p15:clr>
            <a:srgbClr val="FBAE40"/>
          </p15:clr>
        </p15:guide>
        <p15:guide id="5" orient="horz" pos="3551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myToys Group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C9DA-2EE4-4227-A642-5A6CE2420B2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107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myToys Group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C9DA-2EE4-4227-A642-5A6CE2420B2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876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eck 30"/>
          <p:cNvSpPr/>
          <p:nvPr userDrawn="1"/>
        </p:nvSpPr>
        <p:spPr>
          <a:xfrm>
            <a:off x="1" y="1044000"/>
            <a:ext cx="12191999" cy="5814001"/>
          </a:xfrm>
          <a:prstGeom prst="rect">
            <a:avLst/>
          </a:prstGeom>
          <a:solidFill>
            <a:srgbClr val="500373">
              <a:alpha val="15000"/>
            </a:srgbClr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hteck 29"/>
          <p:cNvSpPr/>
          <p:nvPr userDrawn="1"/>
        </p:nvSpPr>
        <p:spPr>
          <a:xfrm>
            <a:off x="0" y="0"/>
            <a:ext cx="12192000" cy="1044000"/>
          </a:xfrm>
          <a:prstGeom prst="rect">
            <a:avLst/>
          </a:prstGeom>
          <a:solidFill>
            <a:srgbClr val="500373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myToys Group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C9DA-2EE4-4227-A642-5A6CE2420B24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32" name="Picture 4" descr="http://m.mirapodo.de/fit/img/ambelli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800" y="2940823"/>
            <a:ext cx="4978400" cy="122515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uppieren 18"/>
          <p:cNvGrpSpPr/>
          <p:nvPr userDrawn="1"/>
        </p:nvGrpSpPr>
        <p:grpSpPr>
          <a:xfrm>
            <a:off x="-600" y="1008000"/>
            <a:ext cx="12193200" cy="43200"/>
            <a:chOff x="468313" y="5824538"/>
            <a:chExt cx="8207375" cy="38100"/>
          </a:xfrm>
        </p:grpSpPr>
        <p:sp>
          <p:nvSpPr>
            <p:cNvPr id="20" name="Rectangle 5"/>
            <p:cNvSpPr>
              <a:spLocks noChangeArrowheads="1"/>
            </p:cNvSpPr>
            <p:nvPr userDrawn="1"/>
          </p:nvSpPr>
          <p:spPr bwMode="auto">
            <a:xfrm>
              <a:off x="468313" y="5824538"/>
              <a:ext cx="514350" cy="38100"/>
            </a:xfrm>
            <a:prstGeom prst="rect">
              <a:avLst/>
            </a:prstGeom>
            <a:solidFill>
              <a:srgbClr val="4D1D6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Rectangle 6"/>
            <p:cNvSpPr>
              <a:spLocks noChangeArrowheads="1"/>
            </p:cNvSpPr>
            <p:nvPr userDrawn="1"/>
          </p:nvSpPr>
          <p:spPr bwMode="auto">
            <a:xfrm>
              <a:off x="982663" y="5824538"/>
              <a:ext cx="512763" cy="38100"/>
            </a:xfrm>
            <a:prstGeom prst="rect">
              <a:avLst/>
            </a:prstGeom>
            <a:solidFill>
              <a:srgbClr val="E5004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Rectangle 7"/>
            <p:cNvSpPr>
              <a:spLocks noChangeArrowheads="1"/>
            </p:cNvSpPr>
            <p:nvPr userDrawn="1"/>
          </p:nvSpPr>
          <p:spPr bwMode="auto">
            <a:xfrm>
              <a:off x="1495426" y="5824538"/>
              <a:ext cx="514350" cy="38100"/>
            </a:xfrm>
            <a:prstGeom prst="rect">
              <a:avLst/>
            </a:prstGeom>
            <a:solidFill>
              <a:srgbClr val="80C8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Rectangle 8"/>
            <p:cNvSpPr>
              <a:spLocks noChangeArrowheads="1"/>
            </p:cNvSpPr>
            <p:nvPr userDrawn="1"/>
          </p:nvSpPr>
          <p:spPr bwMode="auto">
            <a:xfrm>
              <a:off x="2009776" y="5824538"/>
              <a:ext cx="512763" cy="38100"/>
            </a:xfrm>
            <a:prstGeom prst="rect">
              <a:avLst/>
            </a:prstGeom>
            <a:solidFill>
              <a:srgbClr val="3934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Rectangle 9"/>
            <p:cNvSpPr>
              <a:spLocks noChangeArrowheads="1"/>
            </p:cNvSpPr>
            <p:nvPr userDrawn="1"/>
          </p:nvSpPr>
          <p:spPr bwMode="auto">
            <a:xfrm>
              <a:off x="3030538" y="5824538"/>
              <a:ext cx="514350" cy="38100"/>
            </a:xfrm>
            <a:prstGeom prst="rect">
              <a:avLst/>
            </a:prstGeom>
            <a:solidFill>
              <a:srgbClr val="E8412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Rectangle 10"/>
            <p:cNvSpPr>
              <a:spLocks noChangeArrowheads="1"/>
            </p:cNvSpPr>
            <p:nvPr userDrawn="1"/>
          </p:nvSpPr>
          <p:spPr bwMode="auto">
            <a:xfrm>
              <a:off x="3544888" y="5824538"/>
              <a:ext cx="512763" cy="38100"/>
            </a:xfrm>
            <a:prstGeom prst="rect">
              <a:avLst/>
            </a:prstGeom>
            <a:solidFill>
              <a:srgbClr val="5BC5F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Rectangle 11"/>
            <p:cNvSpPr>
              <a:spLocks noChangeArrowheads="1"/>
            </p:cNvSpPr>
            <p:nvPr userDrawn="1"/>
          </p:nvSpPr>
          <p:spPr bwMode="auto">
            <a:xfrm>
              <a:off x="4057651" y="5824538"/>
              <a:ext cx="514350" cy="38100"/>
            </a:xfrm>
            <a:prstGeom prst="rect">
              <a:avLst/>
            </a:prstGeom>
            <a:solidFill>
              <a:srgbClr val="00376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Rectangle 12"/>
            <p:cNvSpPr>
              <a:spLocks noChangeArrowheads="1"/>
            </p:cNvSpPr>
            <p:nvPr userDrawn="1"/>
          </p:nvSpPr>
          <p:spPr bwMode="auto">
            <a:xfrm>
              <a:off x="4572001" y="5824538"/>
              <a:ext cx="514350" cy="38100"/>
            </a:xfrm>
            <a:prstGeom prst="rect">
              <a:avLst/>
            </a:prstGeom>
            <a:solidFill>
              <a:srgbClr val="A2C61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" name="Rectangle 13"/>
            <p:cNvSpPr>
              <a:spLocks noChangeArrowheads="1"/>
            </p:cNvSpPr>
            <p:nvPr userDrawn="1"/>
          </p:nvSpPr>
          <p:spPr bwMode="auto">
            <a:xfrm>
              <a:off x="5086351" y="5824538"/>
              <a:ext cx="512763" cy="38100"/>
            </a:xfrm>
            <a:prstGeom prst="rect">
              <a:avLst/>
            </a:prstGeom>
            <a:solidFill>
              <a:srgbClr val="FFE5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" name="Rectangle 14"/>
            <p:cNvSpPr>
              <a:spLocks noChangeArrowheads="1"/>
            </p:cNvSpPr>
            <p:nvPr userDrawn="1"/>
          </p:nvSpPr>
          <p:spPr bwMode="auto">
            <a:xfrm>
              <a:off x="6113463" y="5824538"/>
              <a:ext cx="512763" cy="38100"/>
            </a:xfrm>
            <a:prstGeom prst="rect">
              <a:avLst/>
            </a:prstGeom>
            <a:solidFill>
              <a:srgbClr val="B008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" name="Rectangle 15"/>
            <p:cNvSpPr>
              <a:spLocks noChangeArrowheads="1"/>
            </p:cNvSpPr>
            <p:nvPr userDrawn="1"/>
          </p:nvSpPr>
          <p:spPr bwMode="auto">
            <a:xfrm>
              <a:off x="2522538" y="5824538"/>
              <a:ext cx="508000" cy="38100"/>
            </a:xfrm>
            <a:prstGeom prst="rect">
              <a:avLst/>
            </a:prstGeom>
            <a:solidFill>
              <a:srgbClr val="F7A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" name="Rectangle 16"/>
            <p:cNvSpPr>
              <a:spLocks noChangeArrowheads="1"/>
            </p:cNvSpPr>
            <p:nvPr userDrawn="1"/>
          </p:nvSpPr>
          <p:spPr bwMode="auto">
            <a:xfrm>
              <a:off x="7134226" y="5824538"/>
              <a:ext cx="514350" cy="38100"/>
            </a:xfrm>
            <a:prstGeom prst="rect">
              <a:avLst/>
            </a:prstGeom>
            <a:solidFill>
              <a:srgbClr val="C2595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" name="Rectangle 17"/>
            <p:cNvSpPr>
              <a:spLocks noChangeArrowheads="1"/>
            </p:cNvSpPr>
            <p:nvPr userDrawn="1"/>
          </p:nvSpPr>
          <p:spPr bwMode="auto">
            <a:xfrm>
              <a:off x="7648576" y="5824538"/>
              <a:ext cx="512763" cy="38100"/>
            </a:xfrm>
            <a:prstGeom prst="rect">
              <a:avLst/>
            </a:prstGeom>
            <a:solidFill>
              <a:srgbClr val="76B82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" name="Rectangle 18"/>
            <p:cNvSpPr>
              <a:spLocks noChangeArrowheads="1"/>
            </p:cNvSpPr>
            <p:nvPr userDrawn="1"/>
          </p:nvSpPr>
          <p:spPr bwMode="auto">
            <a:xfrm>
              <a:off x="8161338" y="5824538"/>
              <a:ext cx="514350" cy="38100"/>
            </a:xfrm>
            <a:prstGeom prst="rect">
              <a:avLst/>
            </a:prstGeom>
            <a:solidFill>
              <a:srgbClr val="FFE5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" name="Rectangle 19"/>
            <p:cNvSpPr>
              <a:spLocks noChangeArrowheads="1"/>
            </p:cNvSpPr>
            <p:nvPr userDrawn="1"/>
          </p:nvSpPr>
          <p:spPr bwMode="auto">
            <a:xfrm>
              <a:off x="6626226" y="5824538"/>
              <a:ext cx="508000" cy="38100"/>
            </a:xfrm>
            <a:prstGeom prst="rect">
              <a:avLst/>
            </a:prstGeom>
            <a:solidFill>
              <a:srgbClr val="65308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" name="Rectangle 20"/>
            <p:cNvSpPr>
              <a:spLocks noChangeArrowheads="1"/>
            </p:cNvSpPr>
            <p:nvPr userDrawn="1"/>
          </p:nvSpPr>
          <p:spPr bwMode="auto">
            <a:xfrm>
              <a:off x="5599113" y="5824538"/>
              <a:ext cx="514350" cy="38100"/>
            </a:xfrm>
            <a:prstGeom prst="rect">
              <a:avLst/>
            </a:prstGeom>
            <a:solidFill>
              <a:srgbClr val="0086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962731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4416" y="165600"/>
            <a:ext cx="8976000" cy="893118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myToys Group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C9DA-2EE4-4227-A642-5A6CE2420B2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624418" y="1412875"/>
            <a:ext cx="10943167" cy="489585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172105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theme" Target="../theme/theme2.xml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theme" Target="../theme/theme3.xml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theme" Target="../theme/theme4.xml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5" Type="http://schemas.openxmlformats.org/officeDocument/2006/relationships/theme" Target="../theme/theme5.xml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theme" Target="../theme/theme6.xml"/><Relationship Id="rId6" Type="http://schemas.openxmlformats.org/officeDocument/2006/relationships/image" Target="../media/image13.emf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5" Type="http://schemas.openxmlformats.org/officeDocument/2006/relationships/theme" Target="../theme/theme7.xml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3583" y="165600"/>
            <a:ext cx="8544834" cy="89311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583" y="1412875"/>
            <a:ext cx="10944000" cy="48958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415" y="6484938"/>
            <a:ext cx="8976000" cy="3032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/>
              <a:t>myToys Group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696628" y="6484938"/>
            <a:ext cx="1870955" cy="3032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03CC9DA-2EE4-4227-A642-5A6CE2420B24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708" y="509691"/>
            <a:ext cx="2166675" cy="204826"/>
          </a:xfrm>
          <a:prstGeom prst="rect">
            <a:avLst/>
          </a:prstGeom>
        </p:spPr>
      </p:pic>
      <p:grpSp>
        <p:nvGrpSpPr>
          <p:cNvPr id="27" name="Gruppieren 26"/>
          <p:cNvGrpSpPr/>
          <p:nvPr userDrawn="1"/>
        </p:nvGrpSpPr>
        <p:grpSpPr>
          <a:xfrm>
            <a:off x="627800" y="1152000"/>
            <a:ext cx="10944000" cy="43200"/>
            <a:chOff x="468313" y="5824538"/>
            <a:chExt cx="8207375" cy="38100"/>
          </a:xfrm>
        </p:grpSpPr>
        <p:sp>
          <p:nvSpPr>
            <p:cNvPr id="28" name="Rectangle 5"/>
            <p:cNvSpPr>
              <a:spLocks noChangeArrowheads="1"/>
            </p:cNvSpPr>
            <p:nvPr userDrawn="1"/>
          </p:nvSpPr>
          <p:spPr bwMode="auto">
            <a:xfrm>
              <a:off x="468313" y="5824538"/>
              <a:ext cx="514350" cy="38100"/>
            </a:xfrm>
            <a:prstGeom prst="rect">
              <a:avLst/>
            </a:prstGeom>
            <a:solidFill>
              <a:srgbClr val="4D1D6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Rectangle 6"/>
            <p:cNvSpPr>
              <a:spLocks noChangeArrowheads="1"/>
            </p:cNvSpPr>
            <p:nvPr userDrawn="1"/>
          </p:nvSpPr>
          <p:spPr bwMode="auto">
            <a:xfrm>
              <a:off x="982663" y="5824538"/>
              <a:ext cx="512763" cy="38100"/>
            </a:xfrm>
            <a:prstGeom prst="rect">
              <a:avLst/>
            </a:prstGeom>
            <a:solidFill>
              <a:srgbClr val="E5004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" name="Rectangle 7"/>
            <p:cNvSpPr>
              <a:spLocks noChangeArrowheads="1"/>
            </p:cNvSpPr>
            <p:nvPr userDrawn="1"/>
          </p:nvSpPr>
          <p:spPr bwMode="auto">
            <a:xfrm>
              <a:off x="1495426" y="5824538"/>
              <a:ext cx="514350" cy="38100"/>
            </a:xfrm>
            <a:prstGeom prst="rect">
              <a:avLst/>
            </a:prstGeom>
            <a:solidFill>
              <a:srgbClr val="80C8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" name="Rectangle 8"/>
            <p:cNvSpPr>
              <a:spLocks noChangeArrowheads="1"/>
            </p:cNvSpPr>
            <p:nvPr userDrawn="1"/>
          </p:nvSpPr>
          <p:spPr bwMode="auto">
            <a:xfrm>
              <a:off x="2009776" y="5824538"/>
              <a:ext cx="512763" cy="38100"/>
            </a:xfrm>
            <a:prstGeom prst="rect">
              <a:avLst/>
            </a:prstGeom>
            <a:solidFill>
              <a:srgbClr val="3934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" name="Rectangle 9"/>
            <p:cNvSpPr>
              <a:spLocks noChangeArrowheads="1"/>
            </p:cNvSpPr>
            <p:nvPr userDrawn="1"/>
          </p:nvSpPr>
          <p:spPr bwMode="auto">
            <a:xfrm>
              <a:off x="3030538" y="5824538"/>
              <a:ext cx="514350" cy="38100"/>
            </a:xfrm>
            <a:prstGeom prst="rect">
              <a:avLst/>
            </a:prstGeom>
            <a:solidFill>
              <a:srgbClr val="E8412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3544888" y="5824538"/>
              <a:ext cx="512763" cy="38100"/>
            </a:xfrm>
            <a:prstGeom prst="rect">
              <a:avLst/>
            </a:prstGeom>
            <a:solidFill>
              <a:srgbClr val="5BC5F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" name="Rectangle 11"/>
            <p:cNvSpPr>
              <a:spLocks noChangeArrowheads="1"/>
            </p:cNvSpPr>
            <p:nvPr userDrawn="1"/>
          </p:nvSpPr>
          <p:spPr bwMode="auto">
            <a:xfrm>
              <a:off x="4057651" y="5824538"/>
              <a:ext cx="514350" cy="38100"/>
            </a:xfrm>
            <a:prstGeom prst="rect">
              <a:avLst/>
            </a:prstGeom>
            <a:solidFill>
              <a:srgbClr val="00376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" name="Rectangle 12"/>
            <p:cNvSpPr>
              <a:spLocks noChangeArrowheads="1"/>
            </p:cNvSpPr>
            <p:nvPr userDrawn="1"/>
          </p:nvSpPr>
          <p:spPr bwMode="auto">
            <a:xfrm>
              <a:off x="4572001" y="5824538"/>
              <a:ext cx="514350" cy="38100"/>
            </a:xfrm>
            <a:prstGeom prst="rect">
              <a:avLst/>
            </a:prstGeom>
            <a:solidFill>
              <a:srgbClr val="A2C61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" name="Rectangle 13"/>
            <p:cNvSpPr>
              <a:spLocks noChangeArrowheads="1"/>
            </p:cNvSpPr>
            <p:nvPr userDrawn="1"/>
          </p:nvSpPr>
          <p:spPr bwMode="auto">
            <a:xfrm>
              <a:off x="5086351" y="5824538"/>
              <a:ext cx="512763" cy="38100"/>
            </a:xfrm>
            <a:prstGeom prst="rect">
              <a:avLst/>
            </a:prstGeom>
            <a:solidFill>
              <a:srgbClr val="FFE5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" name="Rectangle 14"/>
            <p:cNvSpPr>
              <a:spLocks noChangeArrowheads="1"/>
            </p:cNvSpPr>
            <p:nvPr userDrawn="1"/>
          </p:nvSpPr>
          <p:spPr bwMode="auto">
            <a:xfrm>
              <a:off x="6113463" y="5824538"/>
              <a:ext cx="512763" cy="38100"/>
            </a:xfrm>
            <a:prstGeom prst="rect">
              <a:avLst/>
            </a:prstGeom>
            <a:solidFill>
              <a:srgbClr val="B008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" name="Rectangle 15"/>
            <p:cNvSpPr>
              <a:spLocks noChangeArrowheads="1"/>
            </p:cNvSpPr>
            <p:nvPr userDrawn="1"/>
          </p:nvSpPr>
          <p:spPr bwMode="auto">
            <a:xfrm>
              <a:off x="2522538" y="5824538"/>
              <a:ext cx="508000" cy="38100"/>
            </a:xfrm>
            <a:prstGeom prst="rect">
              <a:avLst/>
            </a:prstGeom>
            <a:solidFill>
              <a:srgbClr val="F7A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" name="Rectangle 16"/>
            <p:cNvSpPr>
              <a:spLocks noChangeArrowheads="1"/>
            </p:cNvSpPr>
            <p:nvPr userDrawn="1"/>
          </p:nvSpPr>
          <p:spPr bwMode="auto">
            <a:xfrm>
              <a:off x="7134226" y="5824538"/>
              <a:ext cx="514350" cy="38100"/>
            </a:xfrm>
            <a:prstGeom prst="rect">
              <a:avLst/>
            </a:prstGeom>
            <a:solidFill>
              <a:srgbClr val="C2595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" name="Rectangle 17"/>
            <p:cNvSpPr>
              <a:spLocks noChangeArrowheads="1"/>
            </p:cNvSpPr>
            <p:nvPr userDrawn="1"/>
          </p:nvSpPr>
          <p:spPr bwMode="auto">
            <a:xfrm>
              <a:off x="7648576" y="5824538"/>
              <a:ext cx="512763" cy="38100"/>
            </a:xfrm>
            <a:prstGeom prst="rect">
              <a:avLst/>
            </a:prstGeom>
            <a:solidFill>
              <a:srgbClr val="76B82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" name="Rectangle 18"/>
            <p:cNvSpPr>
              <a:spLocks noChangeArrowheads="1"/>
            </p:cNvSpPr>
            <p:nvPr userDrawn="1"/>
          </p:nvSpPr>
          <p:spPr bwMode="auto">
            <a:xfrm>
              <a:off x="8161338" y="5824538"/>
              <a:ext cx="514350" cy="38100"/>
            </a:xfrm>
            <a:prstGeom prst="rect">
              <a:avLst/>
            </a:prstGeom>
            <a:solidFill>
              <a:srgbClr val="FFE5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" name="Rectangle 19"/>
            <p:cNvSpPr>
              <a:spLocks noChangeArrowheads="1"/>
            </p:cNvSpPr>
            <p:nvPr userDrawn="1"/>
          </p:nvSpPr>
          <p:spPr bwMode="auto">
            <a:xfrm>
              <a:off x="6626226" y="5824538"/>
              <a:ext cx="508000" cy="38100"/>
            </a:xfrm>
            <a:prstGeom prst="rect">
              <a:avLst/>
            </a:prstGeom>
            <a:solidFill>
              <a:srgbClr val="65308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" name="Rectangle 20"/>
            <p:cNvSpPr>
              <a:spLocks noChangeArrowheads="1"/>
            </p:cNvSpPr>
            <p:nvPr userDrawn="1"/>
          </p:nvSpPr>
          <p:spPr bwMode="auto">
            <a:xfrm>
              <a:off x="5599113" y="5824538"/>
              <a:ext cx="514350" cy="38100"/>
            </a:xfrm>
            <a:prstGeom prst="rect">
              <a:avLst/>
            </a:prstGeom>
            <a:solidFill>
              <a:srgbClr val="0086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834018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706" r:id="rId2"/>
    <p:sldLayoutId id="2147483759" r:id="rId3"/>
    <p:sldLayoutId id="2147483734" r:id="rId4"/>
    <p:sldLayoutId id="2147483767" r:id="rId5"/>
    <p:sldLayoutId id="2147483707" r:id="rId6"/>
    <p:sldLayoutId id="2147483746" r:id="rId7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6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4500" indent="-266700" algn="l" defTabSz="914400" rtl="0" eaLnBrk="1" latinLnBrk="0" hangingPunct="1">
        <a:spcBef>
          <a:spcPts val="600"/>
        </a:spcBef>
        <a:buClr>
          <a:schemeClr val="accent1"/>
        </a:buClr>
        <a:buFont typeface="Verdana" panose="020B0604030504040204" pitchFamily="34" charset="0"/>
        <a:buChar char="●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17550" indent="-269875" algn="l" defTabSz="914400" rtl="0" eaLnBrk="1" latinLnBrk="0" hangingPunct="1">
        <a:spcBef>
          <a:spcPts val="600"/>
        </a:spcBef>
        <a:buClr>
          <a:schemeClr val="accent1"/>
        </a:buClr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96938" indent="-179388" algn="l" defTabSz="914400" rtl="0" eaLnBrk="1" latinLnBrk="0" hangingPunct="1"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76325" indent="-179388" algn="l" defTabSz="914400" rtl="0" eaLnBrk="1" latinLnBrk="0" hangingPunct="1"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4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749" userDrawn="1">
          <p15:clr>
            <a:srgbClr val="F26B43"/>
          </p15:clr>
        </p15:guide>
        <p15:guide id="4" pos="3931" userDrawn="1">
          <p15:clr>
            <a:srgbClr val="F26B43"/>
          </p15:clr>
        </p15:guide>
        <p15:guide id="5" pos="7287" userDrawn="1">
          <p15:clr>
            <a:srgbClr val="F26B43"/>
          </p15:clr>
        </p15:guide>
        <p15:guide id="8" orient="horz" pos="3974" userDrawn="1">
          <p15:clr>
            <a:srgbClr val="F26B43"/>
          </p15:clr>
        </p15:guide>
        <p15:guide id="10" pos="393" userDrawn="1">
          <p15:clr>
            <a:srgbClr val="F26B43"/>
          </p15:clr>
        </p15:guide>
        <p15:guide id="11" orient="horz" pos="89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4416" y="165600"/>
            <a:ext cx="8976000" cy="89311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4416" y="1412875"/>
            <a:ext cx="10943167" cy="48958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416" y="6484938"/>
            <a:ext cx="8976000" cy="3032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/>
              <a:t>myToys Group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683932" y="6484938"/>
            <a:ext cx="1883651" cy="3032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03CC9DA-2EE4-4227-A642-5A6CE2420B24}" type="slidenum">
              <a:rPr lang="de-DE" smtClean="0"/>
              <a:pPr/>
              <a:t>‹#›</a:t>
            </a:fld>
            <a:endParaRPr lang="de-DE"/>
          </a:p>
        </p:txBody>
      </p:sp>
      <p:cxnSp>
        <p:nvCxnSpPr>
          <p:cNvPr id="9" name="Gerader Verbinder 32"/>
          <p:cNvCxnSpPr/>
          <p:nvPr userDrawn="1"/>
        </p:nvCxnSpPr>
        <p:spPr>
          <a:xfrm>
            <a:off x="625394" y="1152000"/>
            <a:ext cx="10942191" cy="0"/>
          </a:xfrm>
          <a:prstGeom prst="line">
            <a:avLst/>
          </a:prstGeom>
          <a:ln w="44450" cap="flat">
            <a:solidFill>
              <a:srgbClr val="500373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" descr="C:\Users\tfleischer\Desktop\ambellis_thin_ohneClaim_RGB.png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9877425" y="380987"/>
            <a:ext cx="1713354" cy="4623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9186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770" r:id="rId2"/>
    <p:sldLayoutId id="2147483772" r:id="rId3"/>
    <p:sldLayoutId id="2147483773" r:id="rId4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baseline="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600"/>
        </a:spcBef>
        <a:buClr>
          <a:srgbClr val="500373"/>
        </a:buClr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269875" algn="l" defTabSz="914400" rtl="0" eaLnBrk="1" latinLnBrk="0" hangingPunct="1">
        <a:spcBef>
          <a:spcPts val="600"/>
        </a:spcBef>
        <a:buClr>
          <a:srgbClr val="500373"/>
        </a:buClr>
        <a:buFont typeface="Verdana" panose="020B0604030504040204" pitchFamily="34" charset="0"/>
        <a:buChar char="●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17550" indent="-273050" algn="l" defTabSz="914400" rtl="0" eaLnBrk="1" latinLnBrk="0" hangingPunct="1">
        <a:spcBef>
          <a:spcPts val="600"/>
        </a:spcBef>
        <a:buClr>
          <a:srgbClr val="500373"/>
        </a:buClr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96938" indent="-174625" algn="l" defTabSz="914400" rtl="0" eaLnBrk="1" latinLnBrk="0" hangingPunct="1">
        <a:spcBef>
          <a:spcPts val="600"/>
        </a:spcBef>
        <a:buClr>
          <a:srgbClr val="50037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76325" indent="-182563" algn="l" defTabSz="914400" rtl="0" eaLnBrk="1" latinLnBrk="0" hangingPunct="1">
        <a:spcBef>
          <a:spcPts val="600"/>
        </a:spcBef>
        <a:buClr>
          <a:srgbClr val="50037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4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749" userDrawn="1">
          <p15:clr>
            <a:srgbClr val="F26B43"/>
          </p15:clr>
        </p15:guide>
        <p15:guide id="4" pos="3931" userDrawn="1">
          <p15:clr>
            <a:srgbClr val="F26B43"/>
          </p15:clr>
        </p15:guide>
        <p15:guide id="5" pos="7287" userDrawn="1">
          <p15:clr>
            <a:srgbClr val="F26B43"/>
          </p15:clr>
        </p15:guide>
        <p15:guide id="8" orient="horz" pos="3974" userDrawn="1">
          <p15:clr>
            <a:srgbClr val="F26B43"/>
          </p15:clr>
        </p15:guide>
        <p15:guide id="10" pos="393" userDrawn="1">
          <p15:clr>
            <a:srgbClr val="F26B43"/>
          </p15:clr>
        </p15:guide>
        <p15:guide id="11" orient="horz" pos="89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ieren 26"/>
          <p:cNvGrpSpPr/>
          <p:nvPr userDrawn="1"/>
        </p:nvGrpSpPr>
        <p:grpSpPr>
          <a:xfrm>
            <a:off x="627800" y="1152000"/>
            <a:ext cx="10944000" cy="43200"/>
            <a:chOff x="468313" y="5824538"/>
            <a:chExt cx="8207375" cy="38100"/>
          </a:xfrm>
        </p:grpSpPr>
        <p:sp>
          <p:nvSpPr>
            <p:cNvPr id="28" name="Rectangle 5"/>
            <p:cNvSpPr>
              <a:spLocks noChangeArrowheads="1"/>
            </p:cNvSpPr>
            <p:nvPr userDrawn="1"/>
          </p:nvSpPr>
          <p:spPr bwMode="auto">
            <a:xfrm>
              <a:off x="468313" y="5824538"/>
              <a:ext cx="514350" cy="38100"/>
            </a:xfrm>
            <a:prstGeom prst="rect">
              <a:avLst/>
            </a:prstGeom>
            <a:solidFill>
              <a:srgbClr val="4D1D6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Rectangle 6"/>
            <p:cNvSpPr>
              <a:spLocks noChangeArrowheads="1"/>
            </p:cNvSpPr>
            <p:nvPr userDrawn="1"/>
          </p:nvSpPr>
          <p:spPr bwMode="auto">
            <a:xfrm>
              <a:off x="982663" y="5824538"/>
              <a:ext cx="512763" cy="38100"/>
            </a:xfrm>
            <a:prstGeom prst="rect">
              <a:avLst/>
            </a:prstGeom>
            <a:solidFill>
              <a:srgbClr val="E5004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" name="Rectangle 7"/>
            <p:cNvSpPr>
              <a:spLocks noChangeArrowheads="1"/>
            </p:cNvSpPr>
            <p:nvPr userDrawn="1"/>
          </p:nvSpPr>
          <p:spPr bwMode="auto">
            <a:xfrm>
              <a:off x="1495426" y="5824538"/>
              <a:ext cx="514350" cy="38100"/>
            </a:xfrm>
            <a:prstGeom prst="rect">
              <a:avLst/>
            </a:prstGeom>
            <a:solidFill>
              <a:srgbClr val="80C8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" name="Rectangle 8"/>
            <p:cNvSpPr>
              <a:spLocks noChangeArrowheads="1"/>
            </p:cNvSpPr>
            <p:nvPr userDrawn="1"/>
          </p:nvSpPr>
          <p:spPr bwMode="auto">
            <a:xfrm>
              <a:off x="2009776" y="5824538"/>
              <a:ext cx="512763" cy="38100"/>
            </a:xfrm>
            <a:prstGeom prst="rect">
              <a:avLst/>
            </a:prstGeom>
            <a:solidFill>
              <a:srgbClr val="3934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" name="Rectangle 9"/>
            <p:cNvSpPr>
              <a:spLocks noChangeArrowheads="1"/>
            </p:cNvSpPr>
            <p:nvPr userDrawn="1"/>
          </p:nvSpPr>
          <p:spPr bwMode="auto">
            <a:xfrm>
              <a:off x="3030538" y="5824538"/>
              <a:ext cx="514350" cy="38100"/>
            </a:xfrm>
            <a:prstGeom prst="rect">
              <a:avLst/>
            </a:prstGeom>
            <a:solidFill>
              <a:srgbClr val="E8412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3544888" y="5824538"/>
              <a:ext cx="512763" cy="38100"/>
            </a:xfrm>
            <a:prstGeom prst="rect">
              <a:avLst/>
            </a:prstGeom>
            <a:solidFill>
              <a:srgbClr val="5BC5F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" name="Rectangle 11"/>
            <p:cNvSpPr>
              <a:spLocks noChangeArrowheads="1"/>
            </p:cNvSpPr>
            <p:nvPr userDrawn="1"/>
          </p:nvSpPr>
          <p:spPr bwMode="auto">
            <a:xfrm>
              <a:off x="4057651" y="5824538"/>
              <a:ext cx="514350" cy="38100"/>
            </a:xfrm>
            <a:prstGeom prst="rect">
              <a:avLst/>
            </a:prstGeom>
            <a:solidFill>
              <a:srgbClr val="00376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" name="Rectangle 12"/>
            <p:cNvSpPr>
              <a:spLocks noChangeArrowheads="1"/>
            </p:cNvSpPr>
            <p:nvPr userDrawn="1"/>
          </p:nvSpPr>
          <p:spPr bwMode="auto">
            <a:xfrm>
              <a:off x="4572001" y="5824538"/>
              <a:ext cx="514350" cy="38100"/>
            </a:xfrm>
            <a:prstGeom prst="rect">
              <a:avLst/>
            </a:prstGeom>
            <a:solidFill>
              <a:srgbClr val="A2C61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" name="Rectangle 13"/>
            <p:cNvSpPr>
              <a:spLocks noChangeArrowheads="1"/>
            </p:cNvSpPr>
            <p:nvPr userDrawn="1"/>
          </p:nvSpPr>
          <p:spPr bwMode="auto">
            <a:xfrm>
              <a:off x="5086351" y="5824538"/>
              <a:ext cx="512763" cy="38100"/>
            </a:xfrm>
            <a:prstGeom prst="rect">
              <a:avLst/>
            </a:prstGeom>
            <a:solidFill>
              <a:srgbClr val="FFE5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" name="Rectangle 14"/>
            <p:cNvSpPr>
              <a:spLocks noChangeArrowheads="1"/>
            </p:cNvSpPr>
            <p:nvPr userDrawn="1"/>
          </p:nvSpPr>
          <p:spPr bwMode="auto">
            <a:xfrm>
              <a:off x="6113463" y="5824538"/>
              <a:ext cx="512763" cy="38100"/>
            </a:xfrm>
            <a:prstGeom prst="rect">
              <a:avLst/>
            </a:prstGeom>
            <a:solidFill>
              <a:srgbClr val="B008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" name="Rectangle 15"/>
            <p:cNvSpPr>
              <a:spLocks noChangeArrowheads="1"/>
            </p:cNvSpPr>
            <p:nvPr userDrawn="1"/>
          </p:nvSpPr>
          <p:spPr bwMode="auto">
            <a:xfrm>
              <a:off x="2522538" y="5824538"/>
              <a:ext cx="508000" cy="38100"/>
            </a:xfrm>
            <a:prstGeom prst="rect">
              <a:avLst/>
            </a:prstGeom>
            <a:solidFill>
              <a:srgbClr val="F7A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" name="Rectangle 16"/>
            <p:cNvSpPr>
              <a:spLocks noChangeArrowheads="1"/>
            </p:cNvSpPr>
            <p:nvPr userDrawn="1"/>
          </p:nvSpPr>
          <p:spPr bwMode="auto">
            <a:xfrm>
              <a:off x="7134226" y="5824538"/>
              <a:ext cx="514350" cy="38100"/>
            </a:xfrm>
            <a:prstGeom prst="rect">
              <a:avLst/>
            </a:prstGeom>
            <a:solidFill>
              <a:srgbClr val="C2595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" name="Rectangle 17"/>
            <p:cNvSpPr>
              <a:spLocks noChangeArrowheads="1"/>
            </p:cNvSpPr>
            <p:nvPr userDrawn="1"/>
          </p:nvSpPr>
          <p:spPr bwMode="auto">
            <a:xfrm>
              <a:off x="7648576" y="5824538"/>
              <a:ext cx="512763" cy="38100"/>
            </a:xfrm>
            <a:prstGeom prst="rect">
              <a:avLst/>
            </a:prstGeom>
            <a:solidFill>
              <a:srgbClr val="76B82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" name="Rectangle 18"/>
            <p:cNvSpPr>
              <a:spLocks noChangeArrowheads="1"/>
            </p:cNvSpPr>
            <p:nvPr userDrawn="1"/>
          </p:nvSpPr>
          <p:spPr bwMode="auto">
            <a:xfrm>
              <a:off x="8161338" y="5824538"/>
              <a:ext cx="514350" cy="38100"/>
            </a:xfrm>
            <a:prstGeom prst="rect">
              <a:avLst/>
            </a:prstGeom>
            <a:solidFill>
              <a:srgbClr val="FFE5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" name="Rectangle 19"/>
            <p:cNvSpPr>
              <a:spLocks noChangeArrowheads="1"/>
            </p:cNvSpPr>
            <p:nvPr userDrawn="1"/>
          </p:nvSpPr>
          <p:spPr bwMode="auto">
            <a:xfrm>
              <a:off x="6626226" y="5824538"/>
              <a:ext cx="508000" cy="38100"/>
            </a:xfrm>
            <a:prstGeom prst="rect">
              <a:avLst/>
            </a:prstGeom>
            <a:solidFill>
              <a:srgbClr val="65308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" name="Rectangle 20"/>
            <p:cNvSpPr>
              <a:spLocks noChangeArrowheads="1"/>
            </p:cNvSpPr>
            <p:nvPr userDrawn="1"/>
          </p:nvSpPr>
          <p:spPr bwMode="auto">
            <a:xfrm>
              <a:off x="5599113" y="5824538"/>
              <a:ext cx="514350" cy="38100"/>
            </a:xfrm>
            <a:prstGeom prst="rect">
              <a:avLst/>
            </a:prstGeom>
            <a:solidFill>
              <a:srgbClr val="0086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4417" y="165600"/>
            <a:ext cx="8976000" cy="89311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1412875"/>
            <a:ext cx="10943695" cy="48958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415" y="6484938"/>
            <a:ext cx="8976000" cy="3032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/>
              <a:t>myToys Group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696628" y="6484938"/>
            <a:ext cx="1870955" cy="3032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03CC9DA-2EE4-4227-A642-5A6CE2420B24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125" y="19041"/>
            <a:ext cx="876118" cy="98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23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776" r:id="rId2"/>
    <p:sldLayoutId id="2147483778" r:id="rId3"/>
    <p:sldLayoutId id="2147483779" r:id="rId4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6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269875" algn="l" defTabSz="914400" rtl="0" eaLnBrk="1" latinLnBrk="0" hangingPunct="1">
        <a:spcBef>
          <a:spcPts val="600"/>
        </a:spcBef>
        <a:buClr>
          <a:schemeClr val="accent1"/>
        </a:buClr>
        <a:buFont typeface="Verdana" panose="020B0604030504040204" pitchFamily="34" charset="0"/>
        <a:buChar char="●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17550" indent="-269875" algn="l" defTabSz="914400" rtl="0" eaLnBrk="1" latinLnBrk="0" hangingPunct="1">
        <a:spcBef>
          <a:spcPts val="600"/>
        </a:spcBef>
        <a:buClr>
          <a:schemeClr val="accent1"/>
        </a:buClr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96938" indent="-179388" algn="l" defTabSz="914400" rtl="0" eaLnBrk="1" latinLnBrk="0" hangingPunct="1"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76325" indent="-179388" algn="l" defTabSz="914400" rtl="0" eaLnBrk="1" latinLnBrk="0" hangingPunct="1"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tabLst>
          <a:tab pos="896938" algn="l"/>
        </a:tabLst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4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749" userDrawn="1">
          <p15:clr>
            <a:srgbClr val="F26B43"/>
          </p15:clr>
        </p15:guide>
        <p15:guide id="4" pos="3931" userDrawn="1">
          <p15:clr>
            <a:srgbClr val="F26B43"/>
          </p15:clr>
        </p15:guide>
        <p15:guide id="5" pos="7287" userDrawn="1">
          <p15:clr>
            <a:srgbClr val="F26B43"/>
          </p15:clr>
        </p15:guide>
        <p15:guide id="7" orient="horz" pos="3974" userDrawn="1">
          <p15:clr>
            <a:srgbClr val="F26B43"/>
          </p15:clr>
        </p15:guide>
        <p15:guide id="10" pos="393" userDrawn="1">
          <p15:clr>
            <a:srgbClr val="F26B43"/>
          </p15:clr>
        </p15:guide>
        <p15:guide id="11" orient="horz" pos="89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4415" y="165600"/>
            <a:ext cx="8976000" cy="89311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4415" y="1412875"/>
            <a:ext cx="10943168" cy="48958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415" y="6484938"/>
            <a:ext cx="8976000" cy="3032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/>
              <a:t>myToys Group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683932" y="6484938"/>
            <a:ext cx="1883651" cy="3032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03CC9DA-2EE4-4227-A642-5A6CE2420B24}" type="slidenum">
              <a:rPr lang="de-DE" smtClean="0"/>
              <a:pPr/>
              <a:t>‹#›</a:t>
            </a:fld>
            <a:endParaRPr lang="de-DE"/>
          </a:p>
        </p:txBody>
      </p:sp>
      <p:cxnSp>
        <p:nvCxnSpPr>
          <p:cNvPr id="33" name="Gerader Verbinder 32"/>
          <p:cNvCxnSpPr/>
          <p:nvPr userDrawn="1"/>
        </p:nvCxnSpPr>
        <p:spPr>
          <a:xfrm>
            <a:off x="625394" y="1152000"/>
            <a:ext cx="10942191" cy="0"/>
          </a:xfrm>
          <a:prstGeom prst="line">
            <a:avLst/>
          </a:prstGeom>
          <a:ln w="44450" cap="flat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420" y="452094"/>
            <a:ext cx="1734964" cy="32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61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788" r:id="rId2"/>
    <p:sldLayoutId id="2147483790" r:id="rId3"/>
    <p:sldLayoutId id="2147483791" r:id="rId4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6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269875" algn="l" defTabSz="914400" rtl="0" eaLnBrk="1" latinLnBrk="0" hangingPunct="1">
        <a:spcBef>
          <a:spcPts val="600"/>
        </a:spcBef>
        <a:buClr>
          <a:schemeClr val="accent1"/>
        </a:buClr>
        <a:buFont typeface="Verdana" panose="020B0604030504040204" pitchFamily="34" charset="0"/>
        <a:buChar char="●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17550" indent="-271463" algn="l" defTabSz="914400" rtl="0" eaLnBrk="1" latinLnBrk="0" hangingPunct="1">
        <a:spcBef>
          <a:spcPts val="600"/>
        </a:spcBef>
        <a:buClr>
          <a:schemeClr val="accent1"/>
        </a:buClr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96938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76325" indent="-180975" algn="l" defTabSz="914400" rtl="0" eaLnBrk="1" latinLnBrk="0" hangingPunct="1"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4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749" userDrawn="1">
          <p15:clr>
            <a:srgbClr val="F26B43"/>
          </p15:clr>
        </p15:guide>
        <p15:guide id="4" pos="3931" userDrawn="1">
          <p15:clr>
            <a:srgbClr val="F26B43"/>
          </p15:clr>
        </p15:guide>
        <p15:guide id="5" pos="7287" userDrawn="1">
          <p15:clr>
            <a:srgbClr val="F26B43"/>
          </p15:clr>
        </p15:guide>
        <p15:guide id="8" orient="horz" pos="3974" userDrawn="1">
          <p15:clr>
            <a:srgbClr val="F26B43"/>
          </p15:clr>
        </p15:guide>
        <p15:guide id="10" pos="393" userDrawn="1">
          <p15:clr>
            <a:srgbClr val="F26B43"/>
          </p15:clr>
        </p15:guide>
        <p15:guide id="11" orient="horz" pos="89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4416" y="166300"/>
            <a:ext cx="8976000" cy="89311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4415" y="1412875"/>
            <a:ext cx="10943168" cy="48958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415" y="6484938"/>
            <a:ext cx="8976000" cy="3032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/>
              <a:t>myToys Group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695543" y="6484938"/>
            <a:ext cx="1872040" cy="3032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03CC9DA-2EE4-4227-A642-5A6CE2420B24}" type="slidenum">
              <a:rPr lang="de-DE" smtClean="0"/>
              <a:pPr/>
              <a:t>‹#›</a:t>
            </a:fld>
            <a:endParaRPr lang="de-DE"/>
          </a:p>
        </p:txBody>
      </p:sp>
      <p:cxnSp>
        <p:nvCxnSpPr>
          <p:cNvPr id="33" name="Gerader Verbinder 32"/>
          <p:cNvCxnSpPr/>
          <p:nvPr userDrawn="1"/>
        </p:nvCxnSpPr>
        <p:spPr>
          <a:xfrm>
            <a:off x="625394" y="1152000"/>
            <a:ext cx="10942191" cy="0"/>
          </a:xfrm>
          <a:prstGeom prst="line">
            <a:avLst/>
          </a:prstGeom>
          <a:ln w="44450" cap="flat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/>
          <p:cNvPicPr preferRelativeResize="0"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858" y="356838"/>
            <a:ext cx="1502725" cy="51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665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794" r:id="rId2"/>
    <p:sldLayoutId id="2147483796" r:id="rId3"/>
    <p:sldLayoutId id="2147483797" r:id="rId4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6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269875" algn="l" defTabSz="914400" rtl="0" eaLnBrk="1" latinLnBrk="0" hangingPunct="1">
        <a:spcBef>
          <a:spcPts val="600"/>
        </a:spcBef>
        <a:buClr>
          <a:schemeClr val="accent2"/>
        </a:buClr>
        <a:buFont typeface="Verdana" panose="020B0604030504040204" pitchFamily="34" charset="0"/>
        <a:buChar char="●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17550" indent="-273050" algn="l" defTabSz="914400" rtl="0" eaLnBrk="1" latinLnBrk="0" hangingPunct="1">
        <a:spcBef>
          <a:spcPts val="600"/>
        </a:spcBef>
        <a:buClr>
          <a:schemeClr val="accent2"/>
        </a:buClr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96938" indent="-174625" algn="l" defTabSz="914400" rtl="0" eaLnBrk="1" latinLnBrk="0" hangingPunct="1">
        <a:spcBef>
          <a:spcPts val="6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76325" indent="-182563" algn="l" defTabSz="914400" rtl="0" eaLnBrk="1" latinLnBrk="0" hangingPunct="1">
        <a:spcBef>
          <a:spcPts val="6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4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749" userDrawn="1">
          <p15:clr>
            <a:srgbClr val="F26B43"/>
          </p15:clr>
        </p15:guide>
        <p15:guide id="4" pos="3931" userDrawn="1">
          <p15:clr>
            <a:srgbClr val="F26B43"/>
          </p15:clr>
        </p15:guide>
        <p15:guide id="5" pos="7287" userDrawn="1">
          <p15:clr>
            <a:srgbClr val="F26B43"/>
          </p15:clr>
        </p15:guide>
        <p15:guide id="8" orient="horz" pos="3974" userDrawn="1">
          <p15:clr>
            <a:srgbClr val="F26B43"/>
          </p15:clr>
        </p15:guide>
        <p15:guide id="10" pos="393" userDrawn="1">
          <p15:clr>
            <a:srgbClr val="F26B43"/>
          </p15:clr>
        </p15:guide>
        <p15:guide id="11" orient="horz" pos="890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4416" y="165600"/>
            <a:ext cx="8928000" cy="89311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4415" y="1412875"/>
            <a:ext cx="10943168" cy="48958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415" y="6484938"/>
            <a:ext cx="8976000" cy="3032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/>
              <a:t>myToys Group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683932" y="6484938"/>
            <a:ext cx="1883651" cy="3032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03CC9DA-2EE4-4227-A642-5A6CE2420B24}" type="slidenum">
              <a:rPr lang="de-DE" smtClean="0"/>
              <a:pPr/>
              <a:t>‹#›</a:t>
            </a:fld>
            <a:endParaRPr lang="de-DE"/>
          </a:p>
        </p:txBody>
      </p:sp>
      <p:cxnSp>
        <p:nvCxnSpPr>
          <p:cNvPr id="33" name="Gerader Verbinder 32"/>
          <p:cNvCxnSpPr/>
          <p:nvPr userDrawn="1"/>
        </p:nvCxnSpPr>
        <p:spPr>
          <a:xfrm>
            <a:off x="625394" y="1152000"/>
            <a:ext cx="10942191" cy="0"/>
          </a:xfrm>
          <a:prstGeom prst="line">
            <a:avLst/>
          </a:prstGeom>
          <a:ln w="44450" cap="flat">
            <a:solidFill>
              <a:srgbClr val="00846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Bild 7" descr="Yomonda_rgb_oC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79" y="333000"/>
            <a:ext cx="1742521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87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00" r:id="rId2"/>
    <p:sldLayoutId id="2147483802" r:id="rId3"/>
    <p:sldLayoutId id="2147483803" r:id="rId4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6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269875" algn="l" defTabSz="914400" rtl="0" eaLnBrk="1" latinLnBrk="0" hangingPunct="1">
        <a:spcBef>
          <a:spcPts val="600"/>
        </a:spcBef>
        <a:buClr>
          <a:schemeClr val="accent1"/>
        </a:buClr>
        <a:buFont typeface="Verdana" panose="020B0604030504040204" pitchFamily="34" charset="0"/>
        <a:buChar char="●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17550" indent="-273050" algn="l" defTabSz="914400" rtl="0" eaLnBrk="1" latinLnBrk="0" hangingPunct="1">
        <a:spcBef>
          <a:spcPts val="600"/>
        </a:spcBef>
        <a:buClr>
          <a:schemeClr val="accent1"/>
        </a:buClr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96938" indent="-174625" algn="l" defTabSz="914400" rtl="0" eaLnBrk="1" latinLnBrk="0" hangingPunct="1"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76325" indent="-182563" algn="l" defTabSz="914400" rtl="0" eaLnBrk="1" latinLnBrk="0" hangingPunct="1"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4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749" userDrawn="1">
          <p15:clr>
            <a:srgbClr val="F26B43"/>
          </p15:clr>
        </p15:guide>
        <p15:guide id="4" pos="3931" userDrawn="1">
          <p15:clr>
            <a:srgbClr val="F26B43"/>
          </p15:clr>
        </p15:guide>
        <p15:guide id="5" pos="7287" userDrawn="1">
          <p15:clr>
            <a:srgbClr val="F26B43"/>
          </p15:clr>
        </p15:guide>
        <p15:guide id="7" orient="horz" pos="3974" userDrawn="1">
          <p15:clr>
            <a:srgbClr val="F26B43"/>
          </p15:clr>
        </p15:guide>
        <p15:guide id="10" pos="393" userDrawn="1">
          <p15:clr>
            <a:srgbClr val="F26B43"/>
          </p15:clr>
        </p15:guide>
        <p15:guide id="11" orient="horz" pos="890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4416" y="165600"/>
            <a:ext cx="8928000" cy="89311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4415" y="1412875"/>
            <a:ext cx="10943168" cy="48958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415" y="6484938"/>
            <a:ext cx="8976000" cy="3032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/>
              <a:t>myToys Group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683932" y="6484938"/>
            <a:ext cx="1883651" cy="3032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03CC9DA-2EE4-4227-A642-5A6CE2420B24}" type="slidenum">
              <a:rPr lang="de-DE" smtClean="0"/>
              <a:pPr/>
              <a:t>‹#›</a:t>
            </a:fld>
            <a:endParaRPr lang="de-DE"/>
          </a:p>
        </p:txBody>
      </p:sp>
      <p:cxnSp>
        <p:nvCxnSpPr>
          <p:cNvPr id="33" name="Gerader Verbinder 32"/>
          <p:cNvCxnSpPr/>
          <p:nvPr userDrawn="1"/>
        </p:nvCxnSpPr>
        <p:spPr>
          <a:xfrm>
            <a:off x="625394" y="1152000"/>
            <a:ext cx="10942191" cy="0"/>
          </a:xfrm>
          <a:prstGeom prst="line">
            <a:avLst/>
          </a:prstGeom>
          <a:ln w="4445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324345"/>
            <a:ext cx="1585383" cy="56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753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08" r:id="rId2"/>
    <p:sldLayoutId id="2147483809" r:id="rId3"/>
    <p:sldLayoutId id="2147483810" r:id="rId4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6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269875" algn="l" defTabSz="914400" rtl="0" eaLnBrk="1" latinLnBrk="0" hangingPunct="1">
        <a:spcBef>
          <a:spcPts val="600"/>
        </a:spcBef>
        <a:buClr>
          <a:schemeClr val="accent1"/>
        </a:buClr>
        <a:buFont typeface="Verdana" panose="020B0604030504040204" pitchFamily="34" charset="0"/>
        <a:buChar char="●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17550" indent="-273050" algn="l" defTabSz="914400" rtl="0" eaLnBrk="1" latinLnBrk="0" hangingPunct="1">
        <a:spcBef>
          <a:spcPts val="600"/>
        </a:spcBef>
        <a:buClr>
          <a:schemeClr val="accent1"/>
        </a:buClr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96938" indent="-174625" algn="l" defTabSz="914400" rtl="0" eaLnBrk="1" latinLnBrk="0" hangingPunct="1"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76325" indent="-182563" algn="l" defTabSz="914400" rtl="0" eaLnBrk="1" latinLnBrk="0" hangingPunct="1"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432">
          <p15:clr>
            <a:srgbClr val="F26B43"/>
          </p15:clr>
        </p15:guide>
        <p15:guide id="2" pos="3840">
          <p15:clr>
            <a:srgbClr val="F26B43"/>
          </p15:clr>
        </p15:guide>
        <p15:guide id="3" pos="3749">
          <p15:clr>
            <a:srgbClr val="F26B43"/>
          </p15:clr>
        </p15:guide>
        <p15:guide id="4" pos="3931">
          <p15:clr>
            <a:srgbClr val="F26B43"/>
          </p15:clr>
        </p15:guide>
        <p15:guide id="5" pos="7287">
          <p15:clr>
            <a:srgbClr val="F26B43"/>
          </p15:clr>
        </p15:guide>
        <p15:guide id="7" orient="horz" pos="3974">
          <p15:clr>
            <a:srgbClr val="F26B43"/>
          </p15:clr>
        </p15:guide>
        <p15:guide id="10" pos="393">
          <p15:clr>
            <a:srgbClr val="F26B43"/>
          </p15:clr>
        </p15:guide>
        <p15:guide id="11" orient="horz" pos="8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Lambda Expression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2400" dirty="0" smtClean="0"/>
              <a:t>Mohammad Shalabi</a:t>
            </a:r>
            <a:endParaRPr lang="de-DE" sz="240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800" dirty="0"/>
              <a:t>Berlin</a:t>
            </a:r>
          </a:p>
          <a:p>
            <a:r>
              <a:rPr lang="de-DE" sz="1800" dirty="0"/>
              <a:t>Aktuelles Datum</a:t>
            </a:r>
          </a:p>
          <a:p>
            <a:r>
              <a:rPr lang="de-DE" sz="1800" dirty="0"/>
              <a:t>Anlass/Abteilung</a:t>
            </a:r>
          </a:p>
        </p:txBody>
      </p:sp>
    </p:spTree>
    <p:extLst>
      <p:ext uri="{BB962C8B-B14F-4D97-AF65-F5344CB8AC3E}">
        <p14:creationId xmlns:p14="http://schemas.microsoft.com/office/powerpoint/2010/main" val="248402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Consumers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myToys Group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C9DA-2EE4-4227-A642-5A6CE2420B24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6" name="Rectangle 5"/>
          <p:cNvSpPr/>
          <p:nvPr/>
        </p:nvSpPr>
        <p:spPr>
          <a:xfrm>
            <a:off x="645334" y="1196752"/>
            <a:ext cx="852308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Helvetica" charset="0"/>
              </a:rPr>
              <a:t>A </a:t>
            </a:r>
            <a:r>
              <a:rPr lang="en-US" dirty="0">
                <a:latin typeface="Helvetica" charset="0"/>
              </a:rPr>
              <a:t>consumer consumes an object, and </a:t>
            </a:r>
            <a:r>
              <a:rPr lang="en-US" dirty="0" smtClean="0">
                <a:latin typeface="Helvetica" charset="0"/>
              </a:rPr>
              <a:t>does not </a:t>
            </a:r>
            <a:r>
              <a:rPr lang="en-US" dirty="0">
                <a:latin typeface="Helvetica" charset="0"/>
              </a:rPr>
              <a:t>return </a:t>
            </a:r>
            <a:r>
              <a:rPr lang="en-US" dirty="0" smtClean="0">
                <a:latin typeface="Helvetica" charset="0"/>
              </a:rPr>
              <a:t>anything</a:t>
            </a:r>
          </a:p>
          <a:p>
            <a:endParaRPr lang="en-US" dirty="0">
              <a:effectLst/>
              <a:latin typeface="Helvetica" charset="0"/>
            </a:endParaRPr>
          </a:p>
          <a:p>
            <a:r>
              <a:rPr lang="en-US" dirty="0" smtClean="0"/>
              <a:t>Public interface Consumer&lt;T</a:t>
            </a:r>
            <a:r>
              <a:rPr lang="en-US" dirty="0"/>
              <a:t>&gt; {</a:t>
            </a:r>
          </a:p>
          <a:p>
            <a:r>
              <a:rPr lang="en-US" dirty="0" smtClean="0"/>
              <a:t>	</a:t>
            </a:r>
            <a:r>
              <a:rPr lang="en-US" b="1" dirty="0" smtClean="0"/>
              <a:t>void accept(T </a:t>
            </a:r>
            <a:r>
              <a:rPr lang="en-US" b="1" dirty="0"/>
              <a:t>t);</a:t>
            </a:r>
          </a:p>
          <a:p>
            <a:r>
              <a:rPr lang="en-US" dirty="0"/>
              <a:t>}</a:t>
            </a:r>
          </a:p>
          <a:p>
            <a:endParaRPr lang="en-US" dirty="0" smtClean="0">
              <a:effectLst/>
              <a:latin typeface="Helvetica" charset="0"/>
            </a:endParaRPr>
          </a:p>
          <a:p>
            <a:endParaRPr lang="en-US" dirty="0">
              <a:latin typeface="Helvetica" charset="0"/>
            </a:endParaRPr>
          </a:p>
          <a:p>
            <a:r>
              <a:rPr lang="en-US" dirty="0"/>
              <a:t>Consumer&lt;String&gt; printer= s </a:t>
            </a:r>
            <a:r>
              <a:rPr lang="en-US" dirty="0" smtClean="0"/>
              <a:t>-&gt;</a:t>
            </a:r>
            <a:r>
              <a:rPr lang="en-US" dirty="0" err="1" smtClean="0"/>
              <a:t>System.</a:t>
            </a:r>
            <a:r>
              <a:rPr lang="en-US" i="1" dirty="0" err="1" smtClean="0"/>
              <a:t>out</a:t>
            </a:r>
            <a:r>
              <a:rPr lang="en-US" dirty="0" err="1" smtClean="0"/>
              <a:t>.println</a:t>
            </a:r>
            <a:r>
              <a:rPr lang="en-US" dirty="0" smtClean="0"/>
              <a:t>(s);</a:t>
            </a:r>
          </a:p>
          <a:p>
            <a:endParaRPr lang="en-US" dirty="0"/>
          </a:p>
          <a:p>
            <a:r>
              <a:rPr lang="de-DE" b="1" dirty="0"/>
              <a:t>(T t) -&gt; </a:t>
            </a:r>
            <a:r>
              <a:rPr lang="de-DE" b="1" dirty="0" err="1"/>
              <a:t>void</a:t>
            </a:r>
            <a:endParaRPr lang="de-DE" b="1" dirty="0"/>
          </a:p>
          <a:p>
            <a:endParaRPr lang="en-US" dirty="0"/>
          </a:p>
          <a:p>
            <a:endParaRPr lang="en-US" dirty="0"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1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Supplier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myToys Group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C9DA-2EE4-4227-A642-5A6CE2420B24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 </a:t>
            </a:r>
            <a:r>
              <a:rPr lang="en-US" dirty="0"/>
              <a:t>supplier </a:t>
            </a:r>
            <a:r>
              <a:rPr lang="en-US" dirty="0" smtClean="0"/>
              <a:t>provides an </a:t>
            </a:r>
            <a:r>
              <a:rPr lang="en-US" dirty="0"/>
              <a:t>object, </a:t>
            </a:r>
            <a:r>
              <a:rPr lang="en-US" dirty="0" smtClean="0"/>
              <a:t>and takes </a:t>
            </a:r>
            <a:r>
              <a:rPr lang="en-US" dirty="0"/>
              <a:t>no </a:t>
            </a:r>
            <a:r>
              <a:rPr lang="en-US" dirty="0" smtClean="0"/>
              <a:t>parameter.</a:t>
            </a:r>
          </a:p>
          <a:p>
            <a:endParaRPr lang="en-US" dirty="0"/>
          </a:p>
          <a:p>
            <a:r>
              <a:rPr lang="en-US" dirty="0" smtClean="0"/>
              <a:t>Public	interface Supplier&lt;T</a:t>
            </a:r>
            <a:r>
              <a:rPr lang="en-US" dirty="0"/>
              <a:t>&gt; {</a:t>
            </a:r>
          </a:p>
          <a:p>
            <a:r>
              <a:rPr lang="en-US" dirty="0" smtClean="0"/>
              <a:t>	</a:t>
            </a:r>
            <a:r>
              <a:rPr lang="en-US" b="1" dirty="0" smtClean="0"/>
              <a:t>T </a:t>
            </a:r>
            <a:r>
              <a:rPr lang="en-US" b="1" dirty="0"/>
              <a:t>get();</a:t>
            </a:r>
          </a:p>
          <a:p>
            <a:r>
              <a:rPr lang="en-US" dirty="0"/>
              <a:t>}</a:t>
            </a:r>
          </a:p>
          <a:p>
            <a:endParaRPr lang="en-US" dirty="0" smtClean="0"/>
          </a:p>
          <a:p>
            <a:r>
              <a:rPr lang="en-US" dirty="0"/>
              <a:t>Supplier&lt;Person&gt; </a:t>
            </a:r>
            <a:r>
              <a:rPr lang="en-US" dirty="0" err="1"/>
              <a:t>personSupplier</a:t>
            </a:r>
            <a:r>
              <a:rPr lang="en-US" dirty="0"/>
              <a:t>= () -&gt; </a:t>
            </a:r>
            <a:r>
              <a:rPr lang="en-US" dirty="0" err="1"/>
              <a:t>newPerson</a:t>
            </a:r>
            <a:r>
              <a:rPr lang="en-US" dirty="0"/>
              <a:t>();</a:t>
            </a:r>
          </a:p>
          <a:p>
            <a:endParaRPr lang="en-US" dirty="0" smtClean="0"/>
          </a:p>
          <a:p>
            <a:r>
              <a:rPr lang="en-US" b="1" dirty="0" smtClean="0"/>
              <a:t>() -&gt; 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94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myToys Group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C9DA-2EE4-4227-A642-5A6CE2420B24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 function takes </a:t>
            </a:r>
            <a:r>
              <a:rPr lang="en-US" dirty="0"/>
              <a:t>an object an returns </a:t>
            </a:r>
            <a:r>
              <a:rPr lang="en-US" dirty="0" smtClean="0"/>
              <a:t>another object</a:t>
            </a:r>
          </a:p>
          <a:p>
            <a:endParaRPr lang="en-US" dirty="0"/>
          </a:p>
          <a:p>
            <a:r>
              <a:rPr lang="en-US" dirty="0" smtClean="0"/>
              <a:t>Public interface Function&lt;T</a:t>
            </a:r>
            <a:r>
              <a:rPr lang="en-US" dirty="0"/>
              <a:t>, R&gt; {</a:t>
            </a:r>
          </a:p>
          <a:p>
            <a:r>
              <a:rPr lang="en-US" dirty="0" smtClean="0"/>
              <a:t>	R </a:t>
            </a:r>
            <a:r>
              <a:rPr lang="en-US" dirty="0"/>
              <a:t>apply(T t);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/>
              <a:t>Function&lt;Person, Integer&gt; </a:t>
            </a:r>
            <a:r>
              <a:rPr lang="en-US" dirty="0" err="1"/>
              <a:t>ageMapper</a:t>
            </a:r>
            <a:r>
              <a:rPr lang="en-US" dirty="0"/>
              <a:t>= person -&gt; </a:t>
            </a:r>
            <a:r>
              <a:rPr lang="en-US" dirty="0" err="1"/>
              <a:t>person.getAge</a:t>
            </a:r>
            <a:r>
              <a:rPr lang="en-US" dirty="0" smtClean="0"/>
              <a:t>();</a:t>
            </a:r>
          </a:p>
          <a:p>
            <a:endParaRPr lang="en-US" dirty="0"/>
          </a:p>
          <a:p>
            <a:r>
              <a:rPr lang="en-US" dirty="0" smtClean="0"/>
              <a:t>(T) -&gt; 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20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Predicate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myToys Group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C9DA-2EE4-4227-A642-5A6CE2420B24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 </a:t>
            </a:r>
            <a:r>
              <a:rPr lang="en-US" dirty="0"/>
              <a:t>predicate takes an object an return a </a:t>
            </a:r>
            <a:r>
              <a:rPr lang="en-US" dirty="0" err="1"/>
              <a:t>boolean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Public interface Predicate&lt;T</a:t>
            </a:r>
            <a:r>
              <a:rPr lang="en-US" dirty="0"/>
              <a:t>&gt; {</a:t>
            </a:r>
          </a:p>
          <a:p>
            <a:r>
              <a:rPr lang="en-US" dirty="0" smtClean="0"/>
              <a:t>	Boolean test(T </a:t>
            </a:r>
            <a:r>
              <a:rPr lang="en-US" dirty="0"/>
              <a:t>t);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/>
              <a:t>Predicate&lt;Person&gt; ageGT20= person -&gt; </a:t>
            </a:r>
            <a:r>
              <a:rPr lang="en-US" dirty="0" err="1"/>
              <a:t>person.getAge</a:t>
            </a:r>
            <a:r>
              <a:rPr lang="en-US" dirty="0"/>
              <a:t>() &gt; 20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smtClean="0"/>
              <a:t>(T) -&gt; Boolean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62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myToys Group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C9DA-2EE4-4227-A642-5A6CE2420B24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We want to find if two objects are equal and have the ability to do OR and And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2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myToys Group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C9DA-2EE4-4227-A642-5A6CE2420B24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lambda</a:t>
            </a:r>
            <a:r>
              <a:rPr lang="de-DE" dirty="0" smtClean="0"/>
              <a:t> </a:t>
            </a:r>
            <a:r>
              <a:rPr lang="de-DE" dirty="0" err="1" smtClean="0"/>
              <a:t>expression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Functional</a:t>
            </a:r>
            <a:r>
              <a:rPr lang="de-DE" dirty="0" smtClean="0"/>
              <a:t> </a:t>
            </a:r>
            <a:r>
              <a:rPr lang="de-DE" dirty="0" err="1" smtClean="0"/>
              <a:t>Intefaces</a:t>
            </a:r>
            <a:endParaRPr lang="de-DE" dirty="0" smtClean="0"/>
          </a:p>
          <a:p>
            <a:r>
              <a:rPr lang="de-DE" dirty="0" err="1" smtClean="0"/>
              <a:t>Examples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505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myToys Group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C9DA-2EE4-4227-A642-5A6CE2420B24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They are function pointers.</a:t>
            </a:r>
          </a:p>
          <a:p>
            <a:r>
              <a:rPr lang="en-US" dirty="0" smtClean="0"/>
              <a:t>They replace any interface with single method.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0" y="2412928"/>
            <a:ext cx="7493000" cy="13589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23583" y="431021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Helvetica" charset="0"/>
              </a:rPr>
              <a:t>Syntax: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Helvetica" charset="0"/>
              </a:rPr>
              <a:t>(</a:t>
            </a:r>
            <a:r>
              <a:rPr lang="en-US" dirty="0">
                <a:latin typeface="Helvetica" charset="0"/>
              </a:rPr>
              <a:t>parameters) -&gt; expression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Helvetica" charset="0"/>
              </a:rPr>
              <a:t>(</a:t>
            </a:r>
            <a:r>
              <a:rPr lang="en-US" dirty="0">
                <a:latin typeface="Helvetica" charset="0"/>
              </a:rPr>
              <a:t>parameters) -&gt; { statements; }</a:t>
            </a:r>
            <a:endParaRPr lang="en-US" dirty="0"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71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myToys Group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C9DA-2EE4-4227-A642-5A6CE2420B24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2" y="1772816"/>
            <a:ext cx="6162104" cy="385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1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myToys Group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C9DA-2EE4-4227-A642-5A6CE2420B24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3886" y="1337592"/>
            <a:ext cx="10943697" cy="4895850"/>
          </a:xfrm>
        </p:spPr>
        <p:txBody>
          <a:bodyPr/>
          <a:lstStyle/>
          <a:p>
            <a:r>
              <a:rPr lang="en-US" b="1" dirty="0"/>
              <a:t>Interface </a:t>
            </a:r>
            <a:r>
              <a:rPr lang="de-DE" dirty="0" err="1"/>
              <a:t>IGreeting</a:t>
            </a:r>
            <a:endParaRPr lang="de-DE" dirty="0"/>
          </a:p>
          <a:p>
            <a:r>
              <a:rPr lang="de-DE" dirty="0"/>
              <a:t>{</a:t>
            </a:r>
          </a:p>
          <a:p>
            <a:r>
              <a:rPr lang="de-DE" dirty="0" smtClean="0"/>
              <a:t>	String </a:t>
            </a:r>
            <a:r>
              <a:rPr lang="de-DE" dirty="0" err="1"/>
              <a:t>sayHello</a:t>
            </a:r>
            <a:r>
              <a:rPr lang="de-DE" dirty="0"/>
              <a:t>(String </a:t>
            </a:r>
            <a:r>
              <a:rPr lang="de-DE" dirty="0" err="1"/>
              <a:t>to</a:t>
            </a:r>
            <a:r>
              <a:rPr lang="de-DE" dirty="0"/>
              <a:t>);</a:t>
            </a:r>
          </a:p>
          <a:p>
            <a:r>
              <a:rPr lang="de-DE" dirty="0" smtClean="0"/>
              <a:t>}</a:t>
            </a:r>
          </a:p>
          <a:p>
            <a:endParaRPr lang="de-DE" dirty="0" smtClean="0"/>
          </a:p>
          <a:p>
            <a:r>
              <a:rPr lang="en-US" b="1" dirty="0"/>
              <a:t>void </a:t>
            </a:r>
            <a:r>
              <a:rPr lang="de-DE" dirty="0" err="1"/>
              <a:t>sayHello</a:t>
            </a:r>
            <a:r>
              <a:rPr lang="de-DE" dirty="0"/>
              <a:t>(String </a:t>
            </a:r>
            <a:r>
              <a:rPr lang="de-DE" dirty="0" err="1"/>
              <a:t>to,IGreeting</a:t>
            </a:r>
            <a:r>
              <a:rPr lang="de-DE" dirty="0"/>
              <a:t> </a:t>
            </a:r>
            <a:r>
              <a:rPr lang="de-DE" dirty="0" err="1"/>
              <a:t>greeting</a:t>
            </a:r>
            <a:r>
              <a:rPr lang="de-DE" dirty="0" smtClean="0"/>
              <a:t>)</a:t>
            </a:r>
          </a:p>
          <a:p>
            <a:endParaRPr lang="de-DE" dirty="0" smtClean="0"/>
          </a:p>
          <a:p>
            <a:r>
              <a:rPr lang="de-DE" dirty="0" err="1" smtClean="0"/>
              <a:t>Too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call</a:t>
            </a:r>
            <a:r>
              <a:rPr lang="de-DE" dirty="0" smtClean="0"/>
              <a:t> </a:t>
            </a:r>
            <a:r>
              <a:rPr lang="de-DE" dirty="0" err="1" smtClean="0"/>
              <a:t>sayHello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:</a:t>
            </a:r>
          </a:p>
          <a:p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 smtClean="0"/>
              <a:t>sayHello</a:t>
            </a:r>
            <a:r>
              <a:rPr lang="de-DE" dirty="0" smtClean="0"/>
              <a:t>(</a:t>
            </a:r>
            <a:r>
              <a:rPr lang="de-DE" dirty="0" err="1" smtClean="0"/>
              <a:t>someTo</a:t>
            </a:r>
            <a:r>
              <a:rPr lang="de-DE" dirty="0" smtClean="0"/>
              <a:t>, </a:t>
            </a:r>
            <a:r>
              <a:rPr lang="de-DE" dirty="0"/>
              <a:t>(String </a:t>
            </a:r>
            <a:r>
              <a:rPr lang="de-DE" dirty="0" err="1"/>
              <a:t>to</a:t>
            </a:r>
            <a:r>
              <a:rPr lang="de-DE" dirty="0"/>
              <a:t>)-&gt;</a:t>
            </a:r>
            <a:r>
              <a:rPr lang="de-DE" b="1" dirty="0"/>
              <a:t>"</a:t>
            </a:r>
            <a:r>
              <a:rPr lang="de-DE" b="1" dirty="0" err="1"/>
              <a:t>Hello</a:t>
            </a:r>
            <a:r>
              <a:rPr lang="de-DE" b="1" dirty="0"/>
              <a:t>, "</a:t>
            </a:r>
            <a:r>
              <a:rPr lang="de-DE" dirty="0"/>
              <a:t>+</a:t>
            </a:r>
            <a:r>
              <a:rPr lang="de-DE" dirty="0" err="1" smtClean="0"/>
              <a:t>to</a:t>
            </a:r>
            <a:r>
              <a:rPr lang="de-DE" dirty="0" smtClean="0"/>
              <a:t>);</a:t>
            </a:r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 smtClean="0"/>
              <a:t>IGreeting</a:t>
            </a:r>
            <a:r>
              <a:rPr lang="de-DE" dirty="0" smtClean="0"/>
              <a:t> </a:t>
            </a:r>
            <a:r>
              <a:rPr lang="de-DE" dirty="0" err="1"/>
              <a:t>greeting</a:t>
            </a:r>
            <a:r>
              <a:rPr lang="de-DE" dirty="0"/>
              <a:t>=(String </a:t>
            </a:r>
            <a:r>
              <a:rPr lang="de-DE" dirty="0" err="1"/>
              <a:t>to</a:t>
            </a:r>
            <a:r>
              <a:rPr lang="de-DE" dirty="0"/>
              <a:t>)-&gt;</a:t>
            </a:r>
            <a:r>
              <a:rPr lang="de-DE" b="1" dirty="0"/>
              <a:t>"</a:t>
            </a:r>
            <a:r>
              <a:rPr lang="de-DE" b="1" dirty="0" err="1"/>
              <a:t>Greeting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"</a:t>
            </a:r>
            <a:r>
              <a:rPr lang="de-DE" dirty="0"/>
              <a:t>+</a:t>
            </a:r>
            <a:r>
              <a:rPr lang="de-DE" dirty="0" err="1" smtClean="0"/>
              <a:t>to</a:t>
            </a:r>
            <a:r>
              <a:rPr lang="de-DE" dirty="0" smtClean="0"/>
              <a:t>;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</a:t>
            </a:r>
            <a:r>
              <a:rPr lang="en-US" i="1" dirty="0" err="1" smtClean="0"/>
              <a:t>sayHello</a:t>
            </a:r>
            <a:r>
              <a:rPr lang="de-DE" dirty="0"/>
              <a:t>(</a:t>
            </a:r>
            <a:r>
              <a:rPr lang="de-DE" b="1" dirty="0"/>
              <a:t>"</a:t>
            </a:r>
            <a:r>
              <a:rPr lang="de-DE" b="1" dirty="0" err="1"/>
              <a:t>shalabi</a:t>
            </a:r>
            <a:r>
              <a:rPr lang="de-DE" b="1" dirty="0"/>
              <a:t>"</a:t>
            </a:r>
            <a:r>
              <a:rPr lang="de-DE" dirty="0"/>
              <a:t>, </a:t>
            </a:r>
            <a:r>
              <a:rPr lang="de-DE" dirty="0" err="1"/>
              <a:t>greeting</a:t>
            </a:r>
            <a:r>
              <a:rPr lang="de-DE" dirty="0"/>
              <a:t>);</a:t>
            </a:r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2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myToys Group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C9DA-2EE4-4227-A642-5A6CE2420B24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774" y="1317597"/>
            <a:ext cx="10943697" cy="4895850"/>
          </a:xfrm>
        </p:spPr>
        <p:txBody>
          <a:bodyPr/>
          <a:lstStyle/>
          <a:p>
            <a:r>
              <a:rPr lang="en-US" b="1" dirty="0"/>
              <a:t>public interface </a:t>
            </a:r>
            <a:r>
              <a:rPr lang="en-US" dirty="0"/>
              <a:t>Comparator&lt;</a:t>
            </a:r>
            <a:r>
              <a:rPr lang="en-US" dirty="0"/>
              <a:t>T</a:t>
            </a:r>
            <a:r>
              <a:rPr lang="en-US" dirty="0"/>
              <a:t>&gt; </a:t>
            </a:r>
            <a:r>
              <a:rPr lang="en-US" dirty="0" smtClean="0"/>
              <a:t>{</a:t>
            </a:r>
          </a:p>
          <a:p>
            <a:r>
              <a:rPr lang="en-US" b="1" dirty="0" smtClean="0"/>
              <a:t>	</a:t>
            </a:r>
            <a:r>
              <a:rPr lang="en-US" b="1" dirty="0" err="1" smtClean="0"/>
              <a:t>int</a:t>
            </a:r>
            <a:r>
              <a:rPr lang="en-US" b="1" dirty="0" smtClean="0"/>
              <a:t> compare(String </a:t>
            </a:r>
            <a:r>
              <a:rPr lang="en-US" b="1" dirty="0"/>
              <a:t>s1, String s2</a:t>
            </a:r>
            <a:r>
              <a:rPr lang="en-US" b="1" dirty="0" smtClean="0"/>
              <a:t>);</a:t>
            </a:r>
            <a:endParaRPr lang="en-US" dirty="0" smtClean="0"/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/>
              <a:t>Comparator&lt;String&gt; comparator</a:t>
            </a:r>
            <a:r>
              <a:rPr lang="en-US" dirty="0" smtClean="0"/>
              <a:t>= </a:t>
            </a:r>
          </a:p>
          <a:p>
            <a:r>
              <a:rPr lang="en-US" dirty="0"/>
              <a:t>	</a:t>
            </a:r>
            <a:r>
              <a:rPr lang="en-US" dirty="0" smtClean="0"/>
              <a:t>(</a:t>
            </a:r>
            <a:r>
              <a:rPr lang="en-US" dirty="0"/>
              <a:t>String s1, String s2</a:t>
            </a:r>
            <a:r>
              <a:rPr lang="en-US" dirty="0" smtClean="0"/>
              <a:t>)-&gt;</a:t>
            </a:r>
            <a:r>
              <a:rPr lang="en-US" dirty="0" err="1" smtClean="0"/>
              <a:t>Integer.</a:t>
            </a:r>
            <a:r>
              <a:rPr lang="en-US" i="1" dirty="0" err="1" smtClean="0"/>
              <a:t>compare</a:t>
            </a:r>
            <a:r>
              <a:rPr lang="en-US" dirty="0" smtClean="0"/>
              <a:t>(s1.length</a:t>
            </a:r>
            <a:r>
              <a:rPr lang="en-US" dirty="0"/>
              <a:t>(), s2.length());</a:t>
            </a:r>
          </a:p>
          <a:p>
            <a:endParaRPr lang="en-US" dirty="0" smtClean="0"/>
          </a:p>
          <a:p>
            <a:r>
              <a:rPr lang="en-US" dirty="0"/>
              <a:t>Comparator&lt;String&gt; comparator= </a:t>
            </a:r>
          </a:p>
          <a:p>
            <a:r>
              <a:rPr lang="en-US" dirty="0"/>
              <a:t>	</a:t>
            </a:r>
            <a:r>
              <a:rPr lang="en-US" dirty="0" smtClean="0"/>
              <a:t>(s1</a:t>
            </a:r>
            <a:r>
              <a:rPr lang="en-US" dirty="0"/>
              <a:t>, </a:t>
            </a:r>
            <a:r>
              <a:rPr lang="en-US" dirty="0" smtClean="0"/>
              <a:t>s2</a:t>
            </a:r>
            <a:r>
              <a:rPr lang="en-US" dirty="0"/>
              <a:t>)-&gt;</a:t>
            </a:r>
            <a:r>
              <a:rPr lang="en-US" dirty="0" err="1"/>
              <a:t>Integer.</a:t>
            </a:r>
            <a:r>
              <a:rPr lang="en-US" i="1" dirty="0" err="1"/>
              <a:t>compare</a:t>
            </a:r>
            <a:r>
              <a:rPr lang="en-US" dirty="0"/>
              <a:t>(s1.length(), s2.length());</a:t>
            </a:r>
          </a:p>
          <a:p>
            <a:endParaRPr lang="en-US" dirty="0" smtClean="0"/>
          </a:p>
          <a:p>
            <a:r>
              <a:rPr lang="en-US" dirty="0"/>
              <a:t>(String s1, String s2)-&gt; {</a:t>
            </a:r>
          </a:p>
          <a:p>
            <a:pPr marL="450850" lvl="2" indent="0">
              <a:buNone/>
            </a:pPr>
            <a:r>
              <a:rPr lang="en-US" dirty="0" err="1"/>
              <a:t>System.</a:t>
            </a:r>
            <a:r>
              <a:rPr lang="en-US" i="1" dirty="0" err="1"/>
              <a:t>out</a:t>
            </a:r>
            <a:r>
              <a:rPr lang="en-US" dirty="0" err="1"/>
              <a:t>.println</a:t>
            </a:r>
            <a:r>
              <a:rPr lang="en-US" dirty="0"/>
              <a:t>("I am comparing strings");</a:t>
            </a:r>
          </a:p>
          <a:p>
            <a:pPr marL="450850" lvl="2" indent="0">
              <a:buNone/>
            </a:pPr>
            <a:r>
              <a:rPr lang="en-US" dirty="0" err="1"/>
              <a:t>returnInteger.</a:t>
            </a:r>
            <a:r>
              <a:rPr lang="en-US" i="1" dirty="0" err="1"/>
              <a:t>compare</a:t>
            </a:r>
            <a:r>
              <a:rPr lang="en-US" dirty="0"/>
              <a:t>(s1.length(), s2.length());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6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References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myToys Group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C9DA-2EE4-4227-A642-5A6CE2420B24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2049" name="Picture 1" descr="tatic method &#10;Instance method, unspecified instance &#10;Instance method, specified i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340768"/>
            <a:ext cx="11820525" cy="46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54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references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myToys Group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C9DA-2EE4-4227-A642-5A6CE2420B24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Interface Factory {</a:t>
            </a:r>
          </a:p>
          <a:p>
            <a:r>
              <a:rPr lang="de-DE" dirty="0" smtClean="0"/>
              <a:t>	</a:t>
            </a:r>
            <a:r>
              <a:rPr lang="de-DE" dirty="0" err="1" smtClean="0"/>
              <a:t>Employee</a:t>
            </a:r>
            <a:r>
              <a:rPr lang="de-DE" dirty="0" smtClean="0"/>
              <a:t> </a:t>
            </a:r>
            <a:r>
              <a:rPr lang="de-DE" dirty="0" err="1"/>
              <a:t>create</a:t>
            </a:r>
            <a:r>
              <a:rPr lang="de-DE" dirty="0"/>
              <a:t>();</a:t>
            </a:r>
          </a:p>
          <a:p>
            <a:r>
              <a:rPr lang="de-DE" dirty="0"/>
              <a:t>}</a:t>
            </a:r>
          </a:p>
          <a:p>
            <a:r>
              <a:rPr lang="de-DE" dirty="0"/>
              <a:t>Factory </a:t>
            </a:r>
            <a:r>
              <a:rPr lang="de-DE" dirty="0" err="1"/>
              <a:t>factory</a:t>
            </a:r>
            <a:r>
              <a:rPr lang="de-DE" dirty="0"/>
              <a:t> = </a:t>
            </a:r>
            <a:r>
              <a:rPr lang="de-DE" dirty="0" err="1"/>
              <a:t>Employee</a:t>
            </a:r>
            <a:r>
              <a:rPr lang="de-DE" dirty="0"/>
              <a:t>::</a:t>
            </a:r>
            <a:r>
              <a:rPr lang="de-DE" dirty="0" err="1"/>
              <a:t>new</a:t>
            </a:r>
            <a:r>
              <a:rPr lang="de-DE" dirty="0"/>
              <a:t>;</a:t>
            </a:r>
          </a:p>
          <a:p>
            <a:r>
              <a:rPr lang="de-DE" dirty="0"/>
              <a:t> </a:t>
            </a:r>
            <a:r>
              <a:rPr lang="de-DE" dirty="0" smtClean="0"/>
              <a:t>() -&gt;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Employee</a:t>
            </a:r>
            <a:r>
              <a:rPr lang="de-DE" dirty="0" smtClean="0"/>
              <a:t>();</a:t>
            </a:r>
            <a:endParaRPr lang="de-DE" dirty="0"/>
          </a:p>
          <a:p>
            <a:endParaRPr lang="en-US" dirty="0" smtClean="0"/>
          </a:p>
          <a:p>
            <a:endParaRPr lang="en-US" dirty="0"/>
          </a:p>
          <a:p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reference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arguments</a:t>
            </a:r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14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Interfaces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myToys Group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C9DA-2EE4-4227-A642-5A6CE2420B24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Single method interface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FunctionalInterface</a:t>
            </a:r>
            <a:r>
              <a:rPr lang="en-US" dirty="0" smtClean="0"/>
              <a:t> this is just for compilation to force the single method need.</a:t>
            </a:r>
          </a:p>
          <a:p>
            <a:endParaRPr lang="en-US" dirty="0"/>
          </a:p>
          <a:p>
            <a:r>
              <a:rPr lang="en-US" dirty="0" smtClean="0"/>
              <a:t>It can have any number of default methods.</a:t>
            </a:r>
          </a:p>
          <a:p>
            <a:r>
              <a:rPr lang="en-US" dirty="0"/>
              <a:t>It can have any number of </a:t>
            </a:r>
            <a:r>
              <a:rPr lang="en-US" dirty="0" smtClean="0"/>
              <a:t>static methods.</a:t>
            </a:r>
          </a:p>
          <a:p>
            <a:r>
              <a:rPr lang="en-US" dirty="0" smtClean="0"/>
              <a:t>It can implement any function from Object class.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They are defined in the </a:t>
            </a:r>
            <a:r>
              <a:rPr lang="en-US" dirty="0" err="1" smtClean="0"/>
              <a:t>packge</a:t>
            </a:r>
            <a:r>
              <a:rPr lang="en-US" dirty="0" smtClean="0"/>
              <a:t> </a:t>
            </a:r>
            <a:r>
              <a:rPr lang="de-DE" b="1" dirty="0" err="1"/>
              <a:t>java.util.function</a:t>
            </a:r>
            <a:r>
              <a:rPr lang="de-DE" b="1" dirty="0" smtClean="0"/>
              <a:t>.</a:t>
            </a:r>
            <a:endParaRPr lang="de-DE" b="1" dirty="0"/>
          </a:p>
          <a:p>
            <a:r>
              <a:rPr lang="en-US" dirty="0" smtClean="0"/>
              <a:t>Four </a:t>
            </a:r>
            <a:r>
              <a:rPr lang="en-US" dirty="0"/>
              <a:t>categories: 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Consumers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Supplier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Functions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Predicates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0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4892879efac25f9bcccc278a4814d6892ae5d24"/>
</p:tagLst>
</file>

<file path=ppt/theme/theme1.xml><?xml version="1.0" encoding="utf-8"?>
<a:theme xmlns:a="http://schemas.openxmlformats.org/drawingml/2006/main" name="myToys Group">
  <a:themeElements>
    <a:clrScheme name="mT-Group-01">
      <a:dk1>
        <a:sysClr val="windowText" lastClr="000000"/>
      </a:dk1>
      <a:lt1>
        <a:sysClr val="window" lastClr="FFFFFF"/>
      </a:lt1>
      <a:dk2>
        <a:srgbClr val="00B8DE"/>
      </a:dk2>
      <a:lt2>
        <a:srgbClr val="E71E1A"/>
      </a:lt2>
      <a:accent1>
        <a:srgbClr val="032F5C"/>
      </a:accent1>
      <a:accent2>
        <a:srgbClr val="FFD800"/>
      </a:accent2>
      <a:accent3>
        <a:srgbClr val="A5082D"/>
      </a:accent3>
      <a:accent4>
        <a:srgbClr val="953F7C"/>
      </a:accent4>
      <a:accent5>
        <a:srgbClr val="C1585C"/>
      </a:accent5>
      <a:accent6>
        <a:srgbClr val="309886"/>
      </a:accent6>
      <a:hlink>
        <a:srgbClr val="E71E1A"/>
      </a:hlink>
      <a:folHlink>
        <a:srgbClr val="00B8DE"/>
      </a:folHlink>
    </a:clrScheme>
    <a:fontScheme name="myToy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9050" cap="sq">
          <a:noFill/>
          <a:miter lim="800000"/>
        </a:ln>
      </a:spPr>
      <a:bodyPr rot="0" spcFirstLastPara="0" vertOverflow="overflow" horzOverflow="overflow" vert="horz" wrap="square" lIns="72000" tIns="36000" rIns="72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defRPr sz="1600" dirty="0" smtClean="0">
            <a:solidFill>
              <a:schemeClr val="bg1"/>
            </a:solidFill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  <a:tailEnd type="none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/>
      <a:bodyPr vert="horz" wrap="square" lIns="72000" tIns="36000" rIns="72000" bIns="36000" rtlCol="0">
        <a:noAutofit/>
      </a:bodyPr>
      <a:lstStyle>
        <a:defPPr>
          <a:buClr>
            <a:schemeClr val="accent1"/>
          </a:buClr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OYSGROUP_Unternehmenspraesentation_Master_16zu9_2017" id="{9189D0F0-9913-F84A-867B-853FA61A6A1A}" vid="{13934D71-A00F-0147-8059-1A7B071D5309}"/>
    </a:ext>
  </a:extLst>
</a:theme>
</file>

<file path=ppt/theme/theme2.xml><?xml version="1.0" encoding="utf-8"?>
<a:theme xmlns:a="http://schemas.openxmlformats.org/drawingml/2006/main" name="ambellis">
  <a:themeElements>
    <a:clrScheme name="ambellis-01">
      <a:dk1>
        <a:sysClr val="windowText" lastClr="000000"/>
      </a:dk1>
      <a:lt1>
        <a:sysClr val="window" lastClr="FFFFFF"/>
      </a:lt1>
      <a:dk2>
        <a:srgbClr val="800080"/>
      </a:dk2>
      <a:lt2>
        <a:srgbClr val="E71E1A"/>
      </a:lt2>
      <a:accent1>
        <a:srgbClr val="953F7C"/>
      </a:accent1>
      <a:accent2>
        <a:srgbClr val="A0A5A9"/>
      </a:accent2>
      <a:accent3>
        <a:srgbClr val="404040"/>
      </a:accent3>
      <a:accent4>
        <a:srgbClr val="D5B2CB"/>
      </a:accent4>
      <a:accent5>
        <a:srgbClr val="93C0E8"/>
      </a:accent5>
      <a:accent6>
        <a:srgbClr val="205E95"/>
      </a:accent6>
      <a:hlink>
        <a:srgbClr val="E71E1A"/>
      </a:hlink>
      <a:folHlink>
        <a:srgbClr val="6C006C"/>
      </a:folHlink>
    </a:clrScheme>
    <a:fontScheme name="myToy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sq">
          <a:noFill/>
          <a:miter lim="800000"/>
        </a:ln>
      </a:spPr>
      <a:bodyPr rot="0" spcFirstLastPara="0" vertOverflow="overflow" horzOverflow="overflow" vert="horz" wrap="square" lIns="72000" tIns="36000" rIns="72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marL="0">
          <a:defRPr sz="1600" dirty="0" err="1" smtClean="0">
            <a:solidFill>
              <a:schemeClr val="bg1"/>
            </a:solidFill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  <a:tailEnd type="none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/>
      <a:bodyPr vert="horz" wrap="square" lIns="72000" tIns="36000" rIns="72000" bIns="36000" rtlCol="0">
        <a:noAutofit/>
      </a:bodyPr>
      <a:lstStyle>
        <a:defPPr marL="180975" indent="-180975">
          <a:buClr>
            <a:schemeClr val="accent1"/>
          </a:buClr>
          <a:buFont typeface="Verdana" panose="020B0604030504040204" pitchFamily="34" charset="0"/>
          <a:buChar char="●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OYSGROUP_Unternehmenspraesentation_Master_16zu9_2017" id="{9189D0F0-9913-F84A-867B-853FA61A6A1A}" vid="{5A48FE86-F05D-404C-B616-CE030159683C}"/>
    </a:ext>
  </a:extLst>
</a:theme>
</file>

<file path=ppt/theme/theme3.xml><?xml version="1.0" encoding="utf-8"?>
<a:theme xmlns:a="http://schemas.openxmlformats.org/drawingml/2006/main" name="KombiShopping">
  <a:themeElements>
    <a:clrScheme name="Kombishopping-01">
      <a:dk1>
        <a:sysClr val="windowText" lastClr="000000"/>
      </a:dk1>
      <a:lt1>
        <a:sysClr val="window" lastClr="FFFFFF"/>
      </a:lt1>
      <a:dk2>
        <a:srgbClr val="F1ECE8"/>
      </a:dk2>
      <a:lt2>
        <a:srgbClr val="E71E1A"/>
      </a:lt2>
      <a:accent1>
        <a:srgbClr val="00B8DE"/>
      </a:accent1>
      <a:accent2>
        <a:srgbClr val="032F5C"/>
      </a:accent2>
      <a:accent3>
        <a:srgbClr val="7A7A7A"/>
      </a:accent3>
      <a:accent4>
        <a:srgbClr val="006F85"/>
      </a:accent4>
      <a:accent5>
        <a:srgbClr val="FAAD00"/>
      </a:accent5>
      <a:accent6>
        <a:srgbClr val="B2D434"/>
      </a:accent6>
      <a:hlink>
        <a:srgbClr val="FAAD00"/>
      </a:hlink>
      <a:folHlink>
        <a:srgbClr val="E71E1A"/>
      </a:folHlink>
    </a:clrScheme>
    <a:fontScheme name="myToy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sq">
          <a:noFill/>
          <a:miter lim="800000"/>
        </a:ln>
      </a:spPr>
      <a:bodyPr rot="0" spcFirstLastPara="0" vertOverflow="overflow" horzOverflow="overflow" vert="horz" wrap="square" lIns="72000" tIns="36000" rIns="72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marL="0">
          <a:defRPr sz="1600" dirty="0" err="1" smtClean="0">
            <a:solidFill>
              <a:schemeClr val="bg1"/>
            </a:solidFill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  <a:tailEnd type="none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/>
      <a:bodyPr vert="horz" wrap="square" lIns="72000" tIns="36000" rIns="72000" bIns="36000" rtlCol="0">
        <a:noAutofit/>
      </a:bodyPr>
      <a:lstStyle>
        <a:defPPr marL="180975" indent="-180975">
          <a:buClr>
            <a:schemeClr val="accent1"/>
          </a:buClr>
          <a:buFont typeface="Verdana" panose="020B0604030504040204" pitchFamily="34" charset="0"/>
          <a:buChar char="●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OYSGROUP_Unternehmenspraesentation_Master_16zu9_2017" id="{9189D0F0-9913-F84A-867B-853FA61A6A1A}" vid="{CE280A4C-0AD7-064F-87CF-D9735F6806ED}"/>
    </a:ext>
  </a:extLst>
</a:theme>
</file>

<file path=ppt/theme/theme4.xml><?xml version="1.0" encoding="utf-8"?>
<a:theme xmlns:a="http://schemas.openxmlformats.org/drawingml/2006/main" name="mirapodo">
  <a:themeElements>
    <a:clrScheme name="mirapodo-01">
      <a:dk1>
        <a:sysClr val="windowText" lastClr="000000"/>
      </a:dk1>
      <a:lt1>
        <a:sysClr val="window" lastClr="FFFFFF"/>
      </a:lt1>
      <a:dk2>
        <a:srgbClr val="89AC08"/>
      </a:dk2>
      <a:lt2>
        <a:srgbClr val="E71E1A"/>
      </a:lt2>
      <a:accent1>
        <a:srgbClr val="A5082D"/>
      </a:accent1>
      <a:accent2>
        <a:srgbClr val="323246"/>
      </a:accent2>
      <a:accent3>
        <a:srgbClr val="ADADB5"/>
      </a:accent3>
      <a:accent4>
        <a:srgbClr val="F6AA81"/>
      </a:accent4>
      <a:accent5>
        <a:srgbClr val="51392C"/>
      </a:accent5>
      <a:accent6>
        <a:srgbClr val="ABD9D6"/>
      </a:accent6>
      <a:hlink>
        <a:srgbClr val="89AC08"/>
      </a:hlink>
      <a:folHlink>
        <a:srgbClr val="E71E1A"/>
      </a:folHlink>
    </a:clrScheme>
    <a:fontScheme name="myToy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sq">
          <a:noFill/>
          <a:miter lim="800000"/>
        </a:ln>
      </a:spPr>
      <a:bodyPr rot="0" spcFirstLastPara="0" vertOverflow="overflow" horzOverflow="overflow" vert="horz" wrap="square" lIns="72000" tIns="36000" rIns="72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marL="0">
          <a:defRPr sz="1600" dirty="0" err="1" smtClean="0">
            <a:solidFill>
              <a:schemeClr val="bg1"/>
            </a:solidFill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  <a:tailEnd type="none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/>
      <a:bodyPr vert="horz" wrap="square" lIns="72000" tIns="36000" rIns="72000" bIns="36000" rtlCol="0">
        <a:noAutofit/>
      </a:bodyPr>
      <a:lstStyle>
        <a:defPPr marL="180975" indent="-180975">
          <a:buClr>
            <a:schemeClr val="accent1"/>
          </a:buClr>
          <a:buFont typeface="Verdana" panose="020B0604030504040204" pitchFamily="34" charset="0"/>
          <a:buChar char="●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OYSGROUP_Unternehmenspraesentation_Master_16zu9_2017" id="{9189D0F0-9913-F84A-867B-853FA61A6A1A}" vid="{CA83897E-84E5-2740-B7FA-563247483BC3}"/>
    </a:ext>
  </a:extLst>
</a:theme>
</file>

<file path=ppt/theme/theme5.xml><?xml version="1.0" encoding="utf-8"?>
<a:theme xmlns:a="http://schemas.openxmlformats.org/drawingml/2006/main" name="myToys">
  <a:themeElements>
    <a:clrScheme name="myToys-01">
      <a:dk1>
        <a:sysClr val="windowText" lastClr="000000"/>
      </a:dk1>
      <a:lt1>
        <a:sysClr val="window" lastClr="FFFFFF"/>
      </a:lt1>
      <a:dk2>
        <a:srgbClr val="633A97"/>
      </a:dk2>
      <a:lt2>
        <a:srgbClr val="E71E1A"/>
      </a:lt2>
      <a:accent1>
        <a:srgbClr val="FFD800"/>
      </a:accent1>
      <a:accent2>
        <a:srgbClr val="00386A"/>
      </a:accent2>
      <a:accent3>
        <a:srgbClr val="40C8F4"/>
      </a:accent3>
      <a:accent4>
        <a:srgbClr val="A4C300"/>
      </a:accent4>
      <a:accent5>
        <a:srgbClr val="FF9900"/>
      </a:accent5>
      <a:accent6>
        <a:srgbClr val="F04E37"/>
      </a:accent6>
      <a:hlink>
        <a:srgbClr val="00386A"/>
      </a:hlink>
      <a:folHlink>
        <a:srgbClr val="FFD800"/>
      </a:folHlink>
    </a:clrScheme>
    <a:fontScheme name="myToy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sq">
          <a:noFill/>
          <a:miter lim="800000"/>
        </a:ln>
      </a:spPr>
      <a:bodyPr rot="0" spcFirstLastPara="0" vertOverflow="overflow" horzOverflow="overflow" vert="horz" wrap="square" lIns="72000" tIns="36000" rIns="72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marL="0">
          <a:defRPr sz="1600" dirty="0" err="1" smtClean="0">
            <a:solidFill>
              <a:schemeClr val="bg1"/>
            </a:solidFill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  <a:tailEnd type="none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/>
      <a:bodyPr vert="horz" wrap="square" lIns="72000" tIns="36000" rIns="72000" bIns="36000" rtlCol="0">
        <a:noAutofit/>
      </a:bodyPr>
      <a:lstStyle>
        <a:defPPr marL="180975" indent="-180975">
          <a:buClr>
            <a:schemeClr val="accent2"/>
          </a:buClr>
          <a:buFont typeface="Verdana" panose="020B0604030504040204" pitchFamily="34" charset="0"/>
          <a:buChar char="●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OYSGROUP_Unternehmenspraesentation_Master_16zu9_2017" id="{9189D0F0-9913-F84A-867B-853FA61A6A1A}" vid="{AC4FF114-CA89-044D-BC73-CD62EB4B4E89}"/>
    </a:ext>
  </a:extLst>
</a:theme>
</file>

<file path=ppt/theme/theme6.xml><?xml version="1.0" encoding="utf-8"?>
<a:theme xmlns:a="http://schemas.openxmlformats.org/drawingml/2006/main" name="yomonda">
  <a:themeElements>
    <a:clrScheme name="yomonda-01">
      <a:dk1>
        <a:sysClr val="windowText" lastClr="000000"/>
      </a:dk1>
      <a:lt1>
        <a:sysClr val="window" lastClr="FFFFFF"/>
      </a:lt1>
      <a:dk2>
        <a:srgbClr val="F0B44C"/>
      </a:dk2>
      <a:lt2>
        <a:srgbClr val="E71E1A"/>
      </a:lt2>
      <a:accent1>
        <a:srgbClr val="309886"/>
      </a:accent1>
      <a:accent2>
        <a:srgbClr val="97D1C3"/>
      </a:accent2>
      <a:accent3>
        <a:srgbClr val="B4ACA8"/>
      </a:accent3>
      <a:accent4>
        <a:srgbClr val="3C629F"/>
      </a:accent4>
      <a:accent5>
        <a:srgbClr val="A4B9DC"/>
      </a:accent5>
      <a:accent6>
        <a:srgbClr val="404040"/>
      </a:accent6>
      <a:hlink>
        <a:srgbClr val="F0B44C"/>
      </a:hlink>
      <a:folHlink>
        <a:srgbClr val="E71E1A"/>
      </a:folHlink>
    </a:clrScheme>
    <a:fontScheme name="myToy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sq">
          <a:noFill/>
          <a:miter lim="800000"/>
        </a:ln>
      </a:spPr>
      <a:bodyPr rot="0" spcFirstLastPara="0" vertOverflow="overflow" horzOverflow="overflow" vert="horz" wrap="square" lIns="72000" tIns="36000" rIns="72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marL="0">
          <a:defRPr sz="1600" dirty="0" err="1" smtClean="0">
            <a:solidFill>
              <a:schemeClr val="bg1"/>
            </a:solidFill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  <a:tailEnd type="none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/>
      <a:bodyPr vert="horz" wrap="square" lIns="72000" tIns="36000" rIns="72000" bIns="36000" rtlCol="0">
        <a:noAutofit/>
      </a:bodyPr>
      <a:lstStyle>
        <a:defPPr marL="180975" indent="-180975">
          <a:buClr>
            <a:schemeClr val="accent1"/>
          </a:buClr>
          <a:buFont typeface="Verdana" panose="020B0604030504040204" pitchFamily="34" charset="0"/>
          <a:buChar char="●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OYSGROUP_Unternehmenspraesentation_Master_16zu9_2017" id="{9189D0F0-9913-F84A-867B-853FA61A6A1A}" vid="{8F1FCEDD-BE8A-854A-B406-5B4538CD88A7}"/>
    </a:ext>
  </a:extLst>
</a:theme>
</file>

<file path=ppt/theme/theme7.xml><?xml version="1.0" encoding="utf-8"?>
<a:theme xmlns:a="http://schemas.openxmlformats.org/drawingml/2006/main" name="limango">
  <a:themeElements>
    <a:clrScheme name="Benutzerdefiniert 93">
      <a:dk1>
        <a:srgbClr val="434343"/>
      </a:dk1>
      <a:lt1>
        <a:sysClr val="window" lastClr="FFFFFF"/>
      </a:lt1>
      <a:dk2>
        <a:srgbClr val="CC9732"/>
      </a:dk2>
      <a:lt2>
        <a:srgbClr val="E71E1A"/>
      </a:lt2>
      <a:accent1>
        <a:srgbClr val="7A9A01"/>
      </a:accent1>
      <a:accent2>
        <a:srgbClr val="A22959"/>
      </a:accent2>
      <a:accent3>
        <a:srgbClr val="434343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myToy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sq">
          <a:noFill/>
          <a:miter lim="800000"/>
        </a:ln>
      </a:spPr>
      <a:bodyPr rot="0" spcFirstLastPara="0" vertOverflow="overflow" horzOverflow="overflow" vert="horz" wrap="square" lIns="72000" tIns="36000" rIns="72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marL="0">
          <a:defRPr sz="1600" dirty="0" err="1" smtClean="0">
            <a:solidFill>
              <a:schemeClr val="bg1"/>
            </a:solidFill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  <a:tailEnd type="none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/>
      <a:bodyPr vert="horz" wrap="square" lIns="72000" tIns="36000" rIns="72000" bIns="36000" rtlCol="0">
        <a:noAutofit/>
      </a:bodyPr>
      <a:lstStyle>
        <a:defPPr marL="180975" indent="-180975">
          <a:buClr>
            <a:schemeClr val="accent1"/>
          </a:buClr>
          <a:buFont typeface="Verdana" panose="020B0604030504040204" pitchFamily="34" charset="0"/>
          <a:buChar char="●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OYSGROUP_Unternehmenspraesentation_Master_16zu9_2017" id="{9189D0F0-9913-F84A-867B-853FA61A6A1A}" vid="{13763643-29B0-C34B-A178-7DB68A5600AA}"/>
    </a:ext>
  </a:extLst>
</a:theme>
</file>

<file path=ppt/theme/theme8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MYTOYSGROUP_Unternehmenspraesentation_Master_16zu9_2017</Template>
  <TotalTime>319</TotalTime>
  <Words>220</Words>
  <Application>Microsoft Macintosh PowerPoint</Application>
  <PresentationFormat>Widescreen</PresentationFormat>
  <Paragraphs>148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Calibri</vt:lpstr>
      <vt:lpstr>Helvetica</vt:lpstr>
      <vt:lpstr>Symbol</vt:lpstr>
      <vt:lpstr>Verdana</vt:lpstr>
      <vt:lpstr>Arial</vt:lpstr>
      <vt:lpstr>myToys Group</vt:lpstr>
      <vt:lpstr>ambellis</vt:lpstr>
      <vt:lpstr>KombiShopping</vt:lpstr>
      <vt:lpstr>mirapodo</vt:lpstr>
      <vt:lpstr>myToys</vt:lpstr>
      <vt:lpstr>yomonda</vt:lpstr>
      <vt:lpstr>limango</vt:lpstr>
      <vt:lpstr>Lambda Expression</vt:lpstr>
      <vt:lpstr>Overview</vt:lpstr>
      <vt:lpstr>Lambda Expressions</vt:lpstr>
      <vt:lpstr>Strategy Pattern</vt:lpstr>
      <vt:lpstr>Example</vt:lpstr>
      <vt:lpstr>Example</vt:lpstr>
      <vt:lpstr>Method References</vt:lpstr>
      <vt:lpstr>Method references</vt:lpstr>
      <vt:lpstr>Functional Interfaces</vt:lpstr>
      <vt:lpstr>Consumers</vt:lpstr>
      <vt:lpstr>Supplier</vt:lpstr>
      <vt:lpstr>Function</vt:lpstr>
      <vt:lpstr>Predicate</vt:lpstr>
      <vt:lpstr>Demo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 Expression</dc:title>
  <dc:creator>Mohammad Shalabi</dc:creator>
  <cp:lastModifiedBy>Mohammad Shalabi</cp:lastModifiedBy>
  <cp:revision>13</cp:revision>
  <cp:lastPrinted>2015-10-05T11:07:36Z</cp:lastPrinted>
  <dcterms:created xsi:type="dcterms:W3CDTF">2017-07-20T08:32:55Z</dcterms:created>
  <dcterms:modified xsi:type="dcterms:W3CDTF">2017-07-20T13:52:10Z</dcterms:modified>
</cp:coreProperties>
</file>