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6" r:id="rId2"/>
    <p:sldId id="358" r:id="rId3"/>
    <p:sldId id="256" r:id="rId4"/>
    <p:sldId id="355" r:id="rId5"/>
    <p:sldId id="363" r:id="rId6"/>
    <p:sldId id="367" r:id="rId7"/>
    <p:sldId id="354" r:id="rId8"/>
    <p:sldId id="365" r:id="rId9"/>
    <p:sldId id="366" r:id="rId10"/>
    <p:sldId id="352" r:id="rId11"/>
    <p:sldId id="357" r:id="rId12"/>
    <p:sldId id="359" r:id="rId13"/>
    <p:sldId id="360" r:id="rId14"/>
    <p:sldId id="361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5A19"/>
    <a:srgbClr val="439880"/>
    <a:srgbClr val="4CAE94"/>
    <a:srgbClr val="55762C"/>
    <a:srgbClr val="3B829B"/>
    <a:srgbClr val="5771D7"/>
    <a:srgbClr val="367868"/>
    <a:srgbClr val="A6E753"/>
    <a:srgbClr val="68D8FF"/>
    <a:srgbClr val="C32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EEF7B-7115-5243-8DF0-EECDA44D71F8}" v="447" dt="2024-04-21T17:40:1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err="1"/>
            <a:t>Config.ini</a:t>
          </a:r>
          <a:endParaRPr lang="en-US" sz="4400" b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solidFill>
            <a:srgbClr val="FFFF00"/>
          </a:solidFill>
        </a:ln>
        <a:effectLst>
          <a:glow rad="1397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b="0">
              <a:solidFill>
                <a:schemeClr val="bg1"/>
              </a:solidFill>
            </a:rPr>
            <a:t>Configuration Object</a:t>
          </a:r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>
        <a:solidFill>
          <a:srgbClr val="FF0000"/>
        </a:solidFill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b="0"/>
            <a:t>Data Frames Object</a:t>
          </a:r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3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3" custScaleY="139452"/>
      <dgm:spPr>
        <a:prstGeom prst="ellipse">
          <a:avLst/>
        </a:prstGeom>
      </dgm:spPr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3" custScaleX="140125" custScaleY="75313" custLinFactY="33134" custLinFactNeighborX="-104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EC7B319F-B2A4-174C-A775-BF5ADB15D72F}" type="pres">
      <dgm:prSet presAssocID="{16F83965-537D-4040-8E77-6CDEAF8B2AF2}" presName="last" presStyleCnt="0"/>
      <dgm:spPr/>
    </dgm:pt>
    <dgm:pt modelId="{A43891C8-965A-114F-A076-FBBD13BDF1DC}" type="pres">
      <dgm:prSet presAssocID="{16F83965-537D-4040-8E77-6CDEAF8B2AF2}" presName="circleTx" presStyleLbl="node1" presStyleIdx="18" presStyleCnt="19"/>
      <dgm:spPr/>
    </dgm:pt>
    <dgm:pt modelId="{32E9CC51-F4C9-EC44-BE01-C5C3C5B780EB}" type="pres">
      <dgm:prSet presAssocID="{16F83965-537D-4040-8E77-6CDEAF8B2AF2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331E116D-A02D-6741-B4E1-74838BBC0080}" type="presOf" srcId="{16F83965-537D-4040-8E77-6CDEAF8B2AF2}" destId="{A43891C8-965A-114F-A076-FBBD13BDF1DC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557280D6-AF6A-D548-8BC9-9EA2728B11F6}" srcId="{9DE72011-B27B-CB4E-8B58-18365AE6A81E}" destId="{16F83965-537D-4040-8E77-6CDEAF8B2AF2}" srcOrd="3" destOrd="0" parTransId="{27035317-8F53-3349-92A0-3F3E40709FB4}" sibTransId="{EAB8015A-8585-9F43-92ED-A18D423EAD8D}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C67A96AB-AFAD-814B-9ED9-185A3C0FEFFF}" type="presParOf" srcId="{8E55557A-3CC5-ED45-8A6B-B2C1696CB166}" destId="{EC7B319F-B2A4-174C-A775-BF5ADB15D72F}" srcOrd="6" destOrd="0" presId="urn:microsoft.com/office/officeart/2009/3/layout/RandomtoResultProcess"/>
    <dgm:cxn modelId="{E44F4923-8212-FD40-AC60-9F33B61F19E3}" type="presParOf" srcId="{EC7B319F-B2A4-174C-A775-BF5ADB15D72F}" destId="{A43891C8-965A-114F-A076-FBBD13BDF1DC}" srcOrd="0" destOrd="0" presId="urn:microsoft.com/office/officeart/2009/3/layout/RandomtoResultProcess"/>
    <dgm:cxn modelId="{09C39328-EE58-374A-8001-1EDD1E5716C2}" type="presParOf" srcId="{EC7B319F-B2A4-174C-A775-BF5ADB15D72F}" destId="{32E9CC51-F4C9-EC44-BE01-C5C3C5B780EB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159356-D84D-5948-AC5E-9DB6B492B253}" type="doc">
      <dgm:prSet loTypeId="urn:microsoft.com/office/officeart/2009/3/layout/BlockDescendingList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5FD093-2472-FD43-98C4-3EAD2B5BD410}">
      <dgm:prSet phldrT="[Text]" custT="1"/>
      <dgm:spPr>
        <a:effectLst>
          <a:softEdge rad="12700"/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r>
            <a:rPr lang="en-US" sz="3600" b="1"/>
            <a:t>Configurator</a:t>
          </a:r>
        </a:p>
      </dgm:t>
    </dgm:pt>
    <dgm:pt modelId="{44D56233-1877-884E-A5E4-203FCA4D2671}" type="parTrans" cxnId="{6D43DC32-CD7D-A745-ABA2-3FD19974A22C}">
      <dgm:prSet/>
      <dgm:spPr/>
      <dgm:t>
        <a:bodyPr/>
        <a:lstStyle/>
        <a:p>
          <a:endParaRPr lang="en-US"/>
        </a:p>
      </dgm:t>
    </dgm:pt>
    <dgm:pt modelId="{C8D979E8-7DC2-4A43-A9B4-D5E3B3335A52}" type="sibTrans" cxnId="{6D43DC32-CD7D-A745-ABA2-3FD19974A22C}">
      <dgm:prSet/>
      <dgm:spPr/>
      <dgm:t>
        <a:bodyPr/>
        <a:lstStyle/>
        <a:p>
          <a:endParaRPr lang="en-US"/>
        </a:p>
      </dgm:t>
    </dgm:pt>
    <dgm:pt modelId="{F0A36288-1889-8F47-94E9-ABADD3CEF0D8}">
      <dgm:prSet phldrT="[Text]"/>
      <dgm:spPr/>
      <dgm:t>
        <a:bodyPr/>
        <a:lstStyle/>
        <a:p>
          <a:r>
            <a:rPr lang="en-US"/>
            <a:t>DB Credentials</a:t>
          </a:r>
        </a:p>
      </dgm:t>
    </dgm:pt>
    <dgm:pt modelId="{C2D170BA-414F-D84B-9893-F4FA19582AF7}" type="parTrans" cxnId="{8CDB7721-DBFB-4C4D-8175-6F5AF177F0E1}">
      <dgm:prSet/>
      <dgm:spPr/>
      <dgm:t>
        <a:bodyPr/>
        <a:lstStyle/>
        <a:p>
          <a:endParaRPr lang="en-US"/>
        </a:p>
      </dgm:t>
    </dgm:pt>
    <dgm:pt modelId="{625941F1-2004-D049-B7BD-E6C47E2144C8}" type="sibTrans" cxnId="{8CDB7721-DBFB-4C4D-8175-6F5AF177F0E1}">
      <dgm:prSet/>
      <dgm:spPr/>
      <dgm:t>
        <a:bodyPr/>
        <a:lstStyle/>
        <a:p>
          <a:endParaRPr lang="en-US"/>
        </a:p>
      </dgm:t>
    </dgm:pt>
    <dgm:pt modelId="{9064D0FA-963A-C442-B3A3-74BF82C46BAF}">
      <dgm:prSet phldrT="[Text]"/>
      <dgm:spPr/>
      <dgm:t>
        <a:bodyPr/>
        <a:lstStyle/>
        <a:p>
          <a:r>
            <a:rPr lang="en-US"/>
            <a:t>Auto ML Duration</a:t>
          </a:r>
        </a:p>
      </dgm:t>
    </dgm:pt>
    <dgm:pt modelId="{B978A260-DC2C-D945-9BC7-1D9C8944E0D5}" type="parTrans" cxnId="{E4F6E97F-FD38-5D4D-9177-F63815D9EFC7}">
      <dgm:prSet/>
      <dgm:spPr/>
      <dgm:t>
        <a:bodyPr/>
        <a:lstStyle/>
        <a:p>
          <a:endParaRPr lang="en-US"/>
        </a:p>
      </dgm:t>
    </dgm:pt>
    <dgm:pt modelId="{39BC70CE-BDEF-4340-B669-8022A13A0C1A}" type="sibTrans" cxnId="{E4F6E97F-FD38-5D4D-9177-F63815D9EFC7}">
      <dgm:prSet/>
      <dgm:spPr/>
      <dgm:t>
        <a:bodyPr/>
        <a:lstStyle/>
        <a:p>
          <a:endParaRPr lang="en-US"/>
        </a:p>
      </dgm:t>
    </dgm:pt>
    <dgm:pt modelId="{96CF8E86-8058-E142-83FD-B3FA9370AA2A}">
      <dgm:prSet phldrT="[Text]" custT="1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sz="3600" b="1"/>
            <a:t>Extractor</a:t>
          </a:r>
        </a:p>
      </dgm:t>
    </dgm:pt>
    <dgm:pt modelId="{1E29472B-3851-1D4C-8F2D-3794FB4E46E8}" type="parTrans" cxnId="{BF7A6059-E48B-FB49-8EE4-8D5689ADFA4C}">
      <dgm:prSet/>
      <dgm:spPr/>
      <dgm:t>
        <a:bodyPr/>
        <a:lstStyle/>
        <a:p>
          <a:endParaRPr lang="en-US"/>
        </a:p>
      </dgm:t>
    </dgm:pt>
    <dgm:pt modelId="{6F396767-EB4E-1540-8527-3430F585DB34}" type="sibTrans" cxnId="{BF7A6059-E48B-FB49-8EE4-8D5689ADFA4C}">
      <dgm:prSet/>
      <dgm:spPr/>
      <dgm:t>
        <a:bodyPr/>
        <a:lstStyle/>
        <a:p>
          <a:endParaRPr lang="en-US"/>
        </a:p>
      </dgm:t>
    </dgm:pt>
    <dgm:pt modelId="{AA1EF26D-00BA-F34C-AD9B-2CF0DE41C7BC}">
      <dgm:prSet phldrT="[Text]"/>
      <dgm:spPr/>
      <dgm:t>
        <a:bodyPr/>
        <a:lstStyle/>
        <a:p>
          <a:pPr rtl="0"/>
          <a:r>
            <a:rPr lang="en-US"/>
            <a:t>Web Scraping</a:t>
          </a:r>
        </a:p>
      </dgm:t>
    </dgm:pt>
    <dgm:pt modelId="{AB5B3035-6C07-A847-B423-8C65544077FC}" type="parTrans" cxnId="{CCB4AE78-4509-0D4D-8BE9-07231416B8C4}">
      <dgm:prSet/>
      <dgm:spPr/>
      <dgm:t>
        <a:bodyPr/>
        <a:lstStyle/>
        <a:p>
          <a:endParaRPr lang="en-US"/>
        </a:p>
      </dgm:t>
    </dgm:pt>
    <dgm:pt modelId="{8B0DB8FB-3DCD-7340-A478-ABCAE32CFA22}" type="sibTrans" cxnId="{CCB4AE78-4509-0D4D-8BE9-07231416B8C4}">
      <dgm:prSet/>
      <dgm:spPr/>
      <dgm:t>
        <a:bodyPr/>
        <a:lstStyle/>
        <a:p>
          <a:endParaRPr lang="en-US"/>
        </a:p>
      </dgm:t>
    </dgm:pt>
    <dgm:pt modelId="{9B03ECC4-007E-AA41-AA09-A8C1E4480F7B}">
      <dgm:prSet phldrT="[Text]"/>
      <dgm:spPr/>
      <dgm:t>
        <a:bodyPr/>
        <a:lstStyle/>
        <a:p>
          <a:pPr rtl="0"/>
          <a:r>
            <a:rPr lang="en-US"/>
            <a:t>Ingesting Scraped Data into Stage Schema</a:t>
          </a:r>
        </a:p>
      </dgm:t>
    </dgm:pt>
    <dgm:pt modelId="{A2B2862B-E072-B842-86AF-E560DEA240B7}" type="parTrans" cxnId="{9BBC62DE-A2F7-9842-B153-FC96E6D6730C}">
      <dgm:prSet/>
      <dgm:spPr/>
      <dgm:t>
        <a:bodyPr/>
        <a:lstStyle/>
        <a:p>
          <a:endParaRPr lang="en-US"/>
        </a:p>
      </dgm:t>
    </dgm:pt>
    <dgm:pt modelId="{B72EF5CA-2470-2049-976B-99CF9DDE111A}" type="sibTrans" cxnId="{9BBC62DE-A2F7-9842-B153-FC96E6D6730C}">
      <dgm:prSet/>
      <dgm:spPr/>
      <dgm:t>
        <a:bodyPr/>
        <a:lstStyle/>
        <a:p>
          <a:endParaRPr lang="en-US"/>
        </a:p>
      </dgm:t>
    </dgm:pt>
    <dgm:pt modelId="{75AF03C4-61A1-8B42-820E-1C9517AC7085}">
      <dgm:prSet phldrT="[Text]" custT="1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sz="3600" b="1"/>
            <a:t>Transformer</a:t>
          </a:r>
        </a:p>
      </dgm:t>
    </dgm:pt>
    <dgm:pt modelId="{288904DA-462A-BD42-82AC-D305BABFE555}" type="parTrans" cxnId="{84A9D3B9-03D3-D94B-ADFF-9274C27EAA0E}">
      <dgm:prSet/>
      <dgm:spPr/>
      <dgm:t>
        <a:bodyPr/>
        <a:lstStyle/>
        <a:p>
          <a:endParaRPr lang="en-US"/>
        </a:p>
      </dgm:t>
    </dgm:pt>
    <dgm:pt modelId="{C8CD03EE-D50B-484D-B2E2-E61CE0C554EC}" type="sibTrans" cxnId="{84A9D3B9-03D3-D94B-ADFF-9274C27EAA0E}">
      <dgm:prSet/>
      <dgm:spPr/>
      <dgm:t>
        <a:bodyPr/>
        <a:lstStyle/>
        <a:p>
          <a:endParaRPr lang="en-US"/>
        </a:p>
      </dgm:t>
    </dgm:pt>
    <dgm:pt modelId="{261C843B-FB1E-3E43-B4EE-B42617499D1D}">
      <dgm:prSet phldrT="[Text]"/>
      <dgm:spPr/>
      <dgm:t>
        <a:bodyPr/>
        <a:lstStyle/>
        <a:p>
          <a:pPr rtl="0"/>
          <a:r>
            <a:rPr lang="en-US"/>
            <a:t>Create Projection Tables </a:t>
          </a:r>
          <a:r>
            <a:rPr lang="en-US" err="1"/>
            <a:t>PostGIS</a:t>
          </a:r>
          <a:endParaRPr lang="en-US"/>
        </a:p>
      </dgm:t>
    </dgm:pt>
    <dgm:pt modelId="{AAD91054-D3A8-7C46-80A8-E01B12AF916B}" type="parTrans" cxnId="{104B98FE-983E-5641-A10B-7212EA53E542}">
      <dgm:prSet/>
      <dgm:spPr/>
      <dgm:t>
        <a:bodyPr/>
        <a:lstStyle/>
        <a:p>
          <a:endParaRPr lang="en-US"/>
        </a:p>
      </dgm:t>
    </dgm:pt>
    <dgm:pt modelId="{5FC76DFB-0386-4F48-BBF7-580395CA91B1}" type="sibTrans" cxnId="{104B98FE-983E-5641-A10B-7212EA53E542}">
      <dgm:prSet/>
      <dgm:spPr/>
      <dgm:t>
        <a:bodyPr/>
        <a:lstStyle/>
        <a:p>
          <a:endParaRPr lang="en-US"/>
        </a:p>
      </dgm:t>
    </dgm:pt>
    <dgm:pt modelId="{B99E9E61-59A7-6041-94E0-5D4D3BD06CCE}">
      <dgm:prSet phldrT="[Text]"/>
      <dgm:spPr/>
      <dgm:t>
        <a:bodyPr/>
        <a:lstStyle/>
        <a:p>
          <a:pPr rtl="0"/>
          <a:r>
            <a:rPr lang="en-US"/>
            <a:t>Transpose Air Data (Station ID were Columns)</a:t>
          </a:r>
        </a:p>
      </dgm:t>
    </dgm:pt>
    <dgm:pt modelId="{E4B35B5A-B6F0-1C45-B213-7065FA37563A}" type="parTrans" cxnId="{858C3038-A44C-7C4C-AC6B-09212EEA578C}">
      <dgm:prSet/>
      <dgm:spPr/>
      <dgm:t>
        <a:bodyPr/>
        <a:lstStyle/>
        <a:p>
          <a:endParaRPr lang="en-US"/>
        </a:p>
      </dgm:t>
    </dgm:pt>
    <dgm:pt modelId="{86FFFCF8-FF0B-3947-817E-F7B4203E1B33}" type="sibTrans" cxnId="{858C3038-A44C-7C4C-AC6B-09212EEA578C}">
      <dgm:prSet/>
      <dgm:spPr/>
      <dgm:t>
        <a:bodyPr/>
        <a:lstStyle/>
        <a:p>
          <a:endParaRPr lang="en-US"/>
        </a:p>
      </dgm:t>
    </dgm:pt>
    <dgm:pt modelId="{E39F5F29-567A-C648-B155-BC81F5CB3F06}">
      <dgm:prSet phldrT="[Text]"/>
      <dgm:spPr/>
      <dgm:t>
        <a:bodyPr/>
        <a:lstStyle/>
        <a:p>
          <a:r>
            <a:rPr lang="en-US"/>
            <a:t>Save Locally Flag</a:t>
          </a:r>
        </a:p>
      </dgm:t>
    </dgm:pt>
    <dgm:pt modelId="{735FC60B-33F4-3145-AA50-26CB5BACA1DD}" type="parTrans" cxnId="{5A102C4F-DECB-2A47-8C42-4B1D7EF6D529}">
      <dgm:prSet/>
      <dgm:spPr/>
      <dgm:t>
        <a:bodyPr/>
        <a:lstStyle/>
        <a:p>
          <a:endParaRPr lang="en-US"/>
        </a:p>
      </dgm:t>
    </dgm:pt>
    <dgm:pt modelId="{5E186369-865F-B145-9481-C19E15F762E3}" type="sibTrans" cxnId="{5A102C4F-DECB-2A47-8C42-4B1D7EF6D529}">
      <dgm:prSet/>
      <dgm:spPr/>
      <dgm:t>
        <a:bodyPr/>
        <a:lstStyle/>
        <a:p>
          <a:endParaRPr lang="en-US"/>
        </a:p>
      </dgm:t>
    </dgm:pt>
    <dgm:pt modelId="{DE85D85E-AC68-D548-ADB3-C49225E1CDA0}">
      <dgm:prSet phldrT="[Text]"/>
      <dgm:spPr/>
      <dgm:t>
        <a:bodyPr/>
        <a:lstStyle/>
        <a:p>
          <a:r>
            <a:rPr lang="en-US"/>
            <a:t>Skip DB Ingestion</a:t>
          </a:r>
        </a:p>
      </dgm:t>
    </dgm:pt>
    <dgm:pt modelId="{FDC17CA2-EB57-C64C-BAA6-F1EF1C375348}" type="parTrans" cxnId="{91C4B36C-EB6D-0742-B1F4-1A930F28870B}">
      <dgm:prSet/>
      <dgm:spPr/>
      <dgm:t>
        <a:bodyPr/>
        <a:lstStyle/>
        <a:p>
          <a:endParaRPr lang="en-US"/>
        </a:p>
      </dgm:t>
    </dgm:pt>
    <dgm:pt modelId="{5339D60B-A39D-8D4B-B83A-8F41EC545431}" type="sibTrans" cxnId="{91C4B36C-EB6D-0742-B1F4-1A930F28870B}">
      <dgm:prSet/>
      <dgm:spPr/>
      <dgm:t>
        <a:bodyPr/>
        <a:lstStyle/>
        <a:p>
          <a:endParaRPr lang="en-US"/>
        </a:p>
      </dgm:t>
    </dgm:pt>
    <dgm:pt modelId="{BEB626C4-EE59-9343-B427-8E21347CD1CE}">
      <dgm:prSet phldrT="[Text]"/>
      <dgm:spPr/>
      <dgm:t>
        <a:bodyPr/>
        <a:lstStyle/>
        <a:p>
          <a:r>
            <a:rPr lang="en-US"/>
            <a:t>Skip Prediction</a:t>
          </a:r>
        </a:p>
      </dgm:t>
    </dgm:pt>
    <dgm:pt modelId="{C99B9EF8-C2D9-E74F-B259-BE11AB8A9145}" type="parTrans" cxnId="{7ED65037-E820-9A45-BE0F-0EB5D7F6FBF8}">
      <dgm:prSet/>
      <dgm:spPr/>
      <dgm:t>
        <a:bodyPr/>
        <a:lstStyle/>
        <a:p>
          <a:endParaRPr lang="en-US"/>
        </a:p>
      </dgm:t>
    </dgm:pt>
    <dgm:pt modelId="{56DD742B-8403-1245-B763-80856381DF20}" type="sibTrans" cxnId="{7ED65037-E820-9A45-BE0F-0EB5D7F6FBF8}">
      <dgm:prSet/>
      <dgm:spPr/>
      <dgm:t>
        <a:bodyPr/>
        <a:lstStyle/>
        <a:p>
          <a:endParaRPr lang="en-US"/>
        </a:p>
      </dgm:t>
    </dgm:pt>
    <dgm:pt modelId="{20364CEF-22BB-6F40-A312-EF39E440C395}">
      <dgm:prSet phldrT="[Text]"/>
      <dgm:spPr/>
      <dgm:t>
        <a:bodyPr/>
        <a:lstStyle/>
        <a:p>
          <a:pPr rtl="0"/>
          <a:r>
            <a:rPr lang="en-US"/>
            <a:t>Insert Timestamp of Inserted Records</a:t>
          </a:r>
        </a:p>
      </dgm:t>
    </dgm:pt>
    <dgm:pt modelId="{997381C7-B126-8C49-86C8-677A80D3792D}" type="parTrans" cxnId="{F9F8A75E-A53D-594A-9246-920F4A06E601}">
      <dgm:prSet/>
      <dgm:spPr/>
      <dgm:t>
        <a:bodyPr/>
        <a:lstStyle/>
        <a:p>
          <a:endParaRPr lang="en-US"/>
        </a:p>
      </dgm:t>
    </dgm:pt>
    <dgm:pt modelId="{E87D032E-17E6-9C40-9EC1-AF854C1CDA86}" type="sibTrans" cxnId="{F9F8A75E-A53D-594A-9246-920F4A06E601}">
      <dgm:prSet/>
      <dgm:spPr/>
      <dgm:t>
        <a:bodyPr/>
        <a:lstStyle/>
        <a:p>
          <a:endParaRPr lang="en-US"/>
        </a:p>
      </dgm:t>
    </dgm:pt>
    <dgm:pt modelId="{341E8E10-4173-E743-BB6B-83BB66A71EFF}">
      <dgm:prSet phldrT="[Text]" custT="1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sz="3600" b="1"/>
            <a:t>Loader</a:t>
          </a:r>
          <a:endParaRPr lang="en-US" sz="2200" b="1"/>
        </a:p>
      </dgm:t>
    </dgm:pt>
    <dgm:pt modelId="{6018F520-0369-9B47-BE83-104DF3D37FB8}" type="parTrans" cxnId="{4F720F7E-DF96-7D45-A845-C98884FD7891}">
      <dgm:prSet/>
      <dgm:spPr/>
      <dgm:t>
        <a:bodyPr/>
        <a:lstStyle/>
        <a:p>
          <a:endParaRPr lang="en-US"/>
        </a:p>
      </dgm:t>
    </dgm:pt>
    <dgm:pt modelId="{598CB457-2BFF-EC4D-93DB-FADFC13F889A}" type="sibTrans" cxnId="{4F720F7E-DF96-7D45-A845-C98884FD7891}">
      <dgm:prSet/>
      <dgm:spPr/>
      <dgm:t>
        <a:bodyPr/>
        <a:lstStyle/>
        <a:p>
          <a:endParaRPr lang="en-US"/>
        </a:p>
      </dgm:t>
    </dgm:pt>
    <dgm:pt modelId="{E694FA1B-4ADB-7A4E-B2EF-1E6E93EE0264}">
      <dgm:prSet phldrT="[Text]" custT="1"/>
      <dgm:spPr/>
      <dgm:t>
        <a:bodyPr/>
        <a:lstStyle/>
        <a:p>
          <a:pPr rtl="0"/>
          <a:r>
            <a:rPr lang="en-US" sz="1600"/>
            <a:t>Pushes Staging Table into Public Schema</a:t>
          </a:r>
        </a:p>
        <a:p>
          <a:pPr rtl="0"/>
          <a:endParaRPr lang="en-US" sz="1600"/>
        </a:p>
      </dgm:t>
    </dgm:pt>
    <dgm:pt modelId="{93DE6478-B820-B841-863F-5202DF8EC1F4}" type="parTrans" cxnId="{1B0F24FF-5367-BF47-9178-179BF21BC404}">
      <dgm:prSet/>
      <dgm:spPr/>
      <dgm:t>
        <a:bodyPr/>
        <a:lstStyle/>
        <a:p>
          <a:endParaRPr lang="en-US"/>
        </a:p>
      </dgm:t>
    </dgm:pt>
    <dgm:pt modelId="{FD657CF8-602A-F843-AA59-C24198D09C9C}" type="sibTrans" cxnId="{1B0F24FF-5367-BF47-9178-179BF21BC404}">
      <dgm:prSet/>
      <dgm:spPr/>
      <dgm:t>
        <a:bodyPr/>
        <a:lstStyle/>
        <a:p>
          <a:endParaRPr lang="en-US"/>
        </a:p>
      </dgm:t>
    </dgm:pt>
    <dgm:pt modelId="{60F7C7CE-3AC5-C44F-A3D9-950C0FB9924E}">
      <dgm:prSet phldrT="[Text]" custT="1"/>
      <dgm:spPr/>
      <dgm:t>
        <a:bodyPr/>
        <a:lstStyle/>
        <a:p>
          <a:pPr rtl="0"/>
          <a:r>
            <a:rPr lang="en-US" sz="1600"/>
            <a:t>Tracks Performance</a:t>
          </a:r>
        </a:p>
      </dgm:t>
    </dgm:pt>
    <dgm:pt modelId="{CEFA7A6D-6903-8647-BC1E-3A2EF760B3D3}" type="parTrans" cxnId="{3043AB65-8E1A-E04D-810C-E57DE20DB614}">
      <dgm:prSet/>
      <dgm:spPr/>
      <dgm:t>
        <a:bodyPr/>
        <a:lstStyle/>
        <a:p>
          <a:endParaRPr lang="en-US"/>
        </a:p>
      </dgm:t>
    </dgm:pt>
    <dgm:pt modelId="{3340D35E-481A-8846-8C23-42F5D0890D96}" type="sibTrans" cxnId="{3043AB65-8E1A-E04D-810C-E57DE20DB614}">
      <dgm:prSet/>
      <dgm:spPr/>
      <dgm:t>
        <a:bodyPr/>
        <a:lstStyle/>
        <a:p>
          <a:endParaRPr lang="en-US"/>
        </a:p>
      </dgm:t>
    </dgm:pt>
    <dgm:pt modelId="{08629AB9-D6E1-C84C-9954-5281D57157A7}">
      <dgm:prSet phldrT="[Text]" custT="1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sz="2000" b="1"/>
            <a:t>Data Frames Creator</a:t>
          </a:r>
        </a:p>
      </dgm:t>
    </dgm:pt>
    <dgm:pt modelId="{D96F392F-8884-E444-BB52-FF580B832BFD}" type="parTrans" cxnId="{2C21E8BA-3802-B547-9FD7-AF75CCECB4CF}">
      <dgm:prSet/>
      <dgm:spPr/>
      <dgm:t>
        <a:bodyPr/>
        <a:lstStyle/>
        <a:p>
          <a:endParaRPr lang="en-US"/>
        </a:p>
      </dgm:t>
    </dgm:pt>
    <dgm:pt modelId="{49CD2080-686D-3A45-8C2D-99557466CEC2}" type="sibTrans" cxnId="{2C21E8BA-3802-B547-9FD7-AF75CCECB4CF}">
      <dgm:prSet/>
      <dgm:spPr/>
      <dgm:t>
        <a:bodyPr/>
        <a:lstStyle/>
        <a:p>
          <a:endParaRPr lang="en-US"/>
        </a:p>
      </dgm:t>
    </dgm:pt>
    <dgm:pt modelId="{C5115F47-91DE-FB4F-90C6-97D987286822}">
      <dgm:prSet phldrT="[Text]" custT="1"/>
      <dgm:spPr/>
      <dgm:t>
        <a:bodyPr/>
        <a:lstStyle/>
        <a:p>
          <a:pPr rtl="0"/>
          <a:r>
            <a:rPr lang="en-US" sz="1800"/>
            <a:t>Pandas</a:t>
          </a:r>
        </a:p>
        <a:p>
          <a:pPr rtl="0"/>
          <a:r>
            <a:rPr lang="en-US" sz="1800" err="1"/>
            <a:t>GeoPands</a:t>
          </a:r>
          <a:endParaRPr lang="en-US" sz="1800"/>
        </a:p>
      </dgm:t>
    </dgm:pt>
    <dgm:pt modelId="{6EB18958-1AD9-3B45-8060-2A11B7D9600C}" type="parTrans" cxnId="{51791748-6084-4E4D-A0F0-2D0CBE33B63C}">
      <dgm:prSet/>
      <dgm:spPr/>
      <dgm:t>
        <a:bodyPr/>
        <a:lstStyle/>
        <a:p>
          <a:endParaRPr lang="en-US"/>
        </a:p>
      </dgm:t>
    </dgm:pt>
    <dgm:pt modelId="{3BC67A86-1215-4F45-B019-B17BC3A4D814}" type="sibTrans" cxnId="{51791748-6084-4E4D-A0F0-2D0CBE33B63C}">
      <dgm:prSet/>
      <dgm:spPr/>
      <dgm:t>
        <a:bodyPr/>
        <a:lstStyle/>
        <a:p>
          <a:endParaRPr lang="en-US"/>
        </a:p>
      </dgm:t>
    </dgm:pt>
    <dgm:pt modelId="{04B508FC-B469-7645-8D4F-65BA84588313}">
      <dgm:prSet phldrT="[Text]" custT="1"/>
      <dgm:spPr/>
      <dgm:t>
        <a:bodyPr/>
        <a:lstStyle/>
        <a:p>
          <a:pPr rtl="0"/>
          <a:r>
            <a:rPr lang="en-US" sz="1800"/>
            <a:t>H2O </a:t>
          </a:r>
        </a:p>
        <a:p>
          <a:pPr rtl="0"/>
          <a:r>
            <a:rPr lang="en-US" sz="1800"/>
            <a:t>Data Frames </a:t>
          </a:r>
        </a:p>
      </dgm:t>
    </dgm:pt>
    <dgm:pt modelId="{53A830E9-3684-4B44-96C0-E9603DDAE9D8}" type="parTrans" cxnId="{42DE8682-DA04-F541-A014-7474B741E3AE}">
      <dgm:prSet/>
      <dgm:spPr/>
      <dgm:t>
        <a:bodyPr/>
        <a:lstStyle/>
        <a:p>
          <a:endParaRPr lang="en-US"/>
        </a:p>
      </dgm:t>
    </dgm:pt>
    <dgm:pt modelId="{CA690C60-B64B-2740-9ECB-20CB11674FC6}" type="sibTrans" cxnId="{42DE8682-DA04-F541-A014-7474B741E3AE}">
      <dgm:prSet/>
      <dgm:spPr/>
      <dgm:t>
        <a:bodyPr/>
        <a:lstStyle/>
        <a:p>
          <a:endParaRPr lang="en-US"/>
        </a:p>
      </dgm:t>
    </dgm:pt>
    <dgm:pt modelId="{8A986BBC-2D5C-CC4B-A611-5E7E4C52EB05}">
      <dgm:prSet phldrT="[Text]"/>
      <dgm:spPr>
        <a:scene3d>
          <a:camera prst="orthographicFront"/>
          <a:lightRig rig="flat" dir="t"/>
        </a:scene3d>
        <a:sp3d prstMaterial="dkEdge">
          <a:bevelT w="8200" h="38100" prst="slope"/>
        </a:sp3d>
      </dgm:spPr>
      <dgm:t>
        <a:bodyPr/>
        <a:lstStyle/>
        <a:p>
          <a:pPr rtl="0"/>
          <a:r>
            <a:rPr lang="en-US" b="1"/>
            <a:t>Maps Creator</a:t>
          </a:r>
        </a:p>
      </dgm:t>
    </dgm:pt>
    <dgm:pt modelId="{9BEE09D9-411E-DD42-8D13-0B97AFCA8DBF}" type="parTrans" cxnId="{AA038784-4350-2A45-AFE8-CCD66B324FCC}">
      <dgm:prSet/>
      <dgm:spPr/>
      <dgm:t>
        <a:bodyPr/>
        <a:lstStyle/>
        <a:p>
          <a:endParaRPr lang="en-US"/>
        </a:p>
      </dgm:t>
    </dgm:pt>
    <dgm:pt modelId="{2C019BCC-7276-894C-89EB-3CAA05B886ED}" type="sibTrans" cxnId="{AA038784-4350-2A45-AFE8-CCD66B324FCC}">
      <dgm:prSet/>
      <dgm:spPr/>
      <dgm:t>
        <a:bodyPr/>
        <a:lstStyle/>
        <a:p>
          <a:endParaRPr lang="en-US"/>
        </a:p>
      </dgm:t>
    </dgm:pt>
    <dgm:pt modelId="{01F68490-5CCF-0D49-9156-282DB3B78CBB}">
      <dgm:prSet phldrT="[Text]"/>
      <dgm:spPr/>
      <dgm:t>
        <a:bodyPr/>
        <a:lstStyle/>
        <a:p>
          <a:pPr rtl="0"/>
          <a:r>
            <a:rPr lang="en-US"/>
            <a:t>Creates Web Maps from Data Frames</a:t>
          </a:r>
        </a:p>
      </dgm:t>
    </dgm:pt>
    <dgm:pt modelId="{8FD4E4C5-8880-664F-A409-3D7805E7B9A0}" type="parTrans" cxnId="{2BE56A7A-50E0-234E-93F5-7DF0F0D79CFD}">
      <dgm:prSet/>
      <dgm:spPr/>
      <dgm:t>
        <a:bodyPr/>
        <a:lstStyle/>
        <a:p>
          <a:endParaRPr lang="en-US"/>
        </a:p>
      </dgm:t>
    </dgm:pt>
    <dgm:pt modelId="{0D621B50-AC42-1546-905C-DC2DECF127A8}" type="sibTrans" cxnId="{2BE56A7A-50E0-234E-93F5-7DF0F0D79CFD}">
      <dgm:prSet/>
      <dgm:spPr/>
      <dgm:t>
        <a:bodyPr/>
        <a:lstStyle/>
        <a:p>
          <a:endParaRPr lang="en-US"/>
        </a:p>
      </dgm:t>
    </dgm:pt>
    <dgm:pt modelId="{BB62D973-43E5-FB4C-87EA-03A286EDB9DF}">
      <dgm:prSet phldrT="[Text]"/>
      <dgm:spPr>
        <a:scene3d>
          <a:camera prst="orthographicFront"/>
          <a:lightRig rig="flat" dir="t"/>
        </a:scene3d>
        <a:sp3d prstMaterial="dkEdge">
          <a:bevelT w="8200" h="38100" prst="coolSlant"/>
        </a:sp3d>
      </dgm:spPr>
      <dgm:t>
        <a:bodyPr/>
        <a:lstStyle/>
        <a:p>
          <a:pPr rtl="0"/>
          <a:r>
            <a:rPr lang="en-US" b="1"/>
            <a:t>Maps Tester</a:t>
          </a:r>
        </a:p>
      </dgm:t>
    </dgm:pt>
    <dgm:pt modelId="{1A6A8B1D-DC56-C246-94FB-2E55E37BA4D2}" type="parTrans" cxnId="{F7D3F5EF-F364-8F41-A639-2349042BD0A1}">
      <dgm:prSet/>
      <dgm:spPr/>
      <dgm:t>
        <a:bodyPr/>
        <a:lstStyle/>
        <a:p>
          <a:endParaRPr lang="en-US"/>
        </a:p>
      </dgm:t>
    </dgm:pt>
    <dgm:pt modelId="{3B7A3219-EBC4-8844-BF80-6589E2F06CC6}" type="sibTrans" cxnId="{F7D3F5EF-F364-8F41-A639-2349042BD0A1}">
      <dgm:prSet/>
      <dgm:spPr/>
      <dgm:t>
        <a:bodyPr/>
        <a:lstStyle/>
        <a:p>
          <a:endParaRPr lang="en-US"/>
        </a:p>
      </dgm:t>
    </dgm:pt>
    <dgm:pt modelId="{6CEFB709-211B-4143-94D8-FFDA1F2053E7}">
      <dgm:prSet phldrT="[Text]"/>
      <dgm:spPr/>
      <dgm:t>
        <a:bodyPr/>
        <a:lstStyle/>
        <a:p>
          <a:pPr rtl="0"/>
          <a:r>
            <a:rPr lang="en-US"/>
            <a:t>Performance Testing of Each Map Type</a:t>
          </a:r>
        </a:p>
      </dgm:t>
    </dgm:pt>
    <dgm:pt modelId="{0AFD0135-8FFB-0647-889A-9FD0CF9A446A}" type="parTrans" cxnId="{35109FBA-06E5-7041-BC14-49B274336AC5}">
      <dgm:prSet/>
      <dgm:spPr/>
      <dgm:t>
        <a:bodyPr/>
        <a:lstStyle/>
        <a:p>
          <a:endParaRPr lang="en-US"/>
        </a:p>
      </dgm:t>
    </dgm:pt>
    <dgm:pt modelId="{F6507CC9-DB9C-4646-9570-9DD4DD7C4E3A}" type="sibTrans" cxnId="{35109FBA-06E5-7041-BC14-49B274336AC5}">
      <dgm:prSet/>
      <dgm:spPr/>
      <dgm:t>
        <a:bodyPr/>
        <a:lstStyle/>
        <a:p>
          <a:endParaRPr lang="en-US"/>
        </a:p>
      </dgm:t>
    </dgm:pt>
    <dgm:pt modelId="{ED5AC8C6-391C-444F-A1D7-87BE0A8CDEF1}" type="pres">
      <dgm:prSet presAssocID="{22159356-D84D-5948-AC5E-9DB6B492B2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615300-E923-D348-885D-84A5136D11EE}" type="pres">
      <dgm:prSet presAssocID="{305FD093-2472-FD43-98C4-3EAD2B5BD410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2B6315E-D5B8-8948-9940-ECA5B86BB9DB}" type="pres">
      <dgm:prSet presAssocID="{305FD093-2472-FD43-98C4-3EAD2B5BD410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F619EFA-52E4-D94B-A80B-2C0B6334CA4A}" type="pres">
      <dgm:prSet presAssocID="{305FD093-2472-FD43-98C4-3EAD2B5BD410}" presName="accentShape_1" presStyleCnt="0"/>
      <dgm:spPr/>
    </dgm:pt>
    <dgm:pt modelId="{DA2D1205-94B8-8C43-B383-62FA28E93D48}" type="pres">
      <dgm:prSet presAssocID="{305FD093-2472-FD43-98C4-3EAD2B5BD410}" presName="imageRepeatNode" presStyleLbl="node1" presStyleIdx="0" presStyleCnt="7"/>
      <dgm:spPr/>
    </dgm:pt>
    <dgm:pt modelId="{E453BE1B-3F04-074E-8883-6B71A07857D7}" type="pres">
      <dgm:prSet presAssocID="{96CF8E86-8058-E142-83FD-B3FA9370AA2A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7B75E6A-BE01-3E40-BEB4-42CA626DFB12}" type="pres">
      <dgm:prSet presAssocID="{96CF8E86-8058-E142-83FD-B3FA9370AA2A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E40023-F52F-904F-AD7F-24DA6CA4062E}" type="pres">
      <dgm:prSet presAssocID="{96CF8E86-8058-E142-83FD-B3FA9370AA2A}" presName="accentShape_2" presStyleCnt="0"/>
      <dgm:spPr/>
    </dgm:pt>
    <dgm:pt modelId="{94A9E899-DDE2-1F47-87B0-645026190B97}" type="pres">
      <dgm:prSet presAssocID="{96CF8E86-8058-E142-83FD-B3FA9370AA2A}" presName="imageRepeatNode" presStyleLbl="node1" presStyleIdx="1" presStyleCnt="7"/>
      <dgm:spPr/>
    </dgm:pt>
    <dgm:pt modelId="{549CE90F-FCEB-E341-8807-100E85D2B577}" type="pres">
      <dgm:prSet presAssocID="{75AF03C4-61A1-8B42-820E-1C9517AC708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5CB5EBFA-2604-2241-ABF8-39C941D4298F}" type="pres">
      <dgm:prSet presAssocID="{75AF03C4-61A1-8B42-820E-1C9517AC7085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7A788624-9FE3-5E41-BCFE-4D888EFF001A}" type="pres">
      <dgm:prSet presAssocID="{75AF03C4-61A1-8B42-820E-1C9517AC7085}" presName="accentShape_3" presStyleCnt="0"/>
      <dgm:spPr/>
    </dgm:pt>
    <dgm:pt modelId="{6CA01C6A-982C-7D42-B348-40AA5D47F8B6}" type="pres">
      <dgm:prSet presAssocID="{75AF03C4-61A1-8B42-820E-1C9517AC7085}" presName="imageRepeatNode" presStyleLbl="node1" presStyleIdx="2" presStyleCnt="7"/>
      <dgm:spPr/>
    </dgm:pt>
    <dgm:pt modelId="{9376B3A7-26E5-2B4A-B69F-22C8B270AA80}" type="pres">
      <dgm:prSet presAssocID="{341E8E10-4173-E743-BB6B-83BB66A71EFF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EEBA58E6-04F6-B445-B10E-0C90069245D5}" type="pres">
      <dgm:prSet presAssocID="{341E8E10-4173-E743-BB6B-83BB66A71E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C6EA60A-1F2D-4641-9215-7AE03B113DBE}" type="pres">
      <dgm:prSet presAssocID="{341E8E10-4173-E743-BB6B-83BB66A71EFF}" presName="accentShape_4" presStyleCnt="0"/>
      <dgm:spPr/>
    </dgm:pt>
    <dgm:pt modelId="{CA8BDE0B-2A79-364E-948B-D2329D866A1C}" type="pres">
      <dgm:prSet presAssocID="{341E8E10-4173-E743-BB6B-83BB66A71EFF}" presName="imageRepeatNode" presStyleLbl="node1" presStyleIdx="3" presStyleCnt="7"/>
      <dgm:spPr/>
    </dgm:pt>
    <dgm:pt modelId="{DCB84758-1C07-5F41-A2C0-E2DB03405FB7}" type="pres">
      <dgm:prSet presAssocID="{08629AB9-D6E1-C84C-9954-5281D57157A7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D1AF4A83-5007-004C-9CCC-9BA23937EA3D}" type="pres">
      <dgm:prSet presAssocID="{08629AB9-D6E1-C84C-9954-5281D57157A7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EE06AD0-4EF7-7146-8BC0-39D59B8A78CD}" type="pres">
      <dgm:prSet presAssocID="{08629AB9-D6E1-C84C-9954-5281D57157A7}" presName="accentShape_5" presStyleCnt="0"/>
      <dgm:spPr/>
    </dgm:pt>
    <dgm:pt modelId="{229BD0EF-8160-AD4A-9ED6-3DA00F1C7236}" type="pres">
      <dgm:prSet presAssocID="{08629AB9-D6E1-C84C-9954-5281D57157A7}" presName="imageRepeatNode" presStyleLbl="node1" presStyleIdx="4" presStyleCnt="7"/>
      <dgm:spPr/>
    </dgm:pt>
    <dgm:pt modelId="{825F52AC-E8AE-8040-95FF-8ECEDC86F898}" type="pres">
      <dgm:prSet presAssocID="{8A986BBC-2D5C-CC4B-A611-5E7E4C52EB05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9D44326-9D53-2244-A160-C2B93A9B478D}" type="pres">
      <dgm:prSet presAssocID="{8A986BBC-2D5C-CC4B-A611-5E7E4C52EB05}" presName="childText_6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267ABF4-EFB4-2F4D-97EC-A2F31868F14D}" type="pres">
      <dgm:prSet presAssocID="{8A986BBC-2D5C-CC4B-A611-5E7E4C52EB05}" presName="accentShape_6" presStyleCnt="0"/>
      <dgm:spPr/>
    </dgm:pt>
    <dgm:pt modelId="{186C0D4B-FBA7-984E-9784-F70877B54732}" type="pres">
      <dgm:prSet presAssocID="{8A986BBC-2D5C-CC4B-A611-5E7E4C52EB05}" presName="imageRepeatNode" presStyleLbl="node1" presStyleIdx="5" presStyleCnt="7"/>
      <dgm:spPr/>
    </dgm:pt>
    <dgm:pt modelId="{B7BE8909-5F07-4E49-9788-E20B7CB72109}" type="pres">
      <dgm:prSet presAssocID="{BB62D973-43E5-FB4C-87EA-03A286EDB9DF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87A0629B-26A7-4B42-8A52-0163C1F30896}" type="pres">
      <dgm:prSet presAssocID="{BB62D973-43E5-FB4C-87EA-03A286EDB9DF}" presName="childText_7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6059F72-A5A1-604A-82AA-942FB911ADD2}" type="pres">
      <dgm:prSet presAssocID="{BB62D973-43E5-FB4C-87EA-03A286EDB9DF}" presName="accentShape_7" presStyleCnt="0"/>
      <dgm:spPr/>
    </dgm:pt>
    <dgm:pt modelId="{83CB69FC-F96F-CD4E-A07C-0178FDCAE4D5}" type="pres">
      <dgm:prSet presAssocID="{BB62D973-43E5-FB4C-87EA-03A286EDB9DF}" presName="imageRepeatNode" presStyleLbl="node1" presStyleIdx="6" presStyleCnt="7"/>
      <dgm:spPr/>
    </dgm:pt>
  </dgm:ptLst>
  <dgm:cxnLst>
    <dgm:cxn modelId="{E6CD5C02-9788-B24F-8654-081190E95606}" type="presOf" srcId="{6CEFB709-211B-4143-94D8-FFDA1F2053E7}" destId="{87A0629B-26A7-4B42-8A52-0163C1F30896}" srcOrd="0" destOrd="0" presId="urn:microsoft.com/office/officeart/2009/3/layout/BlockDescendingList"/>
    <dgm:cxn modelId="{FFC07113-D074-3E4D-B587-89C7303AC6EB}" type="presOf" srcId="{B99E9E61-59A7-6041-94E0-5D4D3BD06CCE}" destId="{5CB5EBFA-2604-2241-ABF8-39C941D4298F}" srcOrd="0" destOrd="1" presId="urn:microsoft.com/office/officeart/2009/3/layout/BlockDescendingList"/>
    <dgm:cxn modelId="{F538DE14-8E33-194F-AC97-3A95DDE68084}" type="presOf" srcId="{75AF03C4-61A1-8B42-820E-1C9517AC7085}" destId="{549CE90F-FCEB-E341-8807-100E85D2B577}" srcOrd="0" destOrd="0" presId="urn:microsoft.com/office/officeart/2009/3/layout/BlockDescendingList"/>
    <dgm:cxn modelId="{8169B91C-F881-A94F-AA31-1CD5BE6EBBF5}" type="presOf" srcId="{9064D0FA-963A-C442-B3A3-74BF82C46BAF}" destId="{D2B6315E-D5B8-8948-9940-ECA5B86BB9DB}" srcOrd="0" destOrd="1" presId="urn:microsoft.com/office/officeart/2009/3/layout/BlockDescendingList"/>
    <dgm:cxn modelId="{1F4C4E20-C613-B740-A2AF-4D3D6B209522}" type="presOf" srcId="{AA1EF26D-00BA-F34C-AD9B-2CF0DE41C7BC}" destId="{97B75E6A-BE01-3E40-BEB4-42CA626DFB12}" srcOrd="0" destOrd="0" presId="urn:microsoft.com/office/officeart/2009/3/layout/BlockDescendingList"/>
    <dgm:cxn modelId="{8CDB7721-DBFB-4C4D-8175-6F5AF177F0E1}" srcId="{305FD093-2472-FD43-98C4-3EAD2B5BD410}" destId="{F0A36288-1889-8F47-94E9-ABADD3CEF0D8}" srcOrd="0" destOrd="0" parTransId="{C2D170BA-414F-D84B-9893-F4FA19582AF7}" sibTransId="{625941F1-2004-D049-B7BD-E6C47E2144C8}"/>
    <dgm:cxn modelId="{247C9C23-B1DA-BD4B-B451-49DF0B0BDD95}" type="presOf" srcId="{BB62D973-43E5-FB4C-87EA-03A286EDB9DF}" destId="{83CB69FC-F96F-CD4E-A07C-0178FDCAE4D5}" srcOrd="1" destOrd="0" presId="urn:microsoft.com/office/officeart/2009/3/layout/BlockDescendingList"/>
    <dgm:cxn modelId="{E83DE527-DDFE-9B45-8095-F675A6C531BA}" type="presOf" srcId="{96CF8E86-8058-E142-83FD-B3FA9370AA2A}" destId="{94A9E899-DDE2-1F47-87B0-645026190B97}" srcOrd="1" destOrd="0" presId="urn:microsoft.com/office/officeart/2009/3/layout/BlockDescendingList"/>
    <dgm:cxn modelId="{1B5FB52E-0BB7-8F4B-98AD-4B6EBCE01269}" type="presOf" srcId="{75AF03C4-61A1-8B42-820E-1C9517AC7085}" destId="{6CA01C6A-982C-7D42-B348-40AA5D47F8B6}" srcOrd="1" destOrd="0" presId="urn:microsoft.com/office/officeart/2009/3/layout/BlockDescendingList"/>
    <dgm:cxn modelId="{6D43DC32-CD7D-A745-ABA2-3FD19974A22C}" srcId="{22159356-D84D-5948-AC5E-9DB6B492B253}" destId="{305FD093-2472-FD43-98C4-3EAD2B5BD410}" srcOrd="0" destOrd="0" parTransId="{44D56233-1877-884E-A5E4-203FCA4D2671}" sibTransId="{C8D979E8-7DC2-4A43-A9B4-D5E3B3335A52}"/>
    <dgm:cxn modelId="{7ED65037-E820-9A45-BE0F-0EB5D7F6FBF8}" srcId="{305FD093-2472-FD43-98C4-3EAD2B5BD410}" destId="{BEB626C4-EE59-9343-B427-8E21347CD1CE}" srcOrd="4" destOrd="0" parTransId="{C99B9EF8-C2D9-E74F-B259-BE11AB8A9145}" sibTransId="{56DD742B-8403-1245-B763-80856381DF20}"/>
    <dgm:cxn modelId="{858C3038-A44C-7C4C-AC6B-09212EEA578C}" srcId="{75AF03C4-61A1-8B42-820E-1C9517AC7085}" destId="{B99E9E61-59A7-6041-94E0-5D4D3BD06CCE}" srcOrd="1" destOrd="0" parTransId="{E4B35B5A-B6F0-1C45-B213-7065FA37563A}" sibTransId="{86FFFCF8-FF0B-3947-817E-F7B4203E1B33}"/>
    <dgm:cxn modelId="{28C4273E-75EC-6042-B7A0-5B774ECEC2DF}" type="presOf" srcId="{BB62D973-43E5-FB4C-87EA-03A286EDB9DF}" destId="{B7BE8909-5F07-4E49-9788-E20B7CB72109}" srcOrd="0" destOrd="0" presId="urn:microsoft.com/office/officeart/2009/3/layout/BlockDescendingList"/>
    <dgm:cxn modelId="{481EF640-6DF5-BA4A-AB95-0EB62A2961AE}" type="presOf" srcId="{341E8E10-4173-E743-BB6B-83BB66A71EFF}" destId="{9376B3A7-26E5-2B4A-B69F-22C8B270AA80}" srcOrd="0" destOrd="0" presId="urn:microsoft.com/office/officeart/2009/3/layout/BlockDescendingList"/>
    <dgm:cxn modelId="{7542ED43-448D-7340-BD1A-8664C2360954}" type="presOf" srcId="{04B508FC-B469-7645-8D4F-65BA84588313}" destId="{D1AF4A83-5007-004C-9CCC-9BA23937EA3D}" srcOrd="0" destOrd="1" presId="urn:microsoft.com/office/officeart/2009/3/layout/BlockDescendingList"/>
    <dgm:cxn modelId="{51791748-6084-4E4D-A0F0-2D0CBE33B63C}" srcId="{08629AB9-D6E1-C84C-9954-5281D57157A7}" destId="{C5115F47-91DE-FB4F-90C6-97D987286822}" srcOrd="0" destOrd="0" parTransId="{6EB18958-1AD9-3B45-8060-2A11B7D9600C}" sibTransId="{3BC67A86-1215-4F45-B019-B17BC3A4D814}"/>
    <dgm:cxn modelId="{5A102C4F-DECB-2A47-8C42-4B1D7EF6D529}" srcId="{305FD093-2472-FD43-98C4-3EAD2B5BD410}" destId="{E39F5F29-567A-C648-B155-BC81F5CB3F06}" srcOrd="2" destOrd="0" parTransId="{735FC60B-33F4-3145-AA50-26CB5BACA1DD}" sibTransId="{5E186369-865F-B145-9481-C19E15F762E3}"/>
    <dgm:cxn modelId="{BE797C53-9979-B644-B9D2-CA0467CCD49F}" type="presOf" srcId="{8A986BBC-2D5C-CC4B-A611-5E7E4C52EB05}" destId="{825F52AC-E8AE-8040-95FF-8ECEDC86F898}" srcOrd="0" destOrd="0" presId="urn:microsoft.com/office/officeart/2009/3/layout/BlockDescendingList"/>
    <dgm:cxn modelId="{1894B253-09AB-404E-82F1-6E97C4C83270}" type="presOf" srcId="{22159356-D84D-5948-AC5E-9DB6B492B253}" destId="{ED5AC8C6-391C-444F-A1D7-87BE0A8CDEF1}" srcOrd="0" destOrd="0" presId="urn:microsoft.com/office/officeart/2009/3/layout/BlockDescendingList"/>
    <dgm:cxn modelId="{936C6254-4654-1E40-AF4A-B1498FE0D33E}" type="presOf" srcId="{C5115F47-91DE-FB4F-90C6-97D987286822}" destId="{D1AF4A83-5007-004C-9CCC-9BA23937EA3D}" srcOrd="0" destOrd="0" presId="urn:microsoft.com/office/officeart/2009/3/layout/BlockDescendingList"/>
    <dgm:cxn modelId="{BF7A6059-E48B-FB49-8EE4-8D5689ADFA4C}" srcId="{22159356-D84D-5948-AC5E-9DB6B492B253}" destId="{96CF8E86-8058-E142-83FD-B3FA9370AA2A}" srcOrd="1" destOrd="0" parTransId="{1E29472B-3851-1D4C-8F2D-3794FB4E46E8}" sibTransId="{6F396767-EB4E-1540-8527-3430F585DB34}"/>
    <dgm:cxn modelId="{F9F8A75E-A53D-594A-9246-920F4A06E601}" srcId="{75AF03C4-61A1-8B42-820E-1C9517AC7085}" destId="{20364CEF-22BB-6F40-A312-EF39E440C395}" srcOrd="2" destOrd="0" parTransId="{997381C7-B126-8C49-86C8-677A80D3792D}" sibTransId="{E87D032E-17E6-9C40-9EC1-AF854C1CDA86}"/>
    <dgm:cxn modelId="{3043AB65-8E1A-E04D-810C-E57DE20DB614}" srcId="{341E8E10-4173-E743-BB6B-83BB66A71EFF}" destId="{60F7C7CE-3AC5-C44F-A3D9-950C0FB9924E}" srcOrd="1" destOrd="0" parTransId="{CEFA7A6D-6903-8647-BC1E-3A2EF760B3D3}" sibTransId="{3340D35E-481A-8846-8C23-42F5D0890D96}"/>
    <dgm:cxn modelId="{91C4B36C-EB6D-0742-B1F4-1A930F28870B}" srcId="{305FD093-2472-FD43-98C4-3EAD2B5BD410}" destId="{DE85D85E-AC68-D548-ADB3-C49225E1CDA0}" srcOrd="3" destOrd="0" parTransId="{FDC17CA2-EB57-C64C-BAA6-F1EF1C375348}" sibTransId="{5339D60B-A39D-8D4B-B83A-8F41EC545431}"/>
    <dgm:cxn modelId="{DAEE8871-8FF5-4E41-AC1F-D02B46E26858}" type="presOf" srcId="{261C843B-FB1E-3E43-B4EE-B42617499D1D}" destId="{5CB5EBFA-2604-2241-ABF8-39C941D4298F}" srcOrd="0" destOrd="0" presId="urn:microsoft.com/office/officeart/2009/3/layout/BlockDescendingList"/>
    <dgm:cxn modelId="{09EA5375-CAE7-CF44-8864-0CD15F827A99}" type="presOf" srcId="{E39F5F29-567A-C648-B155-BC81F5CB3F06}" destId="{D2B6315E-D5B8-8948-9940-ECA5B86BB9DB}" srcOrd="0" destOrd="2" presId="urn:microsoft.com/office/officeart/2009/3/layout/BlockDescendingList"/>
    <dgm:cxn modelId="{CCB4AE78-4509-0D4D-8BE9-07231416B8C4}" srcId="{96CF8E86-8058-E142-83FD-B3FA9370AA2A}" destId="{AA1EF26D-00BA-F34C-AD9B-2CF0DE41C7BC}" srcOrd="0" destOrd="0" parTransId="{AB5B3035-6C07-A847-B423-8C65544077FC}" sibTransId="{8B0DB8FB-3DCD-7340-A478-ABCAE32CFA22}"/>
    <dgm:cxn modelId="{2BE56A7A-50E0-234E-93F5-7DF0F0D79CFD}" srcId="{8A986BBC-2D5C-CC4B-A611-5E7E4C52EB05}" destId="{01F68490-5CCF-0D49-9156-282DB3B78CBB}" srcOrd="0" destOrd="0" parTransId="{8FD4E4C5-8880-664F-A409-3D7805E7B9A0}" sibTransId="{0D621B50-AC42-1546-905C-DC2DECF127A8}"/>
    <dgm:cxn modelId="{5144CC7D-11C3-F840-81F3-8196C36F8F45}" type="presOf" srcId="{60F7C7CE-3AC5-C44F-A3D9-950C0FB9924E}" destId="{EEBA58E6-04F6-B445-B10E-0C90069245D5}" srcOrd="0" destOrd="1" presId="urn:microsoft.com/office/officeart/2009/3/layout/BlockDescendingList"/>
    <dgm:cxn modelId="{4F720F7E-DF96-7D45-A845-C98884FD7891}" srcId="{22159356-D84D-5948-AC5E-9DB6B492B253}" destId="{341E8E10-4173-E743-BB6B-83BB66A71EFF}" srcOrd="3" destOrd="0" parTransId="{6018F520-0369-9B47-BE83-104DF3D37FB8}" sibTransId="{598CB457-2BFF-EC4D-93DB-FADFC13F889A}"/>
    <dgm:cxn modelId="{F01A507E-94D0-C145-BE67-9EB6DBD58C68}" type="presOf" srcId="{305FD093-2472-FD43-98C4-3EAD2B5BD410}" destId="{DA2D1205-94B8-8C43-B383-62FA28E93D48}" srcOrd="1" destOrd="0" presId="urn:microsoft.com/office/officeart/2009/3/layout/BlockDescendingList"/>
    <dgm:cxn modelId="{E4F6E97F-FD38-5D4D-9177-F63815D9EFC7}" srcId="{305FD093-2472-FD43-98C4-3EAD2B5BD410}" destId="{9064D0FA-963A-C442-B3A3-74BF82C46BAF}" srcOrd="1" destOrd="0" parTransId="{B978A260-DC2C-D945-9BC7-1D9C8944E0D5}" sibTransId="{39BC70CE-BDEF-4340-B669-8022A13A0C1A}"/>
    <dgm:cxn modelId="{42DE8682-DA04-F541-A014-7474B741E3AE}" srcId="{08629AB9-D6E1-C84C-9954-5281D57157A7}" destId="{04B508FC-B469-7645-8D4F-65BA84588313}" srcOrd="1" destOrd="0" parTransId="{53A830E9-3684-4B44-96C0-E9603DDAE9D8}" sibTransId="{CA690C60-B64B-2740-9ECB-20CB11674FC6}"/>
    <dgm:cxn modelId="{AA038784-4350-2A45-AFE8-CCD66B324FCC}" srcId="{22159356-D84D-5948-AC5E-9DB6B492B253}" destId="{8A986BBC-2D5C-CC4B-A611-5E7E4C52EB05}" srcOrd="5" destOrd="0" parTransId="{9BEE09D9-411E-DD42-8D13-0B97AFCA8DBF}" sibTransId="{2C019BCC-7276-894C-89EB-3CAA05B886ED}"/>
    <dgm:cxn modelId="{043C248A-DBEA-AE45-90E4-41F22F50EAF4}" type="presOf" srcId="{08629AB9-D6E1-C84C-9954-5281D57157A7}" destId="{229BD0EF-8160-AD4A-9ED6-3DA00F1C7236}" srcOrd="1" destOrd="0" presId="urn:microsoft.com/office/officeart/2009/3/layout/BlockDescendingList"/>
    <dgm:cxn modelId="{7BB4A58F-CB1B-1145-BC19-6A7B492CD207}" type="presOf" srcId="{01F68490-5CCF-0D49-9156-282DB3B78CBB}" destId="{F9D44326-9D53-2244-A160-C2B93A9B478D}" srcOrd="0" destOrd="0" presId="urn:microsoft.com/office/officeart/2009/3/layout/BlockDescendingList"/>
    <dgm:cxn modelId="{5EF9A095-850C-7640-A750-18C2F837BA42}" type="presOf" srcId="{BEB626C4-EE59-9343-B427-8E21347CD1CE}" destId="{D2B6315E-D5B8-8948-9940-ECA5B86BB9DB}" srcOrd="0" destOrd="4" presId="urn:microsoft.com/office/officeart/2009/3/layout/BlockDescendingList"/>
    <dgm:cxn modelId="{262CB196-DA99-3746-9C9C-CE0FE7CBA045}" type="presOf" srcId="{305FD093-2472-FD43-98C4-3EAD2B5BD410}" destId="{A5615300-E923-D348-885D-84A5136D11EE}" srcOrd="0" destOrd="0" presId="urn:microsoft.com/office/officeart/2009/3/layout/BlockDescendingList"/>
    <dgm:cxn modelId="{00985B9A-C160-9B48-A96D-417AA4967F2A}" type="presOf" srcId="{08629AB9-D6E1-C84C-9954-5281D57157A7}" destId="{DCB84758-1C07-5F41-A2C0-E2DB03405FB7}" srcOrd="0" destOrd="0" presId="urn:microsoft.com/office/officeart/2009/3/layout/BlockDescendingList"/>
    <dgm:cxn modelId="{84A9D3B9-03D3-D94B-ADFF-9274C27EAA0E}" srcId="{22159356-D84D-5948-AC5E-9DB6B492B253}" destId="{75AF03C4-61A1-8B42-820E-1C9517AC7085}" srcOrd="2" destOrd="0" parTransId="{288904DA-462A-BD42-82AC-D305BABFE555}" sibTransId="{C8CD03EE-D50B-484D-B2E2-E61CE0C554EC}"/>
    <dgm:cxn modelId="{922E64BA-6614-2F49-9E77-3AC4C4C4E1ED}" type="presOf" srcId="{DE85D85E-AC68-D548-ADB3-C49225E1CDA0}" destId="{D2B6315E-D5B8-8948-9940-ECA5B86BB9DB}" srcOrd="0" destOrd="3" presId="urn:microsoft.com/office/officeart/2009/3/layout/BlockDescendingList"/>
    <dgm:cxn modelId="{35109FBA-06E5-7041-BC14-49B274336AC5}" srcId="{BB62D973-43E5-FB4C-87EA-03A286EDB9DF}" destId="{6CEFB709-211B-4143-94D8-FFDA1F2053E7}" srcOrd="0" destOrd="0" parTransId="{0AFD0135-8FFB-0647-889A-9FD0CF9A446A}" sibTransId="{F6507CC9-DB9C-4646-9570-9DD4DD7C4E3A}"/>
    <dgm:cxn modelId="{2C21E8BA-3802-B547-9FD7-AF75CCECB4CF}" srcId="{22159356-D84D-5948-AC5E-9DB6B492B253}" destId="{08629AB9-D6E1-C84C-9954-5281D57157A7}" srcOrd="4" destOrd="0" parTransId="{D96F392F-8884-E444-BB52-FF580B832BFD}" sibTransId="{49CD2080-686D-3A45-8C2D-99557466CEC2}"/>
    <dgm:cxn modelId="{216DA7C3-5FF1-3F42-9FB3-B7434ED12EED}" type="presOf" srcId="{20364CEF-22BB-6F40-A312-EF39E440C395}" destId="{5CB5EBFA-2604-2241-ABF8-39C941D4298F}" srcOrd="0" destOrd="2" presId="urn:microsoft.com/office/officeart/2009/3/layout/BlockDescendingList"/>
    <dgm:cxn modelId="{D33DFECB-B894-F543-AE9B-9FE732FAC05E}" type="presOf" srcId="{96CF8E86-8058-E142-83FD-B3FA9370AA2A}" destId="{E453BE1B-3F04-074E-8883-6B71A07857D7}" srcOrd="0" destOrd="0" presId="urn:microsoft.com/office/officeart/2009/3/layout/BlockDescendingList"/>
    <dgm:cxn modelId="{D7D944D0-8870-6B46-8C84-E47C79160CD4}" type="presOf" srcId="{8A986BBC-2D5C-CC4B-A611-5E7E4C52EB05}" destId="{186C0D4B-FBA7-984E-9784-F70877B54732}" srcOrd="1" destOrd="0" presId="urn:microsoft.com/office/officeart/2009/3/layout/BlockDescendingList"/>
    <dgm:cxn modelId="{9CA246DC-E51A-9B4C-83C1-82FF0B892967}" type="presOf" srcId="{F0A36288-1889-8F47-94E9-ABADD3CEF0D8}" destId="{D2B6315E-D5B8-8948-9940-ECA5B86BB9DB}" srcOrd="0" destOrd="0" presId="urn:microsoft.com/office/officeart/2009/3/layout/BlockDescendingList"/>
    <dgm:cxn modelId="{9BBC62DE-A2F7-9842-B153-FC96E6D6730C}" srcId="{96CF8E86-8058-E142-83FD-B3FA9370AA2A}" destId="{9B03ECC4-007E-AA41-AA09-A8C1E4480F7B}" srcOrd="1" destOrd="0" parTransId="{A2B2862B-E072-B842-86AF-E560DEA240B7}" sibTransId="{B72EF5CA-2470-2049-976B-99CF9DDE111A}"/>
    <dgm:cxn modelId="{E2C3CFEA-2DD7-CD4F-A4CA-73A19E4C9AEF}" type="presOf" srcId="{9B03ECC4-007E-AA41-AA09-A8C1E4480F7B}" destId="{97B75E6A-BE01-3E40-BEB4-42CA626DFB12}" srcOrd="0" destOrd="1" presId="urn:microsoft.com/office/officeart/2009/3/layout/BlockDescendingList"/>
    <dgm:cxn modelId="{A089F7EC-8E9D-084D-8D18-F42ABAFE69B2}" type="presOf" srcId="{341E8E10-4173-E743-BB6B-83BB66A71EFF}" destId="{CA8BDE0B-2A79-364E-948B-D2329D866A1C}" srcOrd="1" destOrd="0" presId="urn:microsoft.com/office/officeart/2009/3/layout/BlockDescendingList"/>
    <dgm:cxn modelId="{F7D3F5EF-F364-8F41-A639-2349042BD0A1}" srcId="{22159356-D84D-5948-AC5E-9DB6B492B253}" destId="{BB62D973-43E5-FB4C-87EA-03A286EDB9DF}" srcOrd="6" destOrd="0" parTransId="{1A6A8B1D-DC56-C246-94FB-2E55E37BA4D2}" sibTransId="{3B7A3219-EBC4-8844-BF80-6589E2F06CC6}"/>
    <dgm:cxn modelId="{730652FA-9539-5A47-B5FC-B646F161A44E}" type="presOf" srcId="{E694FA1B-4ADB-7A4E-B2EF-1E6E93EE0264}" destId="{EEBA58E6-04F6-B445-B10E-0C90069245D5}" srcOrd="0" destOrd="0" presId="urn:microsoft.com/office/officeart/2009/3/layout/BlockDescendingList"/>
    <dgm:cxn modelId="{104B98FE-983E-5641-A10B-7212EA53E542}" srcId="{75AF03C4-61A1-8B42-820E-1C9517AC7085}" destId="{261C843B-FB1E-3E43-B4EE-B42617499D1D}" srcOrd="0" destOrd="0" parTransId="{AAD91054-D3A8-7C46-80A8-E01B12AF916B}" sibTransId="{5FC76DFB-0386-4F48-BBF7-580395CA91B1}"/>
    <dgm:cxn modelId="{1B0F24FF-5367-BF47-9178-179BF21BC404}" srcId="{341E8E10-4173-E743-BB6B-83BB66A71EFF}" destId="{E694FA1B-4ADB-7A4E-B2EF-1E6E93EE0264}" srcOrd="0" destOrd="0" parTransId="{93DE6478-B820-B841-863F-5202DF8EC1F4}" sibTransId="{FD657CF8-602A-F843-AA59-C24198D09C9C}"/>
    <dgm:cxn modelId="{DD7DC0A0-60C5-FA4B-9996-B88B14F00395}" type="presParOf" srcId="{ED5AC8C6-391C-444F-A1D7-87BE0A8CDEF1}" destId="{A5615300-E923-D348-885D-84A5136D11EE}" srcOrd="0" destOrd="0" presId="urn:microsoft.com/office/officeart/2009/3/layout/BlockDescendingList"/>
    <dgm:cxn modelId="{54B9B1C7-F0A1-C847-9CD3-0ABB15DC1F16}" type="presParOf" srcId="{ED5AC8C6-391C-444F-A1D7-87BE0A8CDEF1}" destId="{D2B6315E-D5B8-8948-9940-ECA5B86BB9DB}" srcOrd="1" destOrd="0" presId="urn:microsoft.com/office/officeart/2009/3/layout/BlockDescendingList"/>
    <dgm:cxn modelId="{43D99F4A-ED23-8D43-84FF-52C6CBF9C011}" type="presParOf" srcId="{ED5AC8C6-391C-444F-A1D7-87BE0A8CDEF1}" destId="{DF619EFA-52E4-D94B-A80B-2C0B6334CA4A}" srcOrd="2" destOrd="0" presId="urn:microsoft.com/office/officeart/2009/3/layout/BlockDescendingList"/>
    <dgm:cxn modelId="{7139B5F2-8758-CD49-BCAF-18951A9547CB}" type="presParOf" srcId="{DF619EFA-52E4-D94B-A80B-2C0B6334CA4A}" destId="{DA2D1205-94B8-8C43-B383-62FA28E93D48}" srcOrd="0" destOrd="0" presId="urn:microsoft.com/office/officeart/2009/3/layout/BlockDescendingList"/>
    <dgm:cxn modelId="{7F782209-32F9-8C4E-A0C7-C0C4BCE517E5}" type="presParOf" srcId="{ED5AC8C6-391C-444F-A1D7-87BE0A8CDEF1}" destId="{E453BE1B-3F04-074E-8883-6B71A07857D7}" srcOrd="3" destOrd="0" presId="urn:microsoft.com/office/officeart/2009/3/layout/BlockDescendingList"/>
    <dgm:cxn modelId="{A8827F71-83E1-0044-B526-727A0D3AE9AC}" type="presParOf" srcId="{ED5AC8C6-391C-444F-A1D7-87BE0A8CDEF1}" destId="{97B75E6A-BE01-3E40-BEB4-42CA626DFB12}" srcOrd="4" destOrd="0" presId="urn:microsoft.com/office/officeart/2009/3/layout/BlockDescendingList"/>
    <dgm:cxn modelId="{C383F09A-F8F9-BB4D-8892-EDCC5A9E783A}" type="presParOf" srcId="{ED5AC8C6-391C-444F-A1D7-87BE0A8CDEF1}" destId="{5AE40023-F52F-904F-AD7F-24DA6CA4062E}" srcOrd="5" destOrd="0" presId="urn:microsoft.com/office/officeart/2009/3/layout/BlockDescendingList"/>
    <dgm:cxn modelId="{DBD32776-E1BF-2848-B242-B65C1F807298}" type="presParOf" srcId="{5AE40023-F52F-904F-AD7F-24DA6CA4062E}" destId="{94A9E899-DDE2-1F47-87B0-645026190B97}" srcOrd="0" destOrd="0" presId="urn:microsoft.com/office/officeart/2009/3/layout/BlockDescendingList"/>
    <dgm:cxn modelId="{C02013D4-2775-AE42-96AC-77CAE3D8C490}" type="presParOf" srcId="{ED5AC8C6-391C-444F-A1D7-87BE0A8CDEF1}" destId="{549CE90F-FCEB-E341-8807-100E85D2B577}" srcOrd="6" destOrd="0" presId="urn:microsoft.com/office/officeart/2009/3/layout/BlockDescendingList"/>
    <dgm:cxn modelId="{9771C772-A1EC-0E41-AC13-C29E451E8EDE}" type="presParOf" srcId="{ED5AC8C6-391C-444F-A1D7-87BE0A8CDEF1}" destId="{5CB5EBFA-2604-2241-ABF8-39C941D4298F}" srcOrd="7" destOrd="0" presId="urn:microsoft.com/office/officeart/2009/3/layout/BlockDescendingList"/>
    <dgm:cxn modelId="{624C6F67-765F-8E47-AFA4-D125064357AA}" type="presParOf" srcId="{ED5AC8C6-391C-444F-A1D7-87BE0A8CDEF1}" destId="{7A788624-9FE3-5E41-BCFE-4D888EFF001A}" srcOrd="8" destOrd="0" presId="urn:microsoft.com/office/officeart/2009/3/layout/BlockDescendingList"/>
    <dgm:cxn modelId="{BF4215E8-175C-384F-B161-37F5E33882F8}" type="presParOf" srcId="{7A788624-9FE3-5E41-BCFE-4D888EFF001A}" destId="{6CA01C6A-982C-7D42-B348-40AA5D47F8B6}" srcOrd="0" destOrd="0" presId="urn:microsoft.com/office/officeart/2009/3/layout/BlockDescendingList"/>
    <dgm:cxn modelId="{03861F68-B4B7-9A4B-9D3A-7DEFE70392E9}" type="presParOf" srcId="{ED5AC8C6-391C-444F-A1D7-87BE0A8CDEF1}" destId="{9376B3A7-26E5-2B4A-B69F-22C8B270AA80}" srcOrd="9" destOrd="0" presId="urn:microsoft.com/office/officeart/2009/3/layout/BlockDescendingList"/>
    <dgm:cxn modelId="{82C71D5B-A48A-8C46-8AAB-E6C057806A0C}" type="presParOf" srcId="{ED5AC8C6-391C-444F-A1D7-87BE0A8CDEF1}" destId="{EEBA58E6-04F6-B445-B10E-0C90069245D5}" srcOrd="10" destOrd="0" presId="urn:microsoft.com/office/officeart/2009/3/layout/BlockDescendingList"/>
    <dgm:cxn modelId="{D33F5087-95F0-AA4F-8B41-6E59559C9377}" type="presParOf" srcId="{ED5AC8C6-391C-444F-A1D7-87BE0A8CDEF1}" destId="{FC6EA60A-1F2D-4641-9215-7AE03B113DBE}" srcOrd="11" destOrd="0" presId="urn:microsoft.com/office/officeart/2009/3/layout/BlockDescendingList"/>
    <dgm:cxn modelId="{DA963880-9D73-A543-80E9-AFE7665215A5}" type="presParOf" srcId="{FC6EA60A-1F2D-4641-9215-7AE03B113DBE}" destId="{CA8BDE0B-2A79-364E-948B-D2329D866A1C}" srcOrd="0" destOrd="0" presId="urn:microsoft.com/office/officeart/2009/3/layout/BlockDescendingList"/>
    <dgm:cxn modelId="{E9E97ECE-40DF-9F44-AE56-8B26F2479E3D}" type="presParOf" srcId="{ED5AC8C6-391C-444F-A1D7-87BE0A8CDEF1}" destId="{DCB84758-1C07-5F41-A2C0-E2DB03405FB7}" srcOrd="12" destOrd="0" presId="urn:microsoft.com/office/officeart/2009/3/layout/BlockDescendingList"/>
    <dgm:cxn modelId="{46E0A6F1-EF7E-774A-B94A-C76AEED04890}" type="presParOf" srcId="{ED5AC8C6-391C-444F-A1D7-87BE0A8CDEF1}" destId="{D1AF4A83-5007-004C-9CCC-9BA23937EA3D}" srcOrd="13" destOrd="0" presId="urn:microsoft.com/office/officeart/2009/3/layout/BlockDescendingList"/>
    <dgm:cxn modelId="{B8ABB616-28B8-654B-9D9D-81F9809CCEED}" type="presParOf" srcId="{ED5AC8C6-391C-444F-A1D7-87BE0A8CDEF1}" destId="{4EE06AD0-4EF7-7146-8BC0-39D59B8A78CD}" srcOrd="14" destOrd="0" presId="urn:microsoft.com/office/officeart/2009/3/layout/BlockDescendingList"/>
    <dgm:cxn modelId="{5C96B994-99D8-EB4A-9684-A1D4C6FC3E64}" type="presParOf" srcId="{4EE06AD0-4EF7-7146-8BC0-39D59B8A78CD}" destId="{229BD0EF-8160-AD4A-9ED6-3DA00F1C7236}" srcOrd="0" destOrd="0" presId="urn:microsoft.com/office/officeart/2009/3/layout/BlockDescendingList"/>
    <dgm:cxn modelId="{DF6E2ECD-8078-084D-A4AC-661DD3226A96}" type="presParOf" srcId="{ED5AC8C6-391C-444F-A1D7-87BE0A8CDEF1}" destId="{825F52AC-E8AE-8040-95FF-8ECEDC86F898}" srcOrd="15" destOrd="0" presId="urn:microsoft.com/office/officeart/2009/3/layout/BlockDescendingList"/>
    <dgm:cxn modelId="{E35AAD11-0E93-404A-B738-F13FD23CE456}" type="presParOf" srcId="{ED5AC8C6-391C-444F-A1D7-87BE0A8CDEF1}" destId="{F9D44326-9D53-2244-A160-C2B93A9B478D}" srcOrd="16" destOrd="0" presId="urn:microsoft.com/office/officeart/2009/3/layout/BlockDescendingList"/>
    <dgm:cxn modelId="{A0641B4D-8088-EF48-9DBC-107729ACF6B9}" type="presParOf" srcId="{ED5AC8C6-391C-444F-A1D7-87BE0A8CDEF1}" destId="{6267ABF4-EFB4-2F4D-97EC-A2F31868F14D}" srcOrd="17" destOrd="0" presId="urn:microsoft.com/office/officeart/2009/3/layout/BlockDescendingList"/>
    <dgm:cxn modelId="{5245D272-1503-EF45-AD8D-F34353A74247}" type="presParOf" srcId="{6267ABF4-EFB4-2F4D-97EC-A2F31868F14D}" destId="{186C0D4B-FBA7-984E-9784-F70877B54732}" srcOrd="0" destOrd="0" presId="urn:microsoft.com/office/officeart/2009/3/layout/BlockDescendingList"/>
    <dgm:cxn modelId="{804A8276-5229-1E4E-85E0-C7217802BF0C}" type="presParOf" srcId="{ED5AC8C6-391C-444F-A1D7-87BE0A8CDEF1}" destId="{B7BE8909-5F07-4E49-9788-E20B7CB72109}" srcOrd="18" destOrd="0" presId="urn:microsoft.com/office/officeart/2009/3/layout/BlockDescendingList"/>
    <dgm:cxn modelId="{148B605D-3E9C-0147-8F7D-69EAE106CA99}" type="presParOf" srcId="{ED5AC8C6-391C-444F-A1D7-87BE0A8CDEF1}" destId="{87A0629B-26A7-4B42-8A52-0163C1F30896}" srcOrd="19" destOrd="0" presId="urn:microsoft.com/office/officeart/2009/3/layout/BlockDescendingList"/>
    <dgm:cxn modelId="{6480FCD3-1249-A049-8628-91CC903E572E}" type="presParOf" srcId="{ED5AC8C6-391C-444F-A1D7-87BE0A8CDEF1}" destId="{96059F72-A5A1-604A-82AA-942FB911ADD2}" srcOrd="20" destOrd="0" presId="urn:microsoft.com/office/officeart/2009/3/layout/BlockDescendingList"/>
    <dgm:cxn modelId="{A52719D4-2F89-9347-AC50-3F2C2EEEEA25}" type="presParOf" srcId="{96059F72-A5A1-604A-82AA-942FB911ADD2}" destId="{83CB69FC-F96F-CD4E-A07C-0178FDCAE4D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gm:spPr>
      <dgm:t>
        <a:bodyPr spcFirstLastPara="0" vert="horz" wrap="square" lIns="20320" tIns="20320" rIns="20320" bIns="20320" numCol="1" spcCol="1270" anchor="ctr" anchorCtr="0">
          <a:sp3d extrusionH="57150">
            <a:bevelT w="69850" h="38100" prst="cross"/>
          </a:sp3d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4000" b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3200" b="0"/>
            <a:t>Folium</a:t>
          </a:r>
          <a:r>
            <a:rPr lang="en-US" sz="3200" b="1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sz="3600" b="0" err="1"/>
            <a:t>Mapbox</a:t>
          </a:r>
          <a:endParaRPr lang="en-US" sz="3600" b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2000" b="1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pPr rtl="0"/>
          <a:r>
            <a:rPr lang="en-US" b="1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doubleWav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8267" y="3424925"/>
          <a:ext cx="2621819" cy="71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err="1"/>
            <a:t>Config.ini</a:t>
          </a:r>
          <a:endParaRPr lang="en-US" sz="4400" b="0" kern="1200"/>
        </a:p>
      </dsp:txBody>
      <dsp:txXfrm>
        <a:off x="38267" y="3424925"/>
        <a:ext cx="2621819" cy="710656"/>
      </dsp:txXfrm>
    </dsp:sp>
    <dsp:sp modelId="{1E4A346B-A298-F443-9E51-6923E4EEEC29}">
      <dsp:nvSpPr>
        <dsp:cNvPr id="0" name=""/>
        <dsp:cNvSpPr/>
      </dsp:nvSpPr>
      <dsp:spPr>
        <a:xfrm>
          <a:off x="231635" y="1535123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51711" y="1294971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639894" y="1343001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80047" y="1078833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92246" y="982772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576490" y="1150879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816643" y="1270955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152857" y="1535123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296948" y="1799291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1048154" y="1294971"/>
          <a:ext cx="441096" cy="441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11558" y="2207551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55650" y="2423689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615879" y="2615811"/>
          <a:ext cx="392086" cy="392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120200" y="2928009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216261" y="2615811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456414" y="2952025"/>
          <a:ext cx="171537" cy="171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672551" y="2567780"/>
          <a:ext cx="392086" cy="3920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200887" y="2471719"/>
          <a:ext cx="269559" cy="269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623232" y="1342602"/>
          <a:ext cx="791657" cy="1511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414889" y="1045208"/>
          <a:ext cx="2159064" cy="2107601"/>
        </a:xfrm>
        <a:prstGeom prst="ellipse">
          <a:avLst/>
        </a:prstGeom>
        <a:solidFill>
          <a:schemeClr val="accent1"/>
        </a:solidFill>
        <a:ln>
          <a:solidFill>
            <a:srgbClr val="FFFF00"/>
          </a:solidFill>
        </a:ln>
        <a:effectLst>
          <a:glow rad="1397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chemeClr val="bg1"/>
              </a:solidFill>
            </a:rPr>
            <a:t>Configuration Object</a:t>
          </a:r>
        </a:p>
      </dsp:txBody>
      <dsp:txXfrm>
        <a:off x="3731077" y="1353859"/>
        <a:ext cx="1526688" cy="1490299"/>
      </dsp:txXfrm>
    </dsp:sp>
    <dsp:sp modelId="{F19D29D3-25F1-0040-A3A3-C5BE9DFAC16E}">
      <dsp:nvSpPr>
        <dsp:cNvPr id="0" name=""/>
        <dsp:cNvSpPr/>
      </dsp:nvSpPr>
      <dsp:spPr>
        <a:xfrm>
          <a:off x="5573953" y="1342602"/>
          <a:ext cx="791657" cy="1511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6343091" y="2997342"/>
          <a:ext cx="3025389" cy="113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Data Ingestion</a:t>
          </a:r>
        </a:p>
      </dsp:txBody>
      <dsp:txXfrm>
        <a:off x="6343091" y="2997342"/>
        <a:ext cx="3025389" cy="1138239"/>
      </dsp:txXfrm>
    </dsp:sp>
    <dsp:sp modelId="{8CAE7509-DB33-BF48-BBCC-A563AF1A7913}">
      <dsp:nvSpPr>
        <dsp:cNvPr id="0" name=""/>
        <dsp:cNvSpPr/>
      </dsp:nvSpPr>
      <dsp:spPr>
        <a:xfrm>
          <a:off x="9390999" y="1342602"/>
          <a:ext cx="791657" cy="151135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891C8-965A-114F-A076-FBBD13BDF1DC}">
      <dsp:nvSpPr>
        <dsp:cNvPr id="0" name=""/>
        <dsp:cNvSpPr/>
      </dsp:nvSpPr>
      <dsp:spPr>
        <a:xfrm>
          <a:off x="10269019" y="1217700"/>
          <a:ext cx="1835204" cy="183520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39700">
            <a:schemeClr val="accent5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Data Frames Object</a:t>
          </a:r>
        </a:p>
      </dsp:txBody>
      <dsp:txXfrm>
        <a:off x="10537778" y="1486459"/>
        <a:ext cx="1297686" cy="1297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C6A-982C-7D42-B348-40AA5D47F8B6}">
      <dsp:nvSpPr>
        <dsp:cNvPr id="0" name=""/>
        <dsp:cNvSpPr/>
      </dsp:nvSpPr>
      <dsp:spPr>
        <a:xfrm>
          <a:off x="3624071" y="1356420"/>
          <a:ext cx="1547164" cy="3644390"/>
        </a:xfrm>
        <a:prstGeom prst="rect">
          <a:avLst/>
        </a:prstGeom>
        <a:gradFill rotWithShape="0">
          <a:gsLst>
            <a:gs pos="0">
              <a:schemeClr val="accent5">
                <a:hueOff val="-343741"/>
                <a:satOff val="-4006"/>
                <a:lumOff val="-7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Transformer</a:t>
          </a:r>
        </a:p>
      </dsp:txBody>
      <dsp:txXfrm rot="16200000">
        <a:off x="3268243" y="2795264"/>
        <a:ext cx="3279951" cy="402262"/>
      </dsp:txXfrm>
    </dsp:sp>
    <dsp:sp modelId="{94A9E899-DDE2-1F47-87B0-645026190B97}">
      <dsp:nvSpPr>
        <dsp:cNvPr id="0" name=""/>
        <dsp:cNvSpPr/>
      </dsp:nvSpPr>
      <dsp:spPr>
        <a:xfrm>
          <a:off x="1935479" y="992068"/>
          <a:ext cx="1547164" cy="4008742"/>
        </a:xfrm>
        <a:prstGeom prst="rect">
          <a:avLst/>
        </a:prstGeom>
        <a:gradFill rotWithShape="0">
          <a:gsLst>
            <a:gs pos="0">
              <a:schemeClr val="accent5">
                <a:hueOff val="-171871"/>
                <a:satOff val="-2003"/>
                <a:lumOff val="-3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Extractor</a:t>
          </a:r>
        </a:p>
      </dsp:txBody>
      <dsp:txXfrm rot="16200000">
        <a:off x="1415327" y="2594871"/>
        <a:ext cx="3607867" cy="402262"/>
      </dsp:txXfrm>
    </dsp:sp>
    <dsp:sp modelId="{CA8BDE0B-2A79-364E-948B-D2329D866A1C}">
      <dsp:nvSpPr>
        <dsp:cNvPr id="0" name=""/>
        <dsp:cNvSpPr/>
      </dsp:nvSpPr>
      <dsp:spPr>
        <a:xfrm>
          <a:off x="5312663" y="1720771"/>
          <a:ext cx="1547164" cy="3280039"/>
        </a:xfrm>
        <a:prstGeom prst="rect">
          <a:avLst/>
        </a:prstGeom>
        <a:gradFill rotWithShape="0">
          <a:gsLst>
            <a:gs pos="0">
              <a:schemeClr val="accent5">
                <a:hueOff val="-515611"/>
                <a:satOff val="-6008"/>
                <a:lumOff val="-10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Loader</a:t>
          </a:r>
          <a:endParaRPr lang="en-US" sz="2200" b="1" kern="1200"/>
        </a:p>
      </dsp:txBody>
      <dsp:txXfrm rot="16200000">
        <a:off x="5120427" y="2995658"/>
        <a:ext cx="2952035" cy="402262"/>
      </dsp:txXfrm>
    </dsp:sp>
    <dsp:sp modelId="{DA2D1205-94B8-8C43-B383-62FA28E93D48}">
      <dsp:nvSpPr>
        <dsp:cNvPr id="0" name=""/>
        <dsp:cNvSpPr/>
      </dsp:nvSpPr>
      <dsp:spPr>
        <a:xfrm>
          <a:off x="246887" y="627717"/>
          <a:ext cx="1547164" cy="43739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Configurator</a:t>
          </a:r>
        </a:p>
      </dsp:txBody>
      <dsp:txXfrm rot="16200000">
        <a:off x="-437616" y="2394871"/>
        <a:ext cx="3936571" cy="402262"/>
      </dsp:txXfrm>
    </dsp:sp>
    <dsp:sp modelId="{229BD0EF-8160-AD4A-9ED6-3DA00F1C7236}">
      <dsp:nvSpPr>
        <dsp:cNvPr id="0" name=""/>
        <dsp:cNvSpPr/>
      </dsp:nvSpPr>
      <dsp:spPr>
        <a:xfrm>
          <a:off x="7000036" y="2085123"/>
          <a:ext cx="1547164" cy="2915687"/>
        </a:xfrm>
        <a:prstGeom prst="rect">
          <a:avLst/>
        </a:prstGeom>
        <a:gradFill rotWithShape="0">
          <a:gsLst>
            <a:gs pos="0">
              <a:schemeClr val="accent5">
                <a:hueOff val="-687482"/>
                <a:satOff val="-8011"/>
                <a:lumOff val="-14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Frames Creator</a:t>
          </a:r>
        </a:p>
      </dsp:txBody>
      <dsp:txXfrm rot="16200000">
        <a:off x="6971758" y="3196051"/>
        <a:ext cx="2624118" cy="402262"/>
      </dsp:txXfrm>
    </dsp:sp>
    <dsp:sp modelId="{D2B6315E-D5B8-8948-9940-ECA5B86BB9DB}">
      <dsp:nvSpPr>
        <dsp:cNvPr id="0" name=""/>
        <dsp:cNvSpPr/>
      </dsp:nvSpPr>
      <dsp:spPr>
        <a:xfrm>
          <a:off x="246887" y="627717"/>
          <a:ext cx="1083015" cy="437396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DB Credentials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 ML Duration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Save Locally Flag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Skip DB Ingestion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Skip Prediction</a:t>
          </a:r>
        </a:p>
      </dsp:txBody>
      <dsp:txXfrm>
        <a:off x="246887" y="627717"/>
        <a:ext cx="1083015" cy="4373968"/>
      </dsp:txXfrm>
    </dsp:sp>
    <dsp:sp modelId="{186C0D4B-FBA7-984E-9784-F70877B54732}">
      <dsp:nvSpPr>
        <dsp:cNvPr id="0" name=""/>
        <dsp:cNvSpPr/>
      </dsp:nvSpPr>
      <dsp:spPr>
        <a:xfrm>
          <a:off x="8705697" y="2449475"/>
          <a:ext cx="1547164" cy="2551335"/>
        </a:xfrm>
        <a:prstGeom prst="rect">
          <a:avLst/>
        </a:prstGeom>
        <a:gradFill rotWithShape="0">
          <a:gsLst>
            <a:gs pos="0">
              <a:schemeClr val="accent5">
                <a:hueOff val="-859352"/>
                <a:satOff val="-10014"/>
                <a:lumOff val="-17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slope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Maps Creator</a:t>
          </a:r>
        </a:p>
      </dsp:txBody>
      <dsp:txXfrm rot="16200000">
        <a:off x="8841743" y="3396444"/>
        <a:ext cx="2296202" cy="402262"/>
      </dsp:txXfrm>
    </dsp:sp>
    <dsp:sp modelId="{97B75E6A-BE01-3E40-BEB4-42CA626DFB12}">
      <dsp:nvSpPr>
        <dsp:cNvPr id="0" name=""/>
        <dsp:cNvSpPr/>
      </dsp:nvSpPr>
      <dsp:spPr>
        <a:xfrm>
          <a:off x="1935479" y="992068"/>
          <a:ext cx="1083015" cy="400874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 Scraping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Ingesting Scraped Data into Stage Schema</a:t>
          </a:r>
        </a:p>
      </dsp:txBody>
      <dsp:txXfrm>
        <a:off x="1935479" y="992068"/>
        <a:ext cx="1083015" cy="4008742"/>
      </dsp:txXfrm>
    </dsp:sp>
    <dsp:sp modelId="{83CB69FC-F96F-CD4E-A07C-0178FDCAE4D5}">
      <dsp:nvSpPr>
        <dsp:cNvPr id="0" name=""/>
        <dsp:cNvSpPr/>
      </dsp:nvSpPr>
      <dsp:spPr>
        <a:xfrm>
          <a:off x="10397947" y="2814701"/>
          <a:ext cx="1547164" cy="2186984"/>
        </a:xfrm>
        <a:prstGeom prst="rec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 prst="coolSlant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Maps Tester</a:t>
          </a:r>
        </a:p>
      </dsp:txBody>
      <dsp:txXfrm rot="16200000">
        <a:off x="10697951" y="3597713"/>
        <a:ext cx="1968285" cy="402262"/>
      </dsp:txXfrm>
    </dsp:sp>
    <dsp:sp modelId="{5CB5EBFA-2604-2241-ABF8-39C941D4298F}">
      <dsp:nvSpPr>
        <dsp:cNvPr id="0" name=""/>
        <dsp:cNvSpPr/>
      </dsp:nvSpPr>
      <dsp:spPr>
        <a:xfrm>
          <a:off x="3624071" y="1356420"/>
          <a:ext cx="1083015" cy="364439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Projection Tables </a:t>
          </a:r>
          <a:r>
            <a:rPr lang="en-US" sz="1400" kern="1200" err="1"/>
            <a:t>PostGIS</a:t>
          </a:r>
          <a:endParaRPr lang="en-US" sz="1400" kern="120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Transpose Air Data (Station ID were Columns)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Insert Timestamp of Inserted Records</a:t>
          </a:r>
        </a:p>
      </dsp:txBody>
      <dsp:txXfrm>
        <a:off x="3624071" y="1356420"/>
        <a:ext cx="1083015" cy="3644390"/>
      </dsp:txXfrm>
    </dsp:sp>
    <dsp:sp modelId="{EEBA58E6-04F6-B445-B10E-0C90069245D5}">
      <dsp:nvSpPr>
        <dsp:cNvPr id="0" name=""/>
        <dsp:cNvSpPr/>
      </dsp:nvSpPr>
      <dsp:spPr>
        <a:xfrm>
          <a:off x="5312663" y="1720771"/>
          <a:ext cx="1083015" cy="328003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Pushes Staging Table into Public Schema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Tracks Performance</a:t>
          </a:r>
        </a:p>
      </dsp:txBody>
      <dsp:txXfrm>
        <a:off x="5312663" y="1720771"/>
        <a:ext cx="1083015" cy="3280039"/>
      </dsp:txXfrm>
    </dsp:sp>
    <dsp:sp modelId="{D1AF4A83-5007-004C-9CCC-9BA23937EA3D}">
      <dsp:nvSpPr>
        <dsp:cNvPr id="0" name=""/>
        <dsp:cNvSpPr/>
      </dsp:nvSpPr>
      <dsp:spPr>
        <a:xfrm>
          <a:off x="7000036" y="2085123"/>
          <a:ext cx="1083015" cy="29156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Pandas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GeoPands</a:t>
          </a:r>
          <a:endParaRPr lang="en-US" sz="1800" kern="120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H2O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Frames </a:t>
          </a:r>
        </a:p>
      </dsp:txBody>
      <dsp:txXfrm>
        <a:off x="7000036" y="2085123"/>
        <a:ext cx="1083015" cy="2915687"/>
      </dsp:txXfrm>
    </dsp:sp>
    <dsp:sp modelId="{F9D44326-9D53-2244-A160-C2B93A9B478D}">
      <dsp:nvSpPr>
        <dsp:cNvPr id="0" name=""/>
        <dsp:cNvSpPr/>
      </dsp:nvSpPr>
      <dsp:spPr>
        <a:xfrm>
          <a:off x="8705697" y="2449475"/>
          <a:ext cx="1083015" cy="2551335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Creates Web Maps from Data Frames</a:t>
          </a:r>
        </a:p>
      </dsp:txBody>
      <dsp:txXfrm>
        <a:off x="8705697" y="2449475"/>
        <a:ext cx="1083015" cy="2551335"/>
      </dsp:txXfrm>
    </dsp:sp>
    <dsp:sp modelId="{87A0629B-26A7-4B42-8A52-0163C1F30896}">
      <dsp:nvSpPr>
        <dsp:cNvPr id="0" name=""/>
        <dsp:cNvSpPr/>
      </dsp:nvSpPr>
      <dsp:spPr>
        <a:xfrm>
          <a:off x="10397947" y="2814701"/>
          <a:ext cx="1083015" cy="218698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Performance Testing of Each Map Type</a:t>
          </a:r>
        </a:p>
      </dsp:txBody>
      <dsp:txXfrm>
        <a:off x="10397947" y="2814701"/>
        <a:ext cx="1083015" cy="21869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57150">
            <a:bevelT w="69850" h="38100" prst="cross"/>
          </a:sp3d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/>
            <a:t>Folium</a:t>
          </a:r>
          <a:r>
            <a:rPr lang="en-US" sz="3200" b="1" kern="120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err="1"/>
            <a:t>Mapbox</a:t>
          </a:r>
          <a:endParaRPr lang="en-US" sz="3600" b="0" kern="120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doubleWav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chemeClr val="bg1"/>
              </a:solidFill>
            </a:rPr>
            <a:t>Optimal Map</a:t>
          </a:r>
        </a:p>
      </dsp:txBody>
      <dsp:txXfrm>
        <a:off x="10773663" y="2350566"/>
        <a:ext cx="1416141" cy="1163883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08/05/24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Air Quality </a:t>
            </a:r>
          </a:p>
          <a:p>
            <a:pPr algn="ctr"/>
            <a:r>
              <a:rPr 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4B109-7952-D1BD-63BA-21E3D0A7A10D}"/>
              </a:ext>
            </a:extLst>
          </p:cNvPr>
          <p:cNvSpPr txBox="1"/>
          <p:nvPr/>
        </p:nvSpPr>
        <p:spPr>
          <a:xfrm>
            <a:off x="-814192" y="3995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9795AC-BF40-3241-A435-8C3643F68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9795AC-BF40-3241-A435-8C3643F68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13A46F-355F-7A4E-BB0B-42CEF66BD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4A13A46F-355F-7A4E-BB0B-42CEF66BD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9467D8-BD22-A342-9118-6EC7C30ED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09467D8-BD22-A342-9118-6EC7C30ED5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164B16-DFA6-BD45-85A6-7BA74DF51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7164B16-DFA6-BD45-85A6-7BA74DF51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1B5E0C-E89C-4C46-BF76-41128022A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91B5E0C-E89C-4C46-BF76-41128022A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P spid="6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2"/>
            <a:ext cx="12045244" cy="5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>
                <a:latin typeface="Agency FB" panose="020B0503020202020204" pitchFamily="34" charset="0"/>
              </a:rPr>
              <a:t>Where</a:t>
            </a:r>
            <a:r>
              <a:rPr lang="en-IN" sz="3200">
                <a:latin typeface="Agency FB" panose="020B0503020202020204" pitchFamily="34" charset="0"/>
              </a:rPr>
              <a:t> </a:t>
            </a:r>
            <a:r>
              <a:rPr lang="en-IN" sz="3200" b="1">
                <a:latin typeface="Agency FB" panose="020B0503020202020204" pitchFamily="34" charset="0"/>
              </a:rPr>
              <a:t>is</a:t>
            </a:r>
            <a:r>
              <a:rPr lang="en-IN" sz="3200">
                <a:latin typeface="Agency FB" panose="020B0503020202020204" pitchFamily="34" charset="0"/>
              </a:rPr>
              <a:t>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>
                <a:latin typeface="Agency FB" panose="020B0503020202020204" pitchFamily="34" charset="0"/>
              </a:rPr>
              <a:t>Air and Traffic 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>
                <a:latin typeface="Agency FB" panose="020B0503020202020204" pitchFamily="34" charset="0"/>
              </a:rPr>
              <a:t>Where</a:t>
            </a:r>
            <a:r>
              <a:rPr lang="en-IN" sz="3200">
                <a:latin typeface="Agency FB" panose="020B0503020202020204" pitchFamily="34" charset="0"/>
              </a:rPr>
              <a:t> </a:t>
            </a:r>
            <a:r>
              <a:rPr lang="en-IN" sz="3200" b="1">
                <a:latin typeface="Agency FB" panose="020B0503020202020204" pitchFamily="34" charset="0"/>
              </a:rPr>
              <a:t>is</a:t>
            </a:r>
            <a:r>
              <a:rPr lang="en-IN" sz="3200">
                <a:latin typeface="Agency FB" panose="020B0503020202020204" pitchFamily="34" charset="0"/>
              </a:rPr>
              <a:t>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Finally: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hlinkClick r:id="rId2"/>
              </a:rPr>
              <a:t>https://amr-y-shalaby.github.io/ggr_472_project/</a:t>
            </a:r>
            <a:endParaRPr lang="en-US" sz="6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hlinkClick r:id="rId3"/>
              </a:rPr>
              <a:t>https://github.com/amr-y-shalaby/ggr_472_project</a:t>
            </a:r>
            <a:r>
              <a:rPr lang="en-US" sz="6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/>
              <a:t>1. Canada Environment Air Quality and Weather Data </a:t>
            </a:r>
          </a:p>
          <a:p>
            <a:r>
              <a:rPr lang="en-US" sz="3100" b="1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/>
              <a:t>: </a:t>
            </a:r>
            <a:r>
              <a:rPr lang="en-US" sz="3100" b="1">
                <a:solidFill>
                  <a:schemeClr val="accent4">
                    <a:lumMod val="50000"/>
                  </a:schemeClr>
                </a:solidFill>
              </a:rPr>
              <a:t>Best</a:t>
            </a:r>
            <a:r>
              <a:rPr lang="en-US" sz="3100" b="1"/>
              <a:t> </a:t>
            </a:r>
            <a:r>
              <a:rPr lang="en-US" sz="3100" b="1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en-US" sz="3100" b="1"/>
              <a:t> </a:t>
            </a:r>
            <a:r>
              <a:rPr lang="en-US" sz="3100"/>
              <a:t>to</a:t>
            </a:r>
            <a:r>
              <a:rPr lang="en-US" sz="3100" b="1"/>
              <a:t> </a:t>
            </a:r>
            <a:r>
              <a:rPr lang="en-US" sz="3100" b="1">
                <a:solidFill>
                  <a:srgbClr val="FF0000"/>
                </a:solidFill>
              </a:rPr>
              <a:t>11</a:t>
            </a:r>
            <a:r>
              <a:rPr lang="en-US" sz="3100" b="1"/>
              <a:t>: </a:t>
            </a:r>
            <a:r>
              <a:rPr lang="en-US" sz="3100" b="1">
                <a:solidFill>
                  <a:srgbClr val="FF0000"/>
                </a:solidFill>
              </a:rPr>
              <a:t>Worst</a:t>
            </a:r>
            <a:r>
              <a:rPr lang="en-US" sz="3100" b="1"/>
              <a:t> </a:t>
            </a:r>
            <a:r>
              <a:rPr lang="en-US" sz="3100"/>
              <a:t>from</a:t>
            </a:r>
            <a:r>
              <a:rPr lang="en-US" sz="3100" b="1"/>
              <a:t> </a:t>
            </a:r>
            <a:r>
              <a:rPr lang="en-US" sz="3100" b="1">
                <a:solidFill>
                  <a:srgbClr val="7030A0"/>
                </a:solidFill>
              </a:rPr>
              <a:t>February 1, 2023 </a:t>
            </a:r>
            <a:r>
              <a:rPr lang="en-US" sz="3100" b="1"/>
              <a:t>– </a:t>
            </a:r>
            <a:r>
              <a:rPr lang="en-US" sz="3100" b="1">
                <a:solidFill>
                  <a:srgbClr val="7030A0"/>
                </a:solidFill>
              </a:rPr>
              <a:t>Today</a:t>
            </a:r>
            <a:br>
              <a:rPr lang="en-US" sz="3100" b="1">
                <a:solidFill>
                  <a:srgbClr val="7030A0"/>
                </a:solidFill>
              </a:rPr>
            </a:br>
            <a:endParaRPr lang="en-US" sz="3100" b="1">
              <a:solidFill>
                <a:srgbClr val="7030A0"/>
              </a:solidFill>
            </a:endParaRPr>
          </a:p>
          <a:p>
            <a:r>
              <a:rPr lang="en-US" sz="3100" b="1"/>
              <a:t>2. City of Toronto Open Data Portal</a:t>
            </a:r>
          </a:p>
          <a:p>
            <a:r>
              <a:rPr lang="en-US" sz="3100" b="1">
                <a:solidFill>
                  <a:srgbClr val="7030A0"/>
                </a:solidFill>
              </a:rPr>
              <a:t>	</a:t>
            </a:r>
            <a:r>
              <a:rPr lang="en-US" sz="3100" b="1"/>
              <a:t>Traffic</a:t>
            </a:r>
            <a:r>
              <a:rPr lang="en-US" sz="3100"/>
              <a:t> </a:t>
            </a:r>
            <a:r>
              <a:rPr lang="en-US" sz="3100" b="1"/>
              <a:t>Volume</a:t>
            </a:r>
            <a:r>
              <a:rPr lang="en-US" sz="3100"/>
              <a:t> </a:t>
            </a:r>
            <a:r>
              <a:rPr lang="en-US" sz="3100" b="1">
                <a:solidFill>
                  <a:srgbClr val="7030A0"/>
                </a:solidFill>
              </a:rPr>
              <a:t>January 18</a:t>
            </a:r>
            <a:r>
              <a:rPr lang="en-US" sz="3100" b="1" baseline="30000">
                <a:solidFill>
                  <a:srgbClr val="7030A0"/>
                </a:solidFill>
              </a:rPr>
              <a:t> </a:t>
            </a:r>
            <a:r>
              <a:rPr lang="en-US" sz="3100" b="1">
                <a:solidFill>
                  <a:srgbClr val="7030A0"/>
                </a:solidFill>
              </a:rPr>
              <a:t>, 1984</a:t>
            </a:r>
            <a:r>
              <a:rPr lang="en-US" sz="3100">
                <a:solidFill>
                  <a:srgbClr val="7030A0"/>
                </a:solidFill>
              </a:rPr>
              <a:t> </a:t>
            </a:r>
            <a:r>
              <a:rPr lang="en-US" sz="3100"/>
              <a:t>– </a:t>
            </a:r>
            <a:r>
              <a:rPr lang="en-US" sz="3100" b="1">
                <a:solidFill>
                  <a:srgbClr val="7030A0"/>
                </a:solidFill>
              </a:rPr>
              <a:t>December 19, 2023</a:t>
            </a:r>
            <a:br>
              <a:rPr lang="en-US" sz="3100">
                <a:solidFill>
                  <a:srgbClr val="7030A0"/>
                </a:solidFill>
              </a:rPr>
            </a:br>
            <a:endParaRPr lang="en-US" sz="3100"/>
          </a:p>
          <a:p>
            <a:r>
              <a:rPr lang="en-US" sz="3100" b="1"/>
              <a:t>3. ArcGIS Data Portal</a:t>
            </a:r>
          </a:p>
          <a:p>
            <a:r>
              <a:rPr lang="en-US" sz="3100" b="1"/>
              <a:t>	Pedestrians </a:t>
            </a:r>
            <a:r>
              <a:rPr lang="en-US" sz="3100"/>
              <a:t>and</a:t>
            </a:r>
            <a:r>
              <a:rPr lang="en-US" sz="3100" b="1"/>
              <a:t> Vehicles Counts </a:t>
            </a:r>
            <a:r>
              <a:rPr lang="en-US" sz="3100" b="1">
                <a:solidFill>
                  <a:srgbClr val="7030A0"/>
                </a:solidFill>
              </a:rPr>
              <a:t>Dec 1, 2003 </a:t>
            </a:r>
            <a:r>
              <a:rPr lang="en-US" sz="3100" b="1"/>
              <a:t>– </a:t>
            </a:r>
            <a:r>
              <a:rPr lang="en-US" sz="3100" b="1">
                <a:solidFill>
                  <a:srgbClr val="7030A0"/>
                </a:solidFill>
              </a:rPr>
              <a:t>September 7, 2016</a:t>
            </a:r>
            <a:r>
              <a:rPr lang="en-US" sz="3100" b="1"/>
              <a:t> </a:t>
            </a:r>
          </a:p>
          <a:p>
            <a:endParaRPr lang="en-US" sz="3100" b="1"/>
          </a:p>
          <a:p>
            <a:r>
              <a:rPr lang="en-US" sz="3100" b="1"/>
              <a:t>4. Canada Natural Resources </a:t>
            </a:r>
          </a:p>
          <a:p>
            <a:r>
              <a:rPr lang="en-US" sz="3100" b="1"/>
              <a:t>Geo Stations </a:t>
            </a:r>
            <a:r>
              <a:rPr lang="en-US" sz="3100"/>
              <a:t>Meta</a:t>
            </a:r>
            <a:r>
              <a:rPr lang="en-US" sz="3100" b="1"/>
              <a:t> </a:t>
            </a:r>
            <a:r>
              <a:rPr lang="en-US" sz="3100"/>
              <a:t>Data</a:t>
            </a:r>
            <a:r>
              <a:rPr lang="en-US" sz="3100" b="1"/>
              <a:t> </a:t>
            </a:r>
            <a:r>
              <a:rPr lang="en-US" sz="3100"/>
              <a:t>from</a:t>
            </a:r>
            <a:r>
              <a:rPr lang="en-US" sz="3100" b="1"/>
              <a:t> </a:t>
            </a:r>
            <a:r>
              <a:rPr lang="en-US" sz="3100" b="1">
                <a:solidFill>
                  <a:srgbClr val="7030A0"/>
                </a:solidFill>
              </a:rPr>
              <a:t>Jan 1, 1850 – March 5, 2024</a:t>
            </a:r>
            <a:endParaRPr lang="en-US" sz="3100"/>
          </a:p>
          <a:p>
            <a:r>
              <a:rPr lang="en-US" sz="31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498117"/>
              </p:ext>
            </p:extLst>
          </p:nvPr>
        </p:nvGraphicFramePr>
        <p:xfrm>
          <a:off x="156000" y="738142"/>
          <a:ext cx="12192000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41" y="1661472"/>
            <a:ext cx="2832595" cy="200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9" y="2450645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User Requirements</a:t>
            </a:r>
            <a:br>
              <a:rPr lang="en-US"/>
            </a:br>
            <a:r>
              <a:rPr lang="en-US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>
            <a:off x="9595936" y="4773997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>
                <a:solidFill>
                  <a:schemeClr val="bg1"/>
                </a:solidFill>
              </a:rPr>
              <a:t>(DB Connections Bypassed)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B43F27-9346-364F-8E6B-2CD1B555FB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4B43F27-9346-364F-8E6B-2CD1B555FB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C4C213-DD45-C348-B4E2-9B8FFF79D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1EC4C213-DD45-C348-B4E2-9B8FFF79D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1D0174F-4730-9741-89E4-6997A4276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81D0174F-4730-9741-89E4-6997A4276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216194-B496-D141-A1B6-E6BE2A270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C6216194-B496-D141-A1B6-E6BE2A270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2192DC-9CD5-984F-8C35-694FDBC3D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1C2192DC-9CD5-984F-8C35-694FDBC3D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8C25611-4CCA-5946-AF4C-544215A78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D8C25611-4CCA-5946-AF4C-544215A78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5693702-50DB-DB40-96ED-BA36CEFFD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05693702-50DB-DB40-96ED-BA36CEFFD7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4A346B-A298-F443-9E51-6923E4EEEC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1E4A346B-A298-F443-9E51-6923E4EEEC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04B300-B843-8D43-903E-6621D7BC51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F004B300-B843-8D43-903E-6621D7BC51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5A562E1-06A8-A04E-8CE1-F2A19FFB03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E5A562E1-06A8-A04E-8CE1-F2A19FFB03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446CB50-1B2D-544F-A5BB-6D37754A3D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A446CB50-1B2D-544F-A5BB-6D37754A3D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486123-0007-4F4D-8C11-ADF2A2064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A9486123-0007-4F4D-8C11-ADF2A2064B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32736E-28A2-8548-B703-3248CC6963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E332736E-28A2-8548-B703-3248CC6963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CC2E5D-9D78-A04A-AAB6-15C43A531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dgm id="{F9CC2E5D-9D78-A04A-AAB6-15C43A531D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6E8406-24C7-CC45-9CCB-D48A4B92B8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FA6E8406-24C7-CC45-9CCB-D48A4B92B8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978209B-6345-E84D-8531-356BCB355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8978209B-6345-E84D-8531-356BCB355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CAB178-701E-7140-97C5-5DC3A8B334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C9CAB178-701E-7140-97C5-5DC3A8B334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DCF55F-059C-AD45-8F26-EA55A8627A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">
                                            <p:graphicEl>
                                              <a:dgm id="{B3DCF55F-059C-AD45-8F26-EA55A8627A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7FE43B-A819-5D4F-B53F-F68E62A91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">
                                            <p:graphicEl>
                                              <a:dgm id="{357FE43B-A819-5D4F-B53F-F68E62A91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74BF9F-E48C-1D43-ADF7-FE67DFC80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2">
                                            <p:graphicEl>
                                              <a:dgm id="{9D74BF9F-E48C-1D43-ADF7-FE67DFC803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E8016F-5FC4-F842-B8A7-D817D3C71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">
                                            <p:graphicEl>
                                              <a:dgm id="{BFE8016F-5FC4-F842-B8A7-D817D3C71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19D29D3-25F1-0040-A3A3-C5BE9DFAC1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">
                                            <p:graphicEl>
                                              <a:dgm id="{F19D29D3-25F1-0040-A3A3-C5BE9DFAC1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390284-87E6-6348-BB67-D3D9F573AA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">
                                            <p:graphicEl>
                                              <a:dgm id="{02390284-87E6-6348-BB67-D3D9F573AA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CAE7509-DB33-BF48-BBCC-A563AF1A7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">
                                            <p:graphicEl>
                                              <a:dgm id="{8CAE7509-DB33-BF48-BBCC-A563AF1A7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43891C8-965A-114F-A076-FBBD13BDF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">
                                            <p:graphicEl>
                                              <a:dgm id="{A43891C8-965A-114F-A076-FBBD13BDF1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538936" y="4465192"/>
            <a:ext cx="10900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5771D7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705303" y="4437366"/>
            <a:ext cx="2099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B35A19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91734" y="2631023"/>
            <a:ext cx="20358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3B829B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144804" y="1450825"/>
            <a:ext cx="23831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3B829B"/>
                </a:solidFill>
                <a:latin typeface="Agency FB" panose="020B0503020202020204" pitchFamily="34" charset="0"/>
              </a:rPr>
              <a:t>Transform</a:t>
            </a:r>
            <a:endParaRPr lang="en-IN" sz="2800" b="1">
              <a:solidFill>
                <a:srgbClr val="3B829B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sz="2400" b="1">
                <a:solidFill>
                  <a:srgbClr val="3B829B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</a:t>
            </a:r>
            <a:endParaRPr lang="en-IN" sz="2400" b="1">
              <a:solidFill>
                <a:srgbClr val="3B829B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844949" y="2631023"/>
            <a:ext cx="2099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3988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442359" y="1403445"/>
            <a:ext cx="28051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43988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sz="2400" b="1">
                <a:solidFill>
                  <a:srgbClr val="439880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Projection to WGS:26917</a:t>
            </a:r>
            <a:endParaRPr lang="en-IN" sz="2400" b="1">
              <a:solidFill>
                <a:srgbClr val="43988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6091400" y="4495952"/>
            <a:ext cx="2115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55762C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4686251" y="5507121"/>
            <a:ext cx="28102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55762C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sz="2400" b="1">
                <a:solidFill>
                  <a:srgbClr val="55762C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Eliminated</a:t>
            </a:r>
            <a:endParaRPr lang="en-IN" sz="2400" b="1">
              <a:solidFill>
                <a:srgbClr val="55762C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557451" y="5421678"/>
            <a:ext cx="264618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B35A19"/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b="1">
                <a:solidFill>
                  <a:srgbClr val="B35A19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Averages and Lifetime</a:t>
            </a:r>
            <a:endParaRPr lang="en-IN" b="1">
              <a:solidFill>
                <a:srgbClr val="B35A19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461860" y="5682920"/>
            <a:ext cx="226315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rgbClr val="5771D7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sz="2400" b="1">
                <a:solidFill>
                  <a:srgbClr val="5771D7"/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</a:t>
            </a:r>
            <a:endParaRPr lang="en-IN" sz="2400" b="1">
              <a:solidFill>
                <a:srgbClr val="5771D7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7" name="Oval Callout 56">
            <a:extLst>
              <a:ext uri="{FF2B5EF4-FFF2-40B4-BE49-F238E27FC236}">
                <a16:creationId xmlns:a16="http://schemas.microsoft.com/office/drawing/2014/main" id="{14B8E3FF-484C-7669-DE95-7EB3B32F1122}"/>
              </a:ext>
            </a:extLst>
          </p:cNvPr>
          <p:cNvSpPr/>
          <p:nvPr/>
        </p:nvSpPr>
        <p:spPr>
          <a:xfrm>
            <a:off x="147496" y="984727"/>
            <a:ext cx="1715328" cy="1101185"/>
          </a:xfrm>
          <a:prstGeom prst="wedgeEllipseCallout">
            <a:avLst>
              <a:gd name="adj1" fmla="val -29236"/>
              <a:gd name="adj2" fmla="val 95488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1,430,988</a:t>
            </a:r>
          </a:p>
          <a:p>
            <a:pPr algn="ctr"/>
            <a:r>
              <a:rPr lang="en-US" b="1"/>
              <a:t>Rows</a:t>
            </a:r>
          </a:p>
        </p:txBody>
      </p:sp>
      <p:sp>
        <p:nvSpPr>
          <p:cNvPr id="58" name="Oval Callout 57">
            <a:extLst>
              <a:ext uri="{FF2B5EF4-FFF2-40B4-BE49-F238E27FC236}">
                <a16:creationId xmlns:a16="http://schemas.microsoft.com/office/drawing/2014/main" id="{A606C732-A6F3-4428-6844-E5719A13EE88}"/>
              </a:ext>
            </a:extLst>
          </p:cNvPr>
          <p:cNvSpPr/>
          <p:nvPr/>
        </p:nvSpPr>
        <p:spPr>
          <a:xfrm>
            <a:off x="9619127" y="1045383"/>
            <a:ext cx="1715328" cy="1101185"/>
          </a:xfrm>
          <a:prstGeom prst="wedgeEllipseCallout">
            <a:avLst>
              <a:gd name="adj1" fmla="val 50098"/>
              <a:gd name="adj2" fmla="val 66590"/>
            </a:avLst>
          </a:prstGeom>
          <a:solidFill>
            <a:srgbClr val="F14123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426,584</a:t>
            </a:r>
          </a:p>
          <a:p>
            <a:pPr algn="ctr"/>
            <a:r>
              <a:rPr lang="en-US" b="1"/>
              <a:t>( 23% )</a:t>
            </a: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4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39" grpId="0" animBg="1"/>
      <p:bldP spid="52" grpId="0"/>
      <p:bldP spid="54" grpId="0"/>
      <p:bldP spid="56" grpId="0"/>
      <p:bldP spid="63" grpId="0"/>
      <p:bldP spid="51" grpId="0" animBg="1"/>
      <p:bldP spid="55" grpId="0"/>
      <p:bldP spid="65" grpId="0"/>
      <p:bldP spid="17" grpId="0" animBg="1"/>
      <p:bldP spid="53" grpId="0"/>
      <p:bldP spid="68" grpId="0"/>
      <p:bldP spid="71" grpId="0"/>
      <p:bldP spid="72" grpId="0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764" y="-102489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Execution Phases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6D62BB-79E9-AB60-9756-16E752C9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19270"/>
              </p:ext>
            </p:extLst>
          </p:nvPr>
        </p:nvGraphicFramePr>
        <p:xfrm>
          <a:off x="-48066" y="1876926"/>
          <a:ext cx="12192000" cy="5629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1BB4A7-0E3A-E5A2-7A2F-15585949D7E5}"/>
              </a:ext>
            </a:extLst>
          </p:cNvPr>
          <p:cNvSpPr txBox="1"/>
          <p:nvPr/>
        </p:nvSpPr>
        <p:spPr>
          <a:xfrm>
            <a:off x="1925052" y="2101516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279</a:t>
            </a:r>
            <a:br>
              <a:rPr lang="en-US" sz="2400" b="1"/>
            </a:br>
            <a:r>
              <a:rPr lang="en-US" sz="2400" b="1"/>
              <a:t> </a:t>
            </a:r>
            <a:r>
              <a:rPr lang="en-US" sz="2400" b="1">
                <a:solidFill>
                  <a:srgbClr val="FF0000"/>
                </a:solidFill>
              </a:rPr>
              <a:t>Seconds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42E36-5239-D311-39B3-805979AADDAF}"/>
              </a:ext>
            </a:extLst>
          </p:cNvPr>
          <p:cNvSpPr txBox="1"/>
          <p:nvPr/>
        </p:nvSpPr>
        <p:spPr>
          <a:xfrm>
            <a:off x="3553266" y="2380723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64 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B4672-C869-712E-0BBA-A214B1DD7E53}"/>
              </a:ext>
            </a:extLst>
          </p:cNvPr>
          <p:cNvSpPr txBox="1"/>
          <p:nvPr/>
        </p:nvSpPr>
        <p:spPr>
          <a:xfrm>
            <a:off x="5265690" y="2736947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55 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E5648-BA02-06DB-18D3-B43A153835DD}"/>
              </a:ext>
            </a:extLst>
          </p:cNvPr>
          <p:cNvSpPr txBox="1"/>
          <p:nvPr/>
        </p:nvSpPr>
        <p:spPr>
          <a:xfrm>
            <a:off x="6978114" y="3155744"/>
            <a:ext cx="138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7 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41730-AC68-7D76-128E-45DEC6B9A628}"/>
              </a:ext>
            </a:extLst>
          </p:cNvPr>
          <p:cNvSpPr txBox="1"/>
          <p:nvPr/>
        </p:nvSpPr>
        <p:spPr>
          <a:xfrm>
            <a:off x="8643218" y="3514666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4 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Seconds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0C3BE-8A13-BF0D-1CB0-8B9E8F1E31EA}"/>
              </a:ext>
            </a:extLst>
          </p:cNvPr>
          <p:cNvSpPr txBox="1"/>
          <p:nvPr/>
        </p:nvSpPr>
        <p:spPr>
          <a:xfrm>
            <a:off x="10393576" y="3860478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34 </a:t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Seconds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C6CD7-69E3-B898-FD35-D2B95454B7E7}"/>
              </a:ext>
            </a:extLst>
          </p:cNvPr>
          <p:cNvSpPr txBox="1"/>
          <p:nvPr/>
        </p:nvSpPr>
        <p:spPr>
          <a:xfrm>
            <a:off x="216568" y="1734393"/>
            <a:ext cx="1363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</a:rPr>
              <a:t>1</a:t>
            </a:r>
            <a:br>
              <a:rPr lang="en-US" sz="2400" b="1">
                <a:solidFill>
                  <a:srgbClr val="7030A0"/>
                </a:solidFill>
              </a:rPr>
            </a:br>
            <a:r>
              <a:rPr lang="en-US" sz="2400" b="1">
                <a:solidFill>
                  <a:srgbClr val="7030A0"/>
                </a:solidFill>
              </a:rPr>
              <a:t> Second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B0693A-A2B5-E4E9-6B84-D837DC13136C}"/>
                  </a:ext>
                </a:extLst>
              </p:cNvPr>
              <p:cNvSpPr txBox="1"/>
              <p:nvPr/>
            </p:nvSpPr>
            <p:spPr>
              <a:xfrm>
                <a:off x="6510625" y="1447137"/>
                <a:ext cx="5464807" cy="1433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3600" b="1" i="1" smtClean="0">
                              <a:latin typeface="Cambria Math" panose="02040503050406030204" pitchFamily="18" charset="0"/>
                            </a:rPr>
                            <m:t>𝑺𝒕𝒆𝒑𝒔</m:t>
                          </m:r>
                        </m:e>
                      </m:nary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𝟒𝟏𝟏</m:t>
                      </m:r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600" b="1" i="1" smtClean="0">
                          <a:latin typeface="Cambria Math" panose="02040503050406030204" pitchFamily="18" charset="0"/>
                        </a:rPr>
                        <m:t>𝑺𝒆𝒄𝒐𝒏𝒅𝒔</m:t>
                      </m:r>
                    </m:oMath>
                  </m:oMathPara>
                </a14:m>
                <a:endParaRPr lang="en-US" sz="3600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B0693A-A2B5-E4E9-6B84-D837DC131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625" y="1447137"/>
                <a:ext cx="5464807" cy="14336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8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A2D1205-94B8-8C43-B383-62FA28E93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4A9E899-DDE2-1F47-87B0-645026190B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A01C6A-982C-7D42-B348-40AA5D47F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8BDE0B-2A79-364E-948B-D2329D866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9BD0EF-8160-AD4A-9ED6-3DA00F1C7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86C0D4B-FBA7-984E-9784-F70877B547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CB69FC-F96F-CD4E-A07C-0178FDCAE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2B6315E-D5B8-8948-9940-ECA5B86BB9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B75E6A-BE01-3E40-BEB4-42CA626DF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CB5EBFA-2604-2241-ABF8-39C941D429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BA58E6-04F6-B445-B10E-0C9006924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AF4A83-5007-004C-9CCC-9BA23937E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D44326-9D53-2244-A160-C2B93A9B4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7A0629B-26A7-4B42-8A52-0163C1F30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1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500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  <p:bldP spid="8" grpId="0"/>
      <p:bldP spid="9" grpId="0"/>
      <p:bldP spid="10" grpId="0"/>
      <p:bldP spid="11" grpId="0"/>
      <p:bldP spid="12" grpId="0"/>
      <p:bldP spid="13" grpId="0"/>
      <p:bldP spid="1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A055C2-3B1B-E941-71FD-3930CAD49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4" y="820840"/>
            <a:ext cx="12193763" cy="599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764" y="-102489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AutoML</a:t>
            </a:r>
            <a:endParaRPr lang="en-IN" sz="520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96DF5-16E1-1E9B-C132-C96FF245F3E4}"/>
              </a:ext>
            </a:extLst>
          </p:cNvPr>
          <p:cNvSpPr/>
          <p:nvPr/>
        </p:nvSpPr>
        <p:spPr>
          <a:xfrm>
            <a:off x="10687050" y="5316332"/>
            <a:ext cx="1014413" cy="105589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767EB-762F-F1A4-C02E-07A8CB6146D1}"/>
              </a:ext>
            </a:extLst>
          </p:cNvPr>
          <p:cNvSpPr/>
          <p:nvPr/>
        </p:nvSpPr>
        <p:spPr>
          <a:xfrm>
            <a:off x="423863" y="1172170"/>
            <a:ext cx="1543050" cy="77152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B52CF-323C-01AE-B4CF-4D5D1E68BAF5}"/>
              </a:ext>
            </a:extLst>
          </p:cNvPr>
          <p:cNvSpPr/>
          <p:nvPr/>
        </p:nvSpPr>
        <p:spPr>
          <a:xfrm>
            <a:off x="2333625" y="5458515"/>
            <a:ext cx="1543050" cy="771525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04838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 Data ETL Design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  <a:ln w="38100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1270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Data</a:t>
            </a:r>
            <a:r>
              <a:rPr lang="en-US" sz="2800"/>
              <a:t> </a:t>
            </a:r>
            <a:r>
              <a:rPr lang="en-US" sz="2800" b="1"/>
              <a:t>Frames</a:t>
            </a:r>
            <a:r>
              <a:rPr lang="en-US" sz="2800"/>
              <a:t> </a:t>
            </a:r>
            <a:r>
              <a:rPr lang="en-US" sz="2800" b="1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0"/>
            <a:ext cx="3137423" cy="1524311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  <a:solidFill>
            <a:srgbClr val="C3260D"/>
          </a:solidFill>
          <a:ln>
            <a:solidFill>
              <a:srgbClr val="C3260D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Historical &amp;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  <a:solidFill>
            <a:srgbClr val="C3260D"/>
          </a:solidFill>
          <a:ln>
            <a:solidFill>
              <a:srgbClr val="C3260D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Locust</a:t>
            </a:r>
            <a:endParaRPr lang="en-US" b="1"/>
          </a:p>
        </p:txBody>
      </p:sp>
      <p:sp>
        <p:nvSpPr>
          <p:cNvPr id="2" name="Up Arrow Callout 1">
            <a:extLst>
              <a:ext uri="{FF2B5EF4-FFF2-40B4-BE49-F238E27FC236}">
                <a16:creationId xmlns:a16="http://schemas.microsoft.com/office/drawing/2014/main" id="{A0D3BBD3-8BC0-122A-0AD7-FB33BEFCC2B6}"/>
              </a:ext>
            </a:extLst>
          </p:cNvPr>
          <p:cNvSpPr/>
          <p:nvPr/>
        </p:nvSpPr>
        <p:spPr>
          <a:xfrm>
            <a:off x="9086035" y="4905811"/>
            <a:ext cx="1788453" cy="115783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  <a:solidFill>
            <a:srgbClr val="C3260D"/>
          </a:solidFill>
          <a:ln>
            <a:solidFill>
              <a:srgbClr val="C3260D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/>
              <a:t>selenium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000AE27F-1312-6C1F-15F1-570F90EDA142}"/>
              </a:ext>
            </a:extLst>
          </p:cNvPr>
          <p:cNvSpPr/>
          <p:nvPr/>
        </p:nvSpPr>
        <p:spPr>
          <a:xfrm rot="905144">
            <a:off x="10357207" y="1236491"/>
            <a:ext cx="2312401" cy="2217072"/>
          </a:xfrm>
          <a:prstGeom prst="wedgeEllipseCallou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Optimal Browser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923912-FC68-5743-8F8D-FCF202809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B923912-FC68-5743-8F8D-FCF2028095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8271DB-42E2-1A40-BF69-84786EDFB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BB8271DB-42E2-1A40-BF69-84786EDFB5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B1A635-D237-D24C-9203-8C51E290E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19B1A635-D237-D24C-9203-8C51E290E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1836E75-2D7D-6E44-BA8A-8497577DC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41836E75-2D7D-6E44-BA8A-8497577DC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389319E-2E1D-2A48-8624-FB91EB3BE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D389319E-2E1D-2A48-8624-FB91EB3BEB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B39D5B-A845-3E49-9249-B5E25DFB0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EBB39D5B-A845-3E49-9249-B5E25DFB0C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883208-7FB7-F047-9CAB-883A3974F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00883208-7FB7-F047-9CAB-883A3974F7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9A1830C-28C3-C841-8BDB-CE6D706C0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">
                                            <p:graphicEl>
                                              <a:dgm id="{79A1830C-28C3-C841-8BDB-CE6D706C02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3E3E48-1472-2A4E-BD6D-44F2B2E0A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073E3E48-1472-2A4E-BD6D-44F2B2E0A7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8335F7-25BC-8543-8CC0-81BA96EDF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468335F7-25BC-8543-8CC0-81BA96EDFC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411769E-000D-4F4D-911B-4E096B5C99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>
                                            <p:graphicEl>
                                              <a:dgm id="{E411769E-000D-4F4D-911B-4E096B5C99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32C6FF-ABE8-294B-A55E-01D0FF116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">
                                            <p:graphicEl>
                                              <a:dgm id="{C532C6FF-ABE8-294B-A55E-01D0FF1167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FF4AC75-22F6-884B-9682-7B32F4B830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">
                                            <p:graphicEl>
                                              <a:dgm id="{9FF4AC75-22F6-884B-9682-7B32F4B830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72CDFE-37E1-624B-8971-E1C417F0F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">
                                            <p:graphicEl>
                                              <a:dgm id="{1F72CDFE-37E1-624B-8971-E1C417F0F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C36B2A-5EB5-BA4D-B4C9-BA188B7D6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">
                                            <p:graphicEl>
                                              <a:dgm id="{69C36B2A-5EB5-BA4D-B4C9-BA188B7D6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73BD98-8BAE-2943-8F63-42B7DE997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graphicEl>
                                              <a:dgm id="{7673BD98-8BAE-2943-8F63-42B7DE997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B21A52-8C49-224D-A745-E08E02775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">
                                            <p:graphicEl>
                                              <a:dgm id="{4AB21A52-8C49-224D-A745-E08E02775B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0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867215-562D-F64F-A6A6-A63DC7119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">
                                            <p:graphicEl>
                                              <a:dgm id="{36867215-562D-F64F-A6A6-A63DC7119D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55FC06-48E3-F743-9D1B-B9B197D78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">
                                            <p:graphicEl>
                                              <a:dgm id="{0455FC06-48E3-F743-9D1B-B9B197D78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0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One"/>
        </p:bldSub>
      </p:bldGraphic>
      <p:bldP spid="33" grpId="0" animBg="1"/>
      <p:bldP spid="45" grpId="0" animBg="1"/>
      <p:bldP spid="47" grpId="0" animBg="1"/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Optimal Maps (Loading Time)</a:t>
            </a:r>
            <a:endParaRPr lang="en-IN" sz="5200" b="1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1E618-80C7-8493-D542-F00E8A7E2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" t="3333" r="4072" b="5192"/>
          <a:stretch/>
        </p:blipFill>
        <p:spPr>
          <a:xfrm>
            <a:off x="0" y="892552"/>
            <a:ext cx="12045244" cy="59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Optimal Browser (Loading Time)</a:t>
            </a:r>
            <a:endParaRPr lang="en-IN" sz="5200" b="1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462C8-FF85-6EE3-7DB0-5DC15DB4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170582" cy="59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Macintosh PowerPoint</Application>
  <PresentationFormat>Widescreen</PresentationFormat>
  <Paragraphs>119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2</cp:revision>
  <dcterms:created xsi:type="dcterms:W3CDTF">2019-06-12T11:37:18Z</dcterms:created>
  <dcterms:modified xsi:type="dcterms:W3CDTF">2024-05-08T13:40:01Z</dcterms:modified>
</cp:coreProperties>
</file>